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91" r:id="rId1"/>
  </p:sldMasterIdLst>
  <p:notesMasterIdLst>
    <p:notesMasterId r:id="rId17"/>
  </p:notesMasterIdLst>
  <p:handoutMasterIdLst>
    <p:handoutMasterId r:id="rId18"/>
  </p:handoutMasterIdLst>
  <p:sldIdLst>
    <p:sldId id="293" r:id="rId2"/>
    <p:sldId id="277" r:id="rId3"/>
    <p:sldId id="316" r:id="rId4"/>
    <p:sldId id="325" r:id="rId5"/>
    <p:sldId id="327" r:id="rId6"/>
    <p:sldId id="318" r:id="rId7"/>
    <p:sldId id="324" r:id="rId8"/>
    <p:sldId id="284" r:id="rId9"/>
    <p:sldId id="285" r:id="rId10"/>
    <p:sldId id="329" r:id="rId11"/>
    <p:sldId id="326" r:id="rId12"/>
    <p:sldId id="301" r:id="rId13"/>
    <p:sldId id="296" r:id="rId14"/>
    <p:sldId id="328" r:id="rId15"/>
    <p:sldId id="323" r:id="rId16"/>
  </p:sldIdLst>
  <p:sldSz cx="9144000" cy="6858000" type="screen4x3"/>
  <p:notesSz cx="6797675" cy="9926638"/>
  <p:defaultTextStyle>
    <a:defPPr>
      <a:defRPr lang="de-DE"/>
    </a:defPPr>
    <a:lvl1pPr algn="l" rtl="0" fontAlgn="base">
      <a:spcBef>
        <a:spcPct val="0"/>
      </a:spcBef>
      <a:spcAft>
        <a:spcPct val="0"/>
      </a:spcAft>
      <a:defRPr sz="2200" b="1" kern="1200">
        <a:solidFill>
          <a:srgbClr val="999999"/>
        </a:solidFill>
        <a:latin typeface="Arial" charset="0"/>
        <a:ea typeface="+mn-ea"/>
        <a:cs typeface="+mn-cs"/>
      </a:defRPr>
    </a:lvl1pPr>
    <a:lvl2pPr marL="457200" algn="l" rtl="0" fontAlgn="base">
      <a:spcBef>
        <a:spcPct val="0"/>
      </a:spcBef>
      <a:spcAft>
        <a:spcPct val="0"/>
      </a:spcAft>
      <a:defRPr sz="2200" b="1" kern="1200">
        <a:solidFill>
          <a:srgbClr val="999999"/>
        </a:solidFill>
        <a:latin typeface="Arial" charset="0"/>
        <a:ea typeface="+mn-ea"/>
        <a:cs typeface="+mn-cs"/>
      </a:defRPr>
    </a:lvl2pPr>
    <a:lvl3pPr marL="914400" algn="l" rtl="0" fontAlgn="base">
      <a:spcBef>
        <a:spcPct val="0"/>
      </a:spcBef>
      <a:spcAft>
        <a:spcPct val="0"/>
      </a:spcAft>
      <a:defRPr sz="2200" b="1" kern="1200">
        <a:solidFill>
          <a:srgbClr val="999999"/>
        </a:solidFill>
        <a:latin typeface="Arial" charset="0"/>
        <a:ea typeface="+mn-ea"/>
        <a:cs typeface="+mn-cs"/>
      </a:defRPr>
    </a:lvl3pPr>
    <a:lvl4pPr marL="1371600" algn="l" rtl="0" fontAlgn="base">
      <a:spcBef>
        <a:spcPct val="0"/>
      </a:spcBef>
      <a:spcAft>
        <a:spcPct val="0"/>
      </a:spcAft>
      <a:defRPr sz="2200" b="1" kern="1200">
        <a:solidFill>
          <a:srgbClr val="999999"/>
        </a:solidFill>
        <a:latin typeface="Arial" charset="0"/>
        <a:ea typeface="+mn-ea"/>
        <a:cs typeface="+mn-cs"/>
      </a:defRPr>
    </a:lvl4pPr>
    <a:lvl5pPr marL="1828800" algn="l" rtl="0" fontAlgn="base">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p:defaultTextStyle>
  <p:extLst>
    <p:ext uri="{521415D9-36F7-43E2-AB2F-B90AF26B5E84}">
      <p14:sectionLst xmlns:p14="http://schemas.microsoft.com/office/powerpoint/2010/main">
        <p14:section name="Standardabschnitt" id="{CDDAAA4F-2A5D-47DB-92D8-F0AE29FF921F}">
          <p14:sldIdLst>
            <p14:sldId id="293"/>
            <p14:sldId id="277"/>
            <p14:sldId id="316"/>
            <p14:sldId id="325"/>
            <p14:sldId id="327"/>
            <p14:sldId id="318"/>
            <p14:sldId id="324"/>
            <p14:sldId id="284"/>
            <p14:sldId id="285"/>
            <p14:sldId id="329"/>
            <p14:sldId id="326"/>
            <p14:sldId id="301"/>
            <p14:sldId id="296"/>
            <p14:sldId id="328"/>
            <p14:sldId id="323"/>
          </p14:sldIdLst>
        </p14:section>
        <p14:section name="Abschnitt ohne Titel" id="{35F1ED80-940A-46E9-90AA-49FA22034448}">
          <p14:sldIdLst/>
        </p14:section>
      </p14:sectionLst>
    </p:ext>
    <p:ext uri="{EFAFB233-063F-42B5-8137-9DF3F51BA10A}">
      <p15:sldGuideLst xmlns:p15="http://schemas.microsoft.com/office/powerpoint/2012/main">
        <p15:guide id="1" orient="horz" pos="658">
          <p15:clr>
            <a:srgbClr val="A4A3A4"/>
          </p15:clr>
        </p15:guide>
        <p15:guide id="2" orient="horz" pos="388">
          <p15:clr>
            <a:srgbClr val="A4A3A4"/>
          </p15:clr>
        </p15:guide>
        <p15:guide id="3" pos="288">
          <p15:clr>
            <a:srgbClr val="A4A3A4"/>
          </p15:clr>
        </p15:guide>
        <p15:guide id="4" pos="1022">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jako Nierenkoether" initials="MN" lastIdx="14" clrIdx="0"/>
  <p:cmAuthor id="1" name="Bechstein" initials="B" lastIdx="20" clrIdx="1"/>
  <p:cmAuthor id="2" name="Viktoria" initials="V" lastIdx="5" clrIdx="2"/>
  <p:cmAuthor id="3" name="Oettli Patrick" initials="PO"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E6452"/>
    <a:srgbClr val="999999"/>
    <a:srgbClr val="E5DBA1"/>
    <a:srgbClr val="BABA93"/>
    <a:srgbClr val="BABB93"/>
    <a:srgbClr val="DEDEAF"/>
    <a:srgbClr val="D9D9D9"/>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79986" autoAdjust="0"/>
  </p:normalViewPr>
  <p:slideViewPr>
    <p:cSldViewPr snapToGrid="0">
      <p:cViewPr varScale="1">
        <p:scale>
          <a:sx n="93" d="100"/>
          <a:sy n="93" d="100"/>
        </p:scale>
        <p:origin x="2424" y="200"/>
      </p:cViewPr>
      <p:guideLst>
        <p:guide orient="horz" pos="658"/>
        <p:guide orient="horz" pos="388"/>
        <p:guide pos="288"/>
        <p:guide pos="1022"/>
      </p:guideLst>
    </p:cSldViewPr>
  </p:slideViewPr>
  <p:outlineViewPr>
    <p:cViewPr>
      <p:scale>
        <a:sx n="33" d="100"/>
        <a:sy n="33" d="100"/>
      </p:scale>
      <p:origin x="48" y="20034"/>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8" d="100"/>
          <a:sy n="78" d="100"/>
        </p:scale>
        <p:origin x="-3366" y="-108"/>
      </p:cViewPr>
      <p:guideLst>
        <p:guide orient="horz" pos="3126"/>
        <p:guide pos="2141"/>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eaLnBrk="0" hangingPunct="0">
              <a:defRPr sz="1200" b="0">
                <a:solidFill>
                  <a:schemeClr val="tx1"/>
                </a:solidFill>
                <a:latin typeface="Arial Narrow" pitchFamily="34" charset="0"/>
              </a:defRPr>
            </a:lvl1pPr>
          </a:lstStyle>
          <a:p>
            <a:pPr>
              <a:defRPr/>
            </a:pPr>
            <a:endParaRPr lang="de-DE"/>
          </a:p>
        </p:txBody>
      </p:sp>
      <p:sp>
        <p:nvSpPr>
          <p:cNvPr id="66563" name="Rectangle 3"/>
          <p:cNvSpPr>
            <a:spLocks noGrp="1" noChangeArrowheads="1"/>
          </p:cNvSpPr>
          <p:nvPr>
            <p:ph type="dt" sz="quarter" idx="1"/>
          </p:nvPr>
        </p:nvSpPr>
        <p:spPr bwMode="auto">
          <a:xfrm>
            <a:off x="3851275" y="0"/>
            <a:ext cx="294640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eaLnBrk="0" hangingPunct="0">
              <a:defRPr sz="1200" b="0">
                <a:solidFill>
                  <a:schemeClr val="tx1"/>
                </a:solidFill>
                <a:latin typeface="Arial Narrow" pitchFamily="34" charset="0"/>
              </a:defRPr>
            </a:lvl1pPr>
          </a:lstStyle>
          <a:p>
            <a:pPr>
              <a:defRPr/>
            </a:pPr>
            <a:endParaRPr lang="de-DE"/>
          </a:p>
        </p:txBody>
      </p:sp>
      <p:sp>
        <p:nvSpPr>
          <p:cNvPr id="66564" name="Rectangle 4"/>
          <p:cNvSpPr>
            <a:spLocks noGrp="1" noChangeArrowheads="1"/>
          </p:cNvSpPr>
          <p:nvPr>
            <p:ph type="ftr" sz="quarter" idx="2"/>
          </p:nvPr>
        </p:nvSpPr>
        <p:spPr bwMode="auto">
          <a:xfrm>
            <a:off x="0" y="9431338"/>
            <a:ext cx="294640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eaLnBrk="0" hangingPunct="0">
              <a:defRPr sz="1200" b="0">
                <a:solidFill>
                  <a:schemeClr val="tx1"/>
                </a:solidFill>
                <a:latin typeface="Arial Narrow" pitchFamily="34" charset="0"/>
              </a:defRPr>
            </a:lvl1pPr>
          </a:lstStyle>
          <a:p>
            <a:pPr>
              <a:defRPr/>
            </a:pPr>
            <a:endParaRPr lang="de-DE"/>
          </a:p>
        </p:txBody>
      </p:sp>
      <p:sp>
        <p:nvSpPr>
          <p:cNvPr id="66565" name="Rectangle 5"/>
          <p:cNvSpPr>
            <a:spLocks noGrp="1" noChangeArrowheads="1"/>
          </p:cNvSpPr>
          <p:nvPr>
            <p:ph type="sldNum" sz="quarter" idx="3"/>
          </p:nvPr>
        </p:nvSpPr>
        <p:spPr bwMode="auto">
          <a:xfrm>
            <a:off x="3851275" y="9431338"/>
            <a:ext cx="294640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eaLnBrk="0" hangingPunct="0">
              <a:defRPr sz="1200" b="0">
                <a:solidFill>
                  <a:schemeClr val="tx1"/>
                </a:solidFill>
                <a:latin typeface="Arial Narrow" pitchFamily="34" charset="0"/>
              </a:defRPr>
            </a:lvl1pPr>
          </a:lstStyle>
          <a:p>
            <a:pPr>
              <a:defRPr/>
            </a:pPr>
            <a:fld id="{E671B3A4-0EDA-4509-BF93-6960F00421B4}" type="slidenum">
              <a:rPr lang="de-DE"/>
              <a:pPr>
                <a:defRPr/>
              </a:pPr>
              <a:t>‹Nr.›</a:t>
            </a:fld>
            <a:endParaRPr lang="de-DE"/>
          </a:p>
        </p:txBody>
      </p:sp>
    </p:spTree>
    <p:extLst>
      <p:ext uri="{BB962C8B-B14F-4D97-AF65-F5344CB8AC3E}">
        <p14:creationId xmlns:p14="http://schemas.microsoft.com/office/powerpoint/2010/main" val="2858962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eaLnBrk="0" hangingPunct="0">
              <a:defRPr sz="1200" b="0">
                <a:solidFill>
                  <a:schemeClr val="tx1"/>
                </a:solidFill>
                <a:latin typeface="Arial Narrow" pitchFamily="34" charset="0"/>
              </a:defRPr>
            </a:lvl1pPr>
          </a:lstStyle>
          <a:p>
            <a:pPr>
              <a:defRPr/>
            </a:pPr>
            <a:endParaRPr lang="de-DE"/>
          </a:p>
        </p:txBody>
      </p:sp>
      <p:sp>
        <p:nvSpPr>
          <p:cNvPr id="8195" name="Rectangle 3"/>
          <p:cNvSpPr>
            <a:spLocks noGrp="1" noChangeArrowheads="1"/>
          </p:cNvSpPr>
          <p:nvPr>
            <p:ph type="dt" idx="1"/>
          </p:nvPr>
        </p:nvSpPr>
        <p:spPr bwMode="auto">
          <a:xfrm>
            <a:off x="3851275" y="0"/>
            <a:ext cx="294640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eaLnBrk="0" hangingPunct="0">
              <a:defRPr sz="1200" b="0">
                <a:solidFill>
                  <a:schemeClr val="tx1"/>
                </a:solidFill>
                <a:latin typeface="Arial Narrow" pitchFamily="34" charset="0"/>
              </a:defRPr>
            </a:lvl1pPr>
          </a:lstStyle>
          <a:p>
            <a:pPr>
              <a:defRPr/>
            </a:pPr>
            <a:endParaRPr lang="de-DE"/>
          </a:p>
        </p:txBody>
      </p:sp>
      <p:sp>
        <p:nvSpPr>
          <p:cNvPr id="327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p>
            <a:pPr lvl="0"/>
            <a:r>
              <a:rPr lang="de-DE" noProof="0" dirty="0"/>
              <a:t>Klicken Sie, um die Formate des Vorlagentextes zu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8198" name="Rectangle 6"/>
          <p:cNvSpPr>
            <a:spLocks noGrp="1" noChangeArrowheads="1"/>
          </p:cNvSpPr>
          <p:nvPr>
            <p:ph type="ftr" sz="quarter" idx="4"/>
          </p:nvPr>
        </p:nvSpPr>
        <p:spPr bwMode="auto">
          <a:xfrm>
            <a:off x="0" y="9431338"/>
            <a:ext cx="294640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eaLnBrk="0" hangingPunct="0">
              <a:defRPr sz="1200" b="0">
                <a:solidFill>
                  <a:schemeClr val="tx1"/>
                </a:solidFill>
                <a:latin typeface="Arial Narrow" pitchFamily="34" charset="0"/>
              </a:defRPr>
            </a:lvl1pPr>
          </a:lstStyle>
          <a:p>
            <a:pPr>
              <a:defRPr/>
            </a:pPr>
            <a:endParaRPr lang="de-DE"/>
          </a:p>
        </p:txBody>
      </p:sp>
      <p:sp>
        <p:nvSpPr>
          <p:cNvPr id="8199" name="Rectangle 7"/>
          <p:cNvSpPr>
            <a:spLocks noGrp="1" noChangeArrowheads="1"/>
          </p:cNvSpPr>
          <p:nvPr>
            <p:ph type="sldNum" sz="quarter" idx="5"/>
          </p:nvPr>
        </p:nvSpPr>
        <p:spPr bwMode="auto">
          <a:xfrm>
            <a:off x="3851275" y="9431338"/>
            <a:ext cx="294640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eaLnBrk="0" hangingPunct="0">
              <a:defRPr sz="1200" b="0">
                <a:solidFill>
                  <a:schemeClr val="tx1"/>
                </a:solidFill>
                <a:latin typeface="Arial Narrow" pitchFamily="34" charset="0"/>
              </a:defRPr>
            </a:lvl1pPr>
          </a:lstStyle>
          <a:p>
            <a:pPr>
              <a:defRPr/>
            </a:pPr>
            <a:fld id="{25F2D942-AAEF-4402-AFE4-F07BBAA3674E}" type="slidenum">
              <a:rPr lang="de-DE"/>
              <a:pPr>
                <a:defRPr/>
              </a:pPr>
              <a:t>‹Nr.›</a:t>
            </a:fld>
            <a:endParaRPr lang="de-DE"/>
          </a:p>
        </p:txBody>
      </p:sp>
    </p:spTree>
    <p:extLst>
      <p:ext uri="{BB962C8B-B14F-4D97-AF65-F5344CB8AC3E}">
        <p14:creationId xmlns:p14="http://schemas.microsoft.com/office/powerpoint/2010/main" val="40893495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Narrow"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Narrow"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Narrow"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unfccc.int/adaptation/items/5852.php"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unfccc.int/adaptation/items/5852.php"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t>La GIZ au </a:t>
            </a:r>
            <a:r>
              <a:rPr lang="de-DE" altLang="de-DE" dirty="0" err="1"/>
              <a:t>Bénin</a:t>
            </a:r>
            <a:r>
              <a:rPr lang="de-DE" altLang="de-DE" dirty="0"/>
              <a:t> – </a:t>
            </a:r>
            <a:r>
              <a:rPr lang="de-DE" altLang="de-DE" dirty="0" err="1"/>
              <a:t>réussir</a:t>
            </a:r>
            <a:r>
              <a:rPr lang="de-DE" altLang="de-DE" dirty="0"/>
              <a:t> en </a:t>
            </a:r>
            <a:r>
              <a:rPr lang="de-DE" altLang="de-DE"/>
              <a:t>Afrique</a:t>
            </a:r>
            <a:endParaRPr lang="de-DE" altLang="de-DE" dirty="0"/>
          </a:p>
        </p:txBody>
      </p:sp>
      <p:sp>
        <p:nvSpPr>
          <p:cNvPr id="3379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Narrow" pitchFamily="34" charset="0"/>
              </a:defRPr>
            </a:lvl1pPr>
            <a:lvl2pPr marL="742950" indent="-285750" eaLnBrk="0" hangingPunct="0">
              <a:spcBef>
                <a:spcPct val="30000"/>
              </a:spcBef>
              <a:defRPr sz="1200">
                <a:solidFill>
                  <a:schemeClr val="tx1"/>
                </a:solidFill>
                <a:latin typeface="Arial Narrow" pitchFamily="34" charset="0"/>
              </a:defRPr>
            </a:lvl2pPr>
            <a:lvl3pPr marL="1143000" indent="-228600" eaLnBrk="0" hangingPunct="0">
              <a:spcBef>
                <a:spcPct val="30000"/>
              </a:spcBef>
              <a:defRPr sz="1200">
                <a:solidFill>
                  <a:schemeClr val="tx1"/>
                </a:solidFill>
                <a:latin typeface="Arial Narrow" pitchFamily="34" charset="0"/>
              </a:defRPr>
            </a:lvl3pPr>
            <a:lvl4pPr marL="1600200" indent="-228600" eaLnBrk="0" hangingPunct="0">
              <a:spcBef>
                <a:spcPct val="30000"/>
              </a:spcBef>
              <a:defRPr sz="1200">
                <a:solidFill>
                  <a:schemeClr val="tx1"/>
                </a:solidFill>
                <a:latin typeface="Arial Narrow" pitchFamily="34" charset="0"/>
              </a:defRPr>
            </a:lvl4pPr>
            <a:lvl5pPr marL="2057400" indent="-228600" eaLnBrk="0" hangingPunct="0">
              <a:spcBef>
                <a:spcPct val="30000"/>
              </a:spcBef>
              <a:defRPr sz="1200">
                <a:solidFill>
                  <a:schemeClr val="tx1"/>
                </a:solidFill>
                <a:latin typeface="Arial Narrow" pitchFamily="34" charset="0"/>
              </a:defRPr>
            </a:lvl5pPr>
            <a:lvl6pPr marL="2514600" indent="-228600" eaLnBrk="0" fontAlgn="base" hangingPunct="0">
              <a:spcBef>
                <a:spcPct val="30000"/>
              </a:spcBef>
              <a:spcAft>
                <a:spcPct val="0"/>
              </a:spcAft>
              <a:defRPr sz="1200">
                <a:solidFill>
                  <a:schemeClr val="tx1"/>
                </a:solidFill>
                <a:latin typeface="Arial Narrow" pitchFamily="34" charset="0"/>
              </a:defRPr>
            </a:lvl6pPr>
            <a:lvl7pPr marL="2971800" indent="-228600" eaLnBrk="0" fontAlgn="base" hangingPunct="0">
              <a:spcBef>
                <a:spcPct val="30000"/>
              </a:spcBef>
              <a:spcAft>
                <a:spcPct val="0"/>
              </a:spcAft>
              <a:defRPr sz="1200">
                <a:solidFill>
                  <a:schemeClr val="tx1"/>
                </a:solidFill>
                <a:latin typeface="Arial Narrow" pitchFamily="34" charset="0"/>
              </a:defRPr>
            </a:lvl7pPr>
            <a:lvl8pPr marL="3429000" indent="-228600" eaLnBrk="0" fontAlgn="base" hangingPunct="0">
              <a:spcBef>
                <a:spcPct val="30000"/>
              </a:spcBef>
              <a:spcAft>
                <a:spcPct val="0"/>
              </a:spcAft>
              <a:defRPr sz="1200">
                <a:solidFill>
                  <a:schemeClr val="tx1"/>
                </a:solidFill>
                <a:latin typeface="Arial Narrow" pitchFamily="34" charset="0"/>
              </a:defRPr>
            </a:lvl8pPr>
            <a:lvl9pPr marL="3886200" indent="-228600" eaLnBrk="0" fontAlgn="base" hangingPunct="0">
              <a:spcBef>
                <a:spcPct val="30000"/>
              </a:spcBef>
              <a:spcAft>
                <a:spcPct val="0"/>
              </a:spcAft>
              <a:defRPr sz="1200">
                <a:solidFill>
                  <a:schemeClr val="tx1"/>
                </a:solidFill>
                <a:latin typeface="Arial Narrow" pitchFamily="34" charset="0"/>
              </a:defRPr>
            </a:lvl9pPr>
          </a:lstStyle>
          <a:p>
            <a:pPr>
              <a:spcBef>
                <a:spcPct val="0"/>
              </a:spcBef>
            </a:pPr>
            <a:fld id="{E1F0A370-7A97-49C9-B80E-933196210E2C}" type="slidenum">
              <a:rPr lang="de-DE" altLang="de-DE" smtClean="0"/>
              <a:pPr>
                <a:spcBef>
                  <a:spcPct val="0"/>
                </a:spcBef>
              </a:pPr>
              <a:t>1</a:t>
            </a:fld>
            <a:endParaRPr lang="de-DE" alt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sz="1200" b="0" i="0" u="none" strike="noStrike" kern="1200" baseline="0" dirty="0">
                <a:solidFill>
                  <a:schemeClr val="tx1"/>
                </a:solidFill>
                <a:latin typeface="Arial Narrow" pitchFamily="34" charset="0"/>
                <a:ea typeface="+mn-ea"/>
                <a:cs typeface="+mn-cs"/>
              </a:rPr>
              <a:t>En lançant l'Initiative spéciale « Un seul monde sans faim », le ministère fédéral allemand de la</a:t>
            </a:r>
          </a:p>
          <a:p>
            <a:r>
              <a:rPr lang="fr-FR" sz="1200" b="0" i="0" u="none" strike="noStrike" kern="1200" baseline="0" dirty="0">
                <a:solidFill>
                  <a:schemeClr val="tx1"/>
                </a:solidFill>
                <a:latin typeface="Arial Narrow" pitchFamily="34" charset="0"/>
                <a:ea typeface="+mn-ea"/>
                <a:cs typeface="+mn-cs"/>
              </a:rPr>
              <a:t>Coopération économique et du Développement (BMZ) souhaite relever certains des plus grands défis</a:t>
            </a:r>
          </a:p>
          <a:p>
            <a:r>
              <a:rPr lang="fr-FR" sz="1200" b="0" i="0" u="none" strike="noStrike" kern="1200" baseline="0" dirty="0">
                <a:solidFill>
                  <a:schemeClr val="tx1"/>
                </a:solidFill>
                <a:latin typeface="Arial Narrow" pitchFamily="34" charset="0"/>
                <a:ea typeface="+mn-ea"/>
                <a:cs typeface="+mn-cs"/>
              </a:rPr>
              <a:t>de l'humanité. Plus de 800 millions de personnes dans le monde souffrent toujours de la faim. A ceux-ci</a:t>
            </a:r>
          </a:p>
          <a:p>
            <a:r>
              <a:rPr lang="fr-FR" sz="1200" b="0" i="0" u="none" strike="noStrike" kern="1200" baseline="0" dirty="0">
                <a:solidFill>
                  <a:schemeClr val="tx1"/>
                </a:solidFill>
                <a:latin typeface="Arial Narrow" pitchFamily="34" charset="0"/>
                <a:ea typeface="+mn-ea"/>
                <a:cs typeface="+mn-cs"/>
              </a:rPr>
              <a:t>s’ajoute un milliard de personnes qui sont exposées à ce que l'on appelle « la faim cachée » : elles</a:t>
            </a:r>
          </a:p>
          <a:p>
            <a:r>
              <a:rPr lang="fr-FR" sz="1200" b="0" i="0" u="none" strike="noStrike" kern="1200" baseline="0" dirty="0">
                <a:solidFill>
                  <a:schemeClr val="tx1"/>
                </a:solidFill>
                <a:latin typeface="Arial Narrow" pitchFamily="34" charset="0"/>
                <a:ea typeface="+mn-ea"/>
                <a:cs typeface="+mn-cs"/>
              </a:rPr>
              <a:t>souffrent de malnutrition parce que leur alimentation est peu variée et contient trop peu d’éléments</a:t>
            </a:r>
          </a:p>
          <a:p>
            <a:r>
              <a:rPr lang="fr-FR" sz="1200" b="0" i="0" u="none" strike="noStrike" kern="1200" baseline="0" dirty="0">
                <a:solidFill>
                  <a:schemeClr val="tx1"/>
                </a:solidFill>
                <a:latin typeface="Arial Narrow" pitchFamily="34" charset="0"/>
                <a:ea typeface="+mn-ea"/>
                <a:cs typeface="+mn-cs"/>
              </a:rPr>
              <a:t>nutritifs indispensables. Au total, presque 2 milliards de personnes sont insuffisamment nourries pour</a:t>
            </a:r>
          </a:p>
          <a:p>
            <a:r>
              <a:rPr lang="fr-FR" sz="1200" b="0" i="0" u="none" strike="noStrike" kern="1200" baseline="0" dirty="0">
                <a:solidFill>
                  <a:schemeClr val="tx1"/>
                </a:solidFill>
                <a:latin typeface="Arial Narrow" pitchFamily="34" charset="0"/>
                <a:ea typeface="+mn-ea"/>
                <a:cs typeface="+mn-cs"/>
              </a:rPr>
              <a:t>mener une vie digne, saine et productive.</a:t>
            </a:r>
          </a:p>
          <a:p>
            <a:r>
              <a:rPr lang="fr-FR" sz="1200" b="0" i="0" u="none" strike="noStrike" kern="1200" baseline="0" dirty="0">
                <a:solidFill>
                  <a:schemeClr val="tx1"/>
                </a:solidFill>
                <a:latin typeface="Arial Narrow" pitchFamily="34" charset="0"/>
                <a:ea typeface="+mn-ea"/>
                <a:cs typeface="+mn-cs"/>
              </a:rPr>
              <a:t>La faim et la malnutrition causent chaque jour la mort de quelque 8 000 enfants et sont ainsi à l’origine</a:t>
            </a:r>
          </a:p>
          <a:p>
            <a:r>
              <a:rPr lang="fr-FR" sz="1200" b="0" i="0" u="none" strike="noStrike" kern="1200" baseline="0" dirty="0">
                <a:solidFill>
                  <a:schemeClr val="tx1"/>
                </a:solidFill>
                <a:latin typeface="Arial Narrow" pitchFamily="34" charset="0"/>
                <a:ea typeface="+mn-ea"/>
                <a:cs typeface="+mn-cs"/>
              </a:rPr>
              <a:t>de la moitié des décès infantiles à l'échelle de la planète. La faim est non seulement le principal</a:t>
            </a:r>
          </a:p>
          <a:p>
            <a:r>
              <a:rPr lang="fr-FR" sz="1200" b="0" i="0" u="none" strike="noStrike" kern="1200" baseline="0" dirty="0">
                <a:solidFill>
                  <a:schemeClr val="tx1"/>
                </a:solidFill>
                <a:latin typeface="Arial Narrow" pitchFamily="34" charset="0"/>
                <a:ea typeface="+mn-ea"/>
                <a:cs typeface="+mn-cs"/>
              </a:rPr>
              <a:t>facteur de risque pour la santé – chaque année, il y a plus de personnes qui meurent de </a:t>
            </a:r>
            <a:r>
              <a:rPr lang="fr-FR" sz="1200" b="0" i="0" u="none" strike="noStrike" kern="1200" baseline="0" dirty="0" err="1">
                <a:solidFill>
                  <a:schemeClr val="tx1"/>
                </a:solidFill>
                <a:latin typeface="Arial Narrow" pitchFamily="34" charset="0"/>
                <a:ea typeface="+mn-ea"/>
                <a:cs typeface="+mn-cs"/>
              </a:rPr>
              <a:t>sousalimentation</a:t>
            </a:r>
            <a:endParaRPr lang="fr-FR" sz="1200" b="0" i="0" u="none" strike="noStrike" kern="1200" baseline="0" dirty="0">
              <a:solidFill>
                <a:schemeClr val="tx1"/>
              </a:solidFill>
              <a:latin typeface="Arial Narrow" pitchFamily="34" charset="0"/>
              <a:ea typeface="+mn-ea"/>
              <a:cs typeface="+mn-cs"/>
            </a:endParaRPr>
          </a:p>
          <a:p>
            <a:r>
              <a:rPr lang="fr-FR" sz="1200" b="0" i="0" u="none" strike="noStrike" kern="1200" baseline="0" dirty="0">
                <a:solidFill>
                  <a:schemeClr val="tx1"/>
                </a:solidFill>
                <a:latin typeface="Arial Narrow" pitchFamily="34" charset="0"/>
                <a:ea typeface="+mn-ea"/>
                <a:cs typeface="+mn-cs"/>
              </a:rPr>
              <a:t>que du sida, du paludisme et de la tuberculose – mais aussi l'un des plus grands</a:t>
            </a:r>
          </a:p>
          <a:p>
            <a:r>
              <a:rPr lang="fr-FR" sz="1200" b="0" i="0" u="none" strike="noStrike" kern="1200" baseline="0" dirty="0">
                <a:solidFill>
                  <a:schemeClr val="tx1"/>
                </a:solidFill>
                <a:latin typeface="Arial Narrow" pitchFamily="34" charset="0"/>
                <a:ea typeface="+mn-ea"/>
                <a:cs typeface="+mn-cs"/>
              </a:rPr>
              <a:t>obstacles au développement. Elle favorise les déplacements forcés, le manque de perspectives et la</a:t>
            </a:r>
          </a:p>
          <a:p>
            <a:r>
              <a:rPr lang="fr-FR" sz="1200" b="0" i="0" u="none" strike="noStrike" kern="1200" baseline="0" dirty="0">
                <a:solidFill>
                  <a:schemeClr val="tx1"/>
                </a:solidFill>
                <a:latin typeface="Arial Narrow" pitchFamily="34" charset="0"/>
                <a:ea typeface="+mn-ea"/>
                <a:cs typeface="+mn-cs"/>
              </a:rPr>
              <a:t>violence.</a:t>
            </a:r>
          </a:p>
          <a:p>
            <a:endParaRPr lang="fr-FR" sz="1200" b="0" i="0" u="none" strike="noStrike" kern="1200" baseline="0" dirty="0">
              <a:solidFill>
                <a:schemeClr val="tx1"/>
              </a:solidFill>
              <a:latin typeface="Arial Narrow" pitchFamily="34" charset="0"/>
              <a:ea typeface="+mn-ea"/>
              <a:cs typeface="+mn-cs"/>
            </a:endParaRPr>
          </a:p>
          <a:p>
            <a:r>
              <a:rPr lang="fr-FR" sz="1200" b="0" i="0" u="none" strike="noStrike" kern="1200" baseline="0" dirty="0">
                <a:solidFill>
                  <a:schemeClr val="tx1"/>
                </a:solidFill>
                <a:latin typeface="Arial Narrow" pitchFamily="34" charset="0"/>
                <a:ea typeface="+mn-ea"/>
                <a:cs typeface="+mn-cs"/>
              </a:rPr>
              <a:t>Objectifs:</a:t>
            </a:r>
          </a:p>
          <a:p>
            <a:r>
              <a:rPr lang="fr-FR" sz="1200" b="0" i="0" u="none" strike="noStrike" kern="1200" baseline="0" dirty="0">
                <a:solidFill>
                  <a:schemeClr val="tx1"/>
                </a:solidFill>
                <a:latin typeface="Arial Narrow" pitchFamily="34" charset="0"/>
                <a:ea typeface="+mn-ea"/>
                <a:cs typeface="+mn-cs"/>
              </a:rPr>
              <a:t>1. Éliminer la faim et la malnutrition : les populations qui souffrent aujourd'hui de sous-alimentation et</a:t>
            </a:r>
          </a:p>
          <a:p>
            <a:r>
              <a:rPr lang="fr-FR" sz="1200" b="0" i="0" u="none" strike="noStrike" kern="1200" baseline="0" dirty="0">
                <a:solidFill>
                  <a:schemeClr val="tx1"/>
                </a:solidFill>
                <a:latin typeface="Arial Narrow" pitchFamily="34" charset="0"/>
                <a:ea typeface="+mn-ea"/>
                <a:cs typeface="+mn-cs"/>
              </a:rPr>
              <a:t>de malnutrition doivent accéder le plus rapidement possible à des quantités suffisantes d’aliments</a:t>
            </a:r>
          </a:p>
          <a:p>
            <a:r>
              <a:rPr lang="fr-FR" sz="1200" b="0" i="0" u="none" strike="noStrike" kern="1200" baseline="0" dirty="0">
                <a:solidFill>
                  <a:schemeClr val="tx1"/>
                </a:solidFill>
                <a:latin typeface="Arial Narrow" pitchFamily="34" charset="0"/>
                <a:ea typeface="+mn-ea"/>
                <a:cs typeface="+mn-cs"/>
              </a:rPr>
              <a:t>sains et abordables. L’Initiative se concentre sur les personnes les plus vulnérables : les femmes</a:t>
            </a:r>
          </a:p>
          <a:p>
            <a:r>
              <a:rPr lang="fr-FR" sz="1200" b="0" i="0" u="none" strike="noStrike" kern="1200" baseline="0" dirty="0">
                <a:solidFill>
                  <a:schemeClr val="tx1"/>
                </a:solidFill>
                <a:latin typeface="Arial Narrow" pitchFamily="34" charset="0"/>
                <a:ea typeface="+mn-ea"/>
                <a:cs typeface="+mn-cs"/>
              </a:rPr>
              <a:t>enceintes, les mères allaitantes et les enfants en bas âge.</a:t>
            </a:r>
          </a:p>
          <a:p>
            <a:r>
              <a:rPr lang="fr-FR" sz="1200" b="0" i="0" u="none" strike="noStrike" kern="1200" baseline="0" dirty="0">
                <a:solidFill>
                  <a:schemeClr val="tx1"/>
                </a:solidFill>
                <a:latin typeface="Arial Narrow" pitchFamily="34" charset="0"/>
                <a:ea typeface="+mn-ea"/>
                <a:cs typeface="+mn-cs"/>
              </a:rPr>
              <a:t>2. Mettre en place les conditions pour que les générations futures d'une population mondiale</a:t>
            </a:r>
          </a:p>
          <a:p>
            <a:r>
              <a:rPr lang="fr-FR" sz="1200" b="0" i="0" u="none" strike="noStrike" kern="1200" baseline="0" dirty="0">
                <a:solidFill>
                  <a:schemeClr val="tx1"/>
                </a:solidFill>
                <a:latin typeface="Arial Narrow" pitchFamily="34" charset="0"/>
                <a:ea typeface="+mn-ea"/>
                <a:cs typeface="+mn-cs"/>
              </a:rPr>
              <a:t>croissante bénéficient aussi d’une alimentation suffisante, saine et abordable. Partout dans le monde,</a:t>
            </a:r>
          </a:p>
          <a:p>
            <a:r>
              <a:rPr lang="fr-FR" sz="1200" b="0" i="0" u="none" strike="noStrike" kern="1200" baseline="0" dirty="0">
                <a:solidFill>
                  <a:schemeClr val="tx1"/>
                </a:solidFill>
                <a:latin typeface="Arial Narrow" pitchFamily="34" charset="0"/>
                <a:ea typeface="+mn-ea"/>
                <a:cs typeface="+mn-cs"/>
              </a:rPr>
              <a:t>l'agriculture doit être pratiquée de manière durable. Les investissements dans ce secteur d’activité</a:t>
            </a:r>
          </a:p>
          <a:p>
            <a:r>
              <a:rPr lang="fr-FR" sz="1200" b="0" i="0" u="none" strike="noStrike" kern="1200" baseline="0" dirty="0">
                <a:solidFill>
                  <a:schemeClr val="tx1"/>
                </a:solidFill>
                <a:latin typeface="Arial Narrow" pitchFamily="34" charset="0"/>
                <a:ea typeface="+mn-ea"/>
                <a:cs typeface="+mn-cs"/>
              </a:rPr>
              <a:t>doivent être réalisés de manière écologiquement et socialement responsable.</a:t>
            </a:r>
            <a:endParaRPr lang="fr-FR" dirty="0"/>
          </a:p>
        </p:txBody>
      </p:sp>
      <p:sp>
        <p:nvSpPr>
          <p:cNvPr id="4" name="Foliennummernplatzhalter 3"/>
          <p:cNvSpPr>
            <a:spLocks noGrp="1"/>
          </p:cNvSpPr>
          <p:nvPr>
            <p:ph type="sldNum" sz="quarter" idx="10"/>
          </p:nvPr>
        </p:nvSpPr>
        <p:spPr/>
        <p:txBody>
          <a:bodyPr/>
          <a:lstStyle/>
          <a:p>
            <a:pPr>
              <a:defRPr/>
            </a:pPr>
            <a:fld id="{25F2D942-AAEF-4402-AFE4-F07BBAA3674E}" type="slidenum">
              <a:rPr lang="de-DE" smtClean="0"/>
              <a:pPr>
                <a:defRPr/>
              </a:pPr>
              <a:t>6</a:t>
            </a:fld>
            <a:endParaRPr lang="de-DE"/>
          </a:p>
        </p:txBody>
      </p:sp>
    </p:spTree>
    <p:extLst>
      <p:ext uri="{BB962C8B-B14F-4D97-AF65-F5344CB8AC3E}">
        <p14:creationId xmlns:p14="http://schemas.microsoft.com/office/powerpoint/2010/main" val="4241851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dirty="0"/>
          </a:p>
        </p:txBody>
      </p:sp>
      <p:sp>
        <p:nvSpPr>
          <p:cNvPr id="4" name="Foliennummernplatzhalter 3"/>
          <p:cNvSpPr>
            <a:spLocks noGrp="1"/>
          </p:cNvSpPr>
          <p:nvPr>
            <p:ph type="sldNum" sz="quarter" idx="10"/>
          </p:nvPr>
        </p:nvSpPr>
        <p:spPr/>
        <p:txBody>
          <a:bodyPr/>
          <a:lstStyle/>
          <a:p>
            <a:pPr>
              <a:defRPr/>
            </a:pPr>
            <a:fld id="{25F2D942-AAEF-4402-AFE4-F07BBAA3674E}" type="slidenum">
              <a:rPr lang="de-DE" smtClean="0"/>
              <a:pPr>
                <a:defRPr/>
              </a:pPr>
              <a:t>7</a:t>
            </a:fld>
            <a:endParaRPr lang="de-DE"/>
          </a:p>
        </p:txBody>
      </p:sp>
    </p:spTree>
    <p:extLst>
      <p:ext uri="{BB962C8B-B14F-4D97-AF65-F5344CB8AC3E}">
        <p14:creationId xmlns:p14="http://schemas.microsoft.com/office/powerpoint/2010/main" val="4241851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kern="1200" dirty="0">
                <a:solidFill>
                  <a:schemeClr val="tx1"/>
                </a:solidFill>
                <a:effectLst/>
                <a:latin typeface="Arial Narrow" pitchFamily="34" charset="0"/>
                <a:ea typeface="+mn-ea"/>
                <a:cs typeface="+mn-cs"/>
              </a:rPr>
              <a:t>The national adaptation plan (NAP) process was established under the </a:t>
            </a:r>
            <a:r>
              <a:rPr lang="en-US" sz="1200" kern="1200" dirty="0">
                <a:solidFill>
                  <a:schemeClr val="tx1"/>
                </a:solidFill>
                <a:effectLst/>
                <a:latin typeface="Arial Narrow" pitchFamily="34" charset="0"/>
                <a:ea typeface="+mn-ea"/>
                <a:cs typeface="+mn-cs"/>
                <a:hlinkClick r:id="rId3"/>
              </a:rPr>
              <a:t>Cancun Adaptation Framework</a:t>
            </a:r>
            <a:r>
              <a:rPr lang="en-US" sz="1200" kern="1200" dirty="0">
                <a:solidFill>
                  <a:schemeClr val="tx1"/>
                </a:solidFill>
                <a:effectLst/>
                <a:latin typeface="Arial Narrow" pitchFamily="34" charset="0"/>
                <a:ea typeface="+mn-ea"/>
                <a:cs typeface="+mn-cs"/>
              </a:rPr>
              <a:t> (CAF). It enables Parties to formulate and implement national adaptation plans (NAPs) as a means of identifying medium- and long-term adaptation needs and developing and implementing strategies and </a:t>
            </a:r>
            <a:r>
              <a:rPr lang="en-US" sz="1200" kern="1200" dirty="0" err="1">
                <a:solidFill>
                  <a:schemeClr val="tx1"/>
                </a:solidFill>
                <a:effectLst/>
                <a:latin typeface="Arial Narrow" pitchFamily="34" charset="0"/>
                <a:ea typeface="+mn-ea"/>
                <a:cs typeface="+mn-cs"/>
              </a:rPr>
              <a:t>programmes</a:t>
            </a:r>
            <a:r>
              <a:rPr lang="en-US" sz="1200" kern="1200" dirty="0">
                <a:solidFill>
                  <a:schemeClr val="tx1"/>
                </a:solidFill>
                <a:effectLst/>
                <a:latin typeface="Arial Narrow" pitchFamily="34" charset="0"/>
                <a:ea typeface="+mn-ea"/>
                <a:cs typeface="+mn-cs"/>
              </a:rPr>
              <a:t> to address those needs. It is a continuous, progressive and iterative process which follows a country-driven, gender-sensitive, participatory and fully transparent approach.</a:t>
            </a:r>
            <a:endParaRPr lang="de-DE" dirty="0"/>
          </a:p>
        </p:txBody>
      </p:sp>
      <p:sp>
        <p:nvSpPr>
          <p:cNvPr id="4" name="Foliennummernplatzhalter 3"/>
          <p:cNvSpPr>
            <a:spLocks noGrp="1"/>
          </p:cNvSpPr>
          <p:nvPr>
            <p:ph type="sldNum" sz="quarter" idx="10"/>
          </p:nvPr>
        </p:nvSpPr>
        <p:spPr/>
        <p:txBody>
          <a:bodyPr/>
          <a:lstStyle/>
          <a:p>
            <a:pPr>
              <a:defRPr/>
            </a:pPr>
            <a:fld id="{25F2D942-AAEF-4402-AFE4-F07BBAA3674E}" type="slidenum">
              <a:rPr lang="de-DE" smtClean="0"/>
              <a:pPr>
                <a:defRPr/>
              </a:pPr>
              <a:t>13</a:t>
            </a:fld>
            <a:endParaRPr lang="de-DE"/>
          </a:p>
        </p:txBody>
      </p:sp>
    </p:spTree>
    <p:extLst>
      <p:ext uri="{BB962C8B-B14F-4D97-AF65-F5344CB8AC3E}">
        <p14:creationId xmlns:p14="http://schemas.microsoft.com/office/powerpoint/2010/main" val="2041702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kern="1200" dirty="0">
                <a:solidFill>
                  <a:schemeClr val="tx1"/>
                </a:solidFill>
                <a:effectLst/>
                <a:latin typeface="Arial Narrow" pitchFamily="34" charset="0"/>
                <a:ea typeface="+mn-ea"/>
                <a:cs typeface="+mn-cs"/>
              </a:rPr>
              <a:t>The national adaptation plan (NAP) process was established under the </a:t>
            </a:r>
            <a:r>
              <a:rPr lang="en-US" sz="1200" kern="1200" dirty="0">
                <a:solidFill>
                  <a:schemeClr val="tx1"/>
                </a:solidFill>
                <a:effectLst/>
                <a:latin typeface="Arial Narrow" pitchFamily="34" charset="0"/>
                <a:ea typeface="+mn-ea"/>
                <a:cs typeface="+mn-cs"/>
                <a:hlinkClick r:id="rId3"/>
              </a:rPr>
              <a:t>Cancun Adaptation Framework</a:t>
            </a:r>
            <a:r>
              <a:rPr lang="en-US" sz="1200" kern="1200" dirty="0">
                <a:solidFill>
                  <a:schemeClr val="tx1"/>
                </a:solidFill>
                <a:effectLst/>
                <a:latin typeface="Arial Narrow" pitchFamily="34" charset="0"/>
                <a:ea typeface="+mn-ea"/>
                <a:cs typeface="+mn-cs"/>
              </a:rPr>
              <a:t> (CAF). It enables Parties to formulate and implement national adaptation plans (NAPs) as a means of identifying medium- and long-term adaptation needs and developing and implementing strategies and </a:t>
            </a:r>
            <a:r>
              <a:rPr lang="en-US" sz="1200" kern="1200" dirty="0" err="1">
                <a:solidFill>
                  <a:schemeClr val="tx1"/>
                </a:solidFill>
                <a:effectLst/>
                <a:latin typeface="Arial Narrow" pitchFamily="34" charset="0"/>
                <a:ea typeface="+mn-ea"/>
                <a:cs typeface="+mn-cs"/>
              </a:rPr>
              <a:t>programmes</a:t>
            </a:r>
            <a:r>
              <a:rPr lang="en-US" sz="1200" kern="1200" dirty="0">
                <a:solidFill>
                  <a:schemeClr val="tx1"/>
                </a:solidFill>
                <a:effectLst/>
                <a:latin typeface="Arial Narrow" pitchFamily="34" charset="0"/>
                <a:ea typeface="+mn-ea"/>
                <a:cs typeface="+mn-cs"/>
              </a:rPr>
              <a:t> to address those needs. It is a continuous, progressive and iterative process which follows a country-driven, gender-sensitive, participatory and fully transparent approach.</a:t>
            </a:r>
            <a:endParaRPr lang="de-DE" dirty="0"/>
          </a:p>
        </p:txBody>
      </p:sp>
      <p:sp>
        <p:nvSpPr>
          <p:cNvPr id="4" name="Foliennummernplatzhalter 3"/>
          <p:cNvSpPr>
            <a:spLocks noGrp="1"/>
          </p:cNvSpPr>
          <p:nvPr>
            <p:ph type="sldNum" sz="quarter" idx="10"/>
          </p:nvPr>
        </p:nvSpPr>
        <p:spPr/>
        <p:txBody>
          <a:bodyPr/>
          <a:lstStyle/>
          <a:p>
            <a:pPr>
              <a:defRPr/>
            </a:pPr>
            <a:fld id="{25F2D942-AAEF-4402-AFE4-F07BBAA3674E}" type="slidenum">
              <a:rPr lang="de-DE" smtClean="0"/>
              <a:pPr>
                <a:defRPr/>
              </a:pPr>
              <a:t>14</a:t>
            </a:fld>
            <a:endParaRPr lang="de-DE"/>
          </a:p>
        </p:txBody>
      </p:sp>
    </p:spTree>
    <p:extLst>
      <p:ext uri="{BB962C8B-B14F-4D97-AF65-F5344CB8AC3E}">
        <p14:creationId xmlns:p14="http://schemas.microsoft.com/office/powerpoint/2010/main" val="2041702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noProof="0"/>
              <a:t>Titelmasterformat durch Klicken bearbeiten</a:t>
            </a:r>
          </a:p>
        </p:txBody>
      </p:sp>
      <p:sp>
        <p:nvSpPr>
          <p:cNvPr id="5" name="Inhaltsplatzhalter 2"/>
          <p:cNvSpPr>
            <a:spLocks noGrp="1"/>
          </p:cNvSpPr>
          <p:nvPr>
            <p:ph idx="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Rectangle 25"/>
          <p:cNvSpPr>
            <a:spLocks noGrp="1" noChangeArrowheads="1"/>
          </p:cNvSpPr>
          <p:nvPr>
            <p:ph type="ftr" sz="quarter" idx="10"/>
          </p:nvPr>
        </p:nvSpPr>
        <p:spPr>
          <a:ln/>
        </p:spPr>
        <p:txBody>
          <a:bodyPr/>
          <a:lstStyle>
            <a:lvl1pPr>
              <a:defRPr/>
            </a:lvl1pPr>
          </a:lstStyle>
          <a:p>
            <a:pPr>
              <a:defRPr/>
            </a:pPr>
            <a:r>
              <a:rPr lang="de-DE"/>
              <a:t>La GIZ au Bénin</a:t>
            </a:r>
          </a:p>
        </p:txBody>
      </p:sp>
      <p:sp>
        <p:nvSpPr>
          <p:cNvPr id="6" name="Rectangle 17"/>
          <p:cNvSpPr>
            <a:spLocks noGrp="1" noChangeArrowheads="1"/>
          </p:cNvSpPr>
          <p:nvPr>
            <p:ph type="dt" sz="half" idx="11"/>
          </p:nvPr>
        </p:nvSpPr>
        <p:spPr>
          <a:ln/>
        </p:spPr>
        <p:txBody>
          <a:bodyPr/>
          <a:lstStyle>
            <a:lvl1pPr>
              <a:defRPr/>
            </a:lvl1pPr>
          </a:lstStyle>
          <a:p>
            <a:pPr>
              <a:defRPr/>
            </a:pPr>
            <a:r>
              <a:rPr lang="fr-FR"/>
              <a:t>2 avril 2017</a:t>
            </a:r>
            <a:endParaRPr lang="de-DE"/>
          </a:p>
        </p:txBody>
      </p:sp>
    </p:spTree>
    <p:extLst>
      <p:ext uri="{BB962C8B-B14F-4D97-AF65-F5344CB8AC3E}">
        <p14:creationId xmlns:p14="http://schemas.microsoft.com/office/powerpoint/2010/main" val="419488002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noProof="0" dirty="0" err="1"/>
              <a:t>Titelmasterformat</a:t>
            </a:r>
            <a:r>
              <a:rPr lang="fr-FR" noProof="0" dirty="0"/>
              <a:t> </a:t>
            </a:r>
            <a:r>
              <a:rPr lang="fr-FR" noProof="0" dirty="0" err="1"/>
              <a:t>durch</a:t>
            </a:r>
            <a:r>
              <a:rPr lang="fr-FR" noProof="0" dirty="0"/>
              <a:t> </a:t>
            </a:r>
            <a:r>
              <a:rPr lang="fr-FR" noProof="0" dirty="0" err="1"/>
              <a:t>Klicken</a:t>
            </a:r>
            <a:r>
              <a:rPr lang="fr-FR" noProof="0" dirty="0"/>
              <a:t> </a:t>
            </a:r>
            <a:r>
              <a:rPr lang="fr-FR" noProof="0" dirty="0" err="1"/>
              <a:t>bearbeiten</a:t>
            </a:r>
            <a:endParaRPr lang="fr-FR" noProof="0" dirty="0"/>
          </a:p>
        </p:txBody>
      </p:sp>
      <p:sp>
        <p:nvSpPr>
          <p:cNvPr id="7" name="Inhaltsplatzhalter 2"/>
          <p:cNvSpPr>
            <a:spLocks noGrp="1"/>
          </p:cNvSpPr>
          <p:nvPr>
            <p:ph idx="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p:txBody>
      </p:sp>
      <p:sp>
        <p:nvSpPr>
          <p:cNvPr id="5" name="Fußzeilenplatzhalter 2"/>
          <p:cNvSpPr>
            <a:spLocks noGrp="1"/>
          </p:cNvSpPr>
          <p:nvPr>
            <p:ph type="ftr" sz="quarter" idx="10"/>
          </p:nvPr>
        </p:nvSpPr>
        <p:spPr/>
        <p:txBody>
          <a:bodyPr/>
          <a:lstStyle>
            <a:lvl1pPr>
              <a:defRPr/>
            </a:lvl1pPr>
          </a:lstStyle>
          <a:p>
            <a:pPr>
              <a:defRPr/>
            </a:pPr>
            <a:r>
              <a:rPr lang="de-DE"/>
              <a:t>La GIZ au Bénin</a:t>
            </a:r>
          </a:p>
        </p:txBody>
      </p:sp>
      <p:sp>
        <p:nvSpPr>
          <p:cNvPr id="6" name="Datumsplatzhalter 3"/>
          <p:cNvSpPr>
            <a:spLocks noGrp="1"/>
          </p:cNvSpPr>
          <p:nvPr>
            <p:ph type="dt" sz="half" idx="11"/>
          </p:nvPr>
        </p:nvSpPr>
        <p:spPr/>
        <p:txBody>
          <a:bodyPr/>
          <a:lstStyle>
            <a:lvl1pPr>
              <a:defRPr/>
            </a:lvl1pPr>
          </a:lstStyle>
          <a:p>
            <a:pPr>
              <a:defRPr/>
            </a:pPr>
            <a:r>
              <a:rPr lang="fr-FR"/>
              <a:t>2 avril 2017</a:t>
            </a:r>
            <a:endParaRPr lang="de-DE" dirty="0"/>
          </a:p>
        </p:txBody>
      </p:sp>
    </p:spTree>
    <p:extLst>
      <p:ext uri="{BB962C8B-B14F-4D97-AF65-F5344CB8AC3E}">
        <p14:creationId xmlns:p14="http://schemas.microsoft.com/office/powerpoint/2010/main" val="334231268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noProof="0"/>
              <a:t>Titelmasterformat durch Klicken bearbeiten</a:t>
            </a:r>
          </a:p>
        </p:txBody>
      </p:sp>
      <p:sp>
        <p:nvSpPr>
          <p:cNvPr id="7" name="Inhaltsplatzhalter 2"/>
          <p:cNvSpPr>
            <a:spLocks noGrp="1"/>
          </p:cNvSpPr>
          <p:nvPr>
            <p:ph idx="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p:txBody>
      </p:sp>
      <p:sp>
        <p:nvSpPr>
          <p:cNvPr id="6" name="Bildplatzhalter 2"/>
          <p:cNvSpPr>
            <a:spLocks noGrp="1"/>
          </p:cNvSpPr>
          <p:nvPr>
            <p:ph type="pic" idx="12"/>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5" name="Rectangle 25"/>
          <p:cNvSpPr>
            <a:spLocks noGrp="1" noChangeArrowheads="1"/>
          </p:cNvSpPr>
          <p:nvPr>
            <p:ph type="ftr" sz="quarter" idx="13"/>
          </p:nvPr>
        </p:nvSpPr>
        <p:spPr>
          <a:ln/>
        </p:spPr>
        <p:txBody>
          <a:bodyPr/>
          <a:lstStyle>
            <a:lvl1pPr>
              <a:defRPr/>
            </a:lvl1pPr>
          </a:lstStyle>
          <a:p>
            <a:pPr>
              <a:defRPr/>
            </a:pPr>
            <a:r>
              <a:rPr lang="de-DE"/>
              <a:t>La GIZ au Bénin</a:t>
            </a:r>
          </a:p>
        </p:txBody>
      </p:sp>
      <p:sp>
        <p:nvSpPr>
          <p:cNvPr id="8" name="Rectangle 17"/>
          <p:cNvSpPr>
            <a:spLocks noGrp="1" noChangeArrowheads="1"/>
          </p:cNvSpPr>
          <p:nvPr>
            <p:ph type="dt" sz="half" idx="14"/>
          </p:nvPr>
        </p:nvSpPr>
        <p:spPr>
          <a:ln/>
        </p:spPr>
        <p:txBody>
          <a:bodyPr/>
          <a:lstStyle>
            <a:lvl1pPr>
              <a:defRPr/>
            </a:lvl1pPr>
          </a:lstStyle>
          <a:p>
            <a:pPr>
              <a:defRPr/>
            </a:pPr>
            <a:r>
              <a:rPr lang="fr-FR"/>
              <a:t>2 avril 2017</a:t>
            </a:r>
            <a:endParaRPr lang="de-DE"/>
          </a:p>
        </p:txBody>
      </p:sp>
    </p:spTree>
    <p:extLst>
      <p:ext uri="{BB962C8B-B14F-4D97-AF65-F5344CB8AC3E}">
        <p14:creationId xmlns:p14="http://schemas.microsoft.com/office/powerpoint/2010/main" val="267439214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großes Bild ">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noProof="0"/>
              <a:t>Titelmasterformat durch Klicken bearbeiten</a:t>
            </a:r>
          </a:p>
        </p:txBody>
      </p:sp>
      <p:sp>
        <p:nvSpPr>
          <p:cNvPr id="7" name="Inhaltsplatzhalter 2"/>
          <p:cNvSpPr>
            <a:spLocks noGrp="1"/>
          </p:cNvSpPr>
          <p:nvPr>
            <p:ph idx="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8" name="Bildplatzhalter 2"/>
          <p:cNvSpPr>
            <a:spLocks noGrp="1"/>
          </p:cNvSpPr>
          <p:nvPr>
            <p:ph type="pic" idx="12"/>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lang="de-DE" noProof="0" dirty="0"/>
          </a:p>
        </p:txBody>
      </p:sp>
      <p:sp>
        <p:nvSpPr>
          <p:cNvPr id="5" name="Rectangle 25"/>
          <p:cNvSpPr>
            <a:spLocks noGrp="1" noChangeArrowheads="1"/>
          </p:cNvSpPr>
          <p:nvPr>
            <p:ph type="ftr" sz="quarter" idx="13"/>
          </p:nvPr>
        </p:nvSpPr>
        <p:spPr>
          <a:ln/>
        </p:spPr>
        <p:txBody>
          <a:bodyPr/>
          <a:lstStyle>
            <a:lvl1pPr>
              <a:defRPr/>
            </a:lvl1pPr>
          </a:lstStyle>
          <a:p>
            <a:pPr>
              <a:defRPr/>
            </a:pPr>
            <a:r>
              <a:rPr lang="de-DE"/>
              <a:t>La GIZ au Bénin</a:t>
            </a:r>
          </a:p>
        </p:txBody>
      </p:sp>
      <p:sp>
        <p:nvSpPr>
          <p:cNvPr id="6" name="Rectangle 17"/>
          <p:cNvSpPr>
            <a:spLocks noGrp="1" noChangeArrowheads="1"/>
          </p:cNvSpPr>
          <p:nvPr>
            <p:ph type="dt" sz="half" idx="14"/>
          </p:nvPr>
        </p:nvSpPr>
        <p:spPr>
          <a:ln/>
        </p:spPr>
        <p:txBody>
          <a:bodyPr/>
          <a:lstStyle>
            <a:lvl1pPr>
              <a:defRPr/>
            </a:lvl1pPr>
          </a:lstStyle>
          <a:p>
            <a:pPr>
              <a:defRPr/>
            </a:pPr>
            <a:r>
              <a:rPr lang="fr-FR"/>
              <a:t>2 avril 2017</a:t>
            </a:r>
            <a:endParaRPr lang="de-DE"/>
          </a:p>
        </p:txBody>
      </p:sp>
    </p:spTree>
    <p:extLst>
      <p:ext uri="{BB962C8B-B14F-4D97-AF65-F5344CB8AC3E}">
        <p14:creationId xmlns:p14="http://schemas.microsoft.com/office/powerpoint/2010/main" val="24374553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Spalten, Subheadline, Bulletpoints">
    <p:spTree>
      <p:nvGrpSpPr>
        <p:cNvPr id="1" name=""/>
        <p:cNvGrpSpPr/>
        <p:nvPr/>
      </p:nvGrpSpPr>
      <p:grpSpPr>
        <a:xfrm>
          <a:off x="0" y="0"/>
          <a:ext cx="0" cy="0"/>
          <a:chOff x="0" y="0"/>
          <a:chExt cx="0" cy="0"/>
        </a:xfrm>
      </p:grpSpPr>
      <p:sp>
        <p:nvSpPr>
          <p:cNvPr id="2" name="Titel 1"/>
          <p:cNvSpPr>
            <a:spLocks noGrp="1"/>
          </p:cNvSpPr>
          <p:nvPr>
            <p:ph type="title"/>
          </p:nvPr>
        </p:nvSpPr>
        <p:spPr>
          <a:xfrm>
            <a:off x="684000" y="1483200"/>
            <a:ext cx="7776000" cy="617928"/>
          </a:xfrm>
        </p:spPr>
        <p:txBody>
          <a:bodyPr/>
          <a:lstStyle/>
          <a:p>
            <a:r>
              <a:rPr lang="de-DE" noProof="0"/>
              <a:t>Titelmasterformat durch Klicken bearbeiten</a:t>
            </a:r>
          </a:p>
        </p:txBody>
      </p:sp>
      <p:sp>
        <p:nvSpPr>
          <p:cNvPr id="7" name="Inhaltsplatzhalter 2"/>
          <p:cNvSpPr>
            <a:spLocks noGrp="1"/>
          </p:cNvSpPr>
          <p:nvPr>
            <p:ph idx="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8" name="Inhaltsplatzhalter 2"/>
          <p:cNvSpPr>
            <a:spLocks noGrp="1"/>
          </p:cNvSpPr>
          <p:nvPr>
            <p:ph idx="12"/>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5" name="Rectangle 25"/>
          <p:cNvSpPr>
            <a:spLocks noGrp="1" noChangeArrowheads="1"/>
          </p:cNvSpPr>
          <p:nvPr>
            <p:ph type="ftr" sz="quarter" idx="13"/>
          </p:nvPr>
        </p:nvSpPr>
        <p:spPr>
          <a:ln/>
        </p:spPr>
        <p:txBody>
          <a:bodyPr/>
          <a:lstStyle>
            <a:lvl1pPr>
              <a:defRPr/>
            </a:lvl1pPr>
          </a:lstStyle>
          <a:p>
            <a:pPr>
              <a:defRPr/>
            </a:pPr>
            <a:r>
              <a:rPr lang="de-DE"/>
              <a:t>La GIZ au Bénin</a:t>
            </a:r>
          </a:p>
        </p:txBody>
      </p:sp>
      <p:sp>
        <p:nvSpPr>
          <p:cNvPr id="6" name="Rectangle 17"/>
          <p:cNvSpPr>
            <a:spLocks noGrp="1" noChangeArrowheads="1"/>
          </p:cNvSpPr>
          <p:nvPr>
            <p:ph type="dt" sz="half" idx="14"/>
          </p:nvPr>
        </p:nvSpPr>
        <p:spPr>
          <a:ln/>
        </p:spPr>
        <p:txBody>
          <a:bodyPr/>
          <a:lstStyle>
            <a:lvl1pPr>
              <a:defRPr/>
            </a:lvl1pPr>
          </a:lstStyle>
          <a:p>
            <a:pPr>
              <a:defRPr/>
            </a:pPr>
            <a:r>
              <a:rPr lang="fr-FR"/>
              <a:t>2 avril 2017</a:t>
            </a:r>
            <a:endParaRPr lang="de-DE"/>
          </a:p>
        </p:txBody>
      </p:sp>
    </p:spTree>
    <p:extLst>
      <p:ext uri="{BB962C8B-B14F-4D97-AF65-F5344CB8AC3E}">
        <p14:creationId xmlns:p14="http://schemas.microsoft.com/office/powerpoint/2010/main" val="245779803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Spalten, Bulletpoints">
    <p:spTree>
      <p:nvGrpSpPr>
        <p:cNvPr id="1" name=""/>
        <p:cNvGrpSpPr/>
        <p:nvPr/>
      </p:nvGrpSpPr>
      <p:grpSpPr>
        <a:xfrm>
          <a:off x="0" y="0"/>
          <a:ext cx="0" cy="0"/>
          <a:chOff x="0" y="0"/>
          <a:chExt cx="0" cy="0"/>
        </a:xfrm>
      </p:grpSpPr>
      <p:sp>
        <p:nvSpPr>
          <p:cNvPr id="2" name="Titel 1"/>
          <p:cNvSpPr>
            <a:spLocks noGrp="1"/>
          </p:cNvSpPr>
          <p:nvPr>
            <p:ph type="title"/>
          </p:nvPr>
        </p:nvSpPr>
        <p:spPr>
          <a:xfrm>
            <a:off x="684000" y="1483200"/>
            <a:ext cx="7776000" cy="617928"/>
          </a:xfrm>
        </p:spPr>
        <p:txBody>
          <a:bodyPr/>
          <a:lstStyle/>
          <a:p>
            <a:r>
              <a:rPr lang="de-DE" noProof="0"/>
              <a:t>Titelmasterformat durch Klicken bearbeiten</a:t>
            </a:r>
          </a:p>
        </p:txBody>
      </p:sp>
      <p:sp>
        <p:nvSpPr>
          <p:cNvPr id="9" name="Inhaltsplatzhalter 2"/>
          <p:cNvSpPr>
            <a:spLocks noGrp="1"/>
          </p:cNvSpPr>
          <p:nvPr>
            <p:ph idx="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US" noProof="0"/>
              <a:t>Click to edit Master text styles</a:t>
            </a:r>
          </a:p>
          <a:p>
            <a:pPr lvl="1"/>
            <a:r>
              <a:rPr lang="en-US" noProof="0"/>
              <a:t>Second level</a:t>
            </a:r>
          </a:p>
          <a:p>
            <a:pPr lvl="2"/>
            <a:r>
              <a:rPr lang="en-US" noProof="0"/>
              <a:t>Third level</a:t>
            </a:r>
          </a:p>
        </p:txBody>
      </p:sp>
      <p:sp>
        <p:nvSpPr>
          <p:cNvPr id="10" name="Inhaltsplatzhalter 2"/>
          <p:cNvSpPr>
            <a:spLocks noGrp="1"/>
          </p:cNvSpPr>
          <p:nvPr>
            <p:ph idx="12"/>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US" noProof="0"/>
              <a:t>Click to edit Master text styles</a:t>
            </a:r>
          </a:p>
          <a:p>
            <a:pPr lvl="1"/>
            <a:r>
              <a:rPr lang="en-US" noProof="0"/>
              <a:t>Second level</a:t>
            </a:r>
          </a:p>
          <a:p>
            <a:pPr lvl="2"/>
            <a:r>
              <a:rPr lang="en-US" noProof="0"/>
              <a:t>Third level</a:t>
            </a:r>
          </a:p>
        </p:txBody>
      </p:sp>
      <p:sp>
        <p:nvSpPr>
          <p:cNvPr id="5" name="Rectangle 25"/>
          <p:cNvSpPr>
            <a:spLocks noGrp="1" noChangeArrowheads="1"/>
          </p:cNvSpPr>
          <p:nvPr>
            <p:ph type="ftr" sz="quarter" idx="13"/>
          </p:nvPr>
        </p:nvSpPr>
        <p:spPr>
          <a:ln/>
        </p:spPr>
        <p:txBody>
          <a:bodyPr/>
          <a:lstStyle>
            <a:lvl1pPr>
              <a:defRPr/>
            </a:lvl1pPr>
          </a:lstStyle>
          <a:p>
            <a:pPr>
              <a:defRPr/>
            </a:pPr>
            <a:r>
              <a:rPr lang="de-DE"/>
              <a:t>La GIZ au Bénin</a:t>
            </a:r>
          </a:p>
        </p:txBody>
      </p:sp>
      <p:sp>
        <p:nvSpPr>
          <p:cNvPr id="6" name="Rectangle 17"/>
          <p:cNvSpPr>
            <a:spLocks noGrp="1" noChangeArrowheads="1"/>
          </p:cNvSpPr>
          <p:nvPr>
            <p:ph type="dt" sz="half" idx="14"/>
          </p:nvPr>
        </p:nvSpPr>
        <p:spPr>
          <a:ln/>
        </p:spPr>
        <p:txBody>
          <a:bodyPr/>
          <a:lstStyle>
            <a:lvl1pPr>
              <a:defRPr/>
            </a:lvl1pPr>
          </a:lstStyle>
          <a:p>
            <a:pPr>
              <a:defRPr/>
            </a:pPr>
            <a:r>
              <a:rPr lang="fr-FR"/>
              <a:t>2 avril 2017</a:t>
            </a:r>
            <a:endParaRPr lang="de-DE"/>
          </a:p>
        </p:txBody>
      </p:sp>
    </p:spTree>
    <p:extLst>
      <p:ext uri="{BB962C8B-B14F-4D97-AF65-F5344CB8AC3E}">
        <p14:creationId xmlns:p14="http://schemas.microsoft.com/office/powerpoint/2010/main" val="85991323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
        <p:nvSpPr>
          <p:cNvPr id="6" name="Rechteck 9"/>
          <p:cNvSpPr>
            <a:spLocks noChangeArrowheads="1"/>
          </p:cNvSpPr>
          <p:nvPr userDrawn="1"/>
        </p:nvSpPr>
        <p:spPr bwMode="auto">
          <a:xfrm>
            <a:off x="7721600" y="6604000"/>
            <a:ext cx="1422400" cy="25400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endParaRPr lang="de-DE" altLang="de-DE"/>
          </a:p>
        </p:txBody>
      </p:sp>
      <p:sp>
        <p:nvSpPr>
          <p:cNvPr id="8" name="Rectangle 16"/>
          <p:cNvSpPr>
            <a:spLocks noGrp="1" noChangeArrowheads="1"/>
          </p:cNvSpPr>
          <p:nvPr>
            <p:ph type="subTitle" sz="quarter" idx="1"/>
          </p:nvPr>
        </p:nvSpPr>
        <p:spPr>
          <a:xfrm>
            <a:off x="1040400" y="3239022"/>
            <a:ext cx="7034400" cy="1752600"/>
          </a:xfrm>
        </p:spPr>
        <p:txBody>
          <a:bodyPr/>
          <a:lstStyle>
            <a:lvl1pPr marL="0" indent="0" algn="ctr">
              <a:buFont typeface="Wingdings" pitchFamily="2" charset="2"/>
              <a:buNone/>
              <a:defRPr sz="2800" baseline="0"/>
            </a:lvl1pPr>
          </a:lstStyle>
          <a:p>
            <a:r>
              <a:rPr lang="en-US" dirty="0"/>
              <a:t>Click to edit Master subtitle style</a:t>
            </a:r>
            <a:endParaRPr lang="de-DE" dirty="0"/>
          </a:p>
        </p:txBody>
      </p:sp>
      <p:sp>
        <p:nvSpPr>
          <p:cNvPr id="9" name="Rectangle 15"/>
          <p:cNvSpPr>
            <a:spLocks noGrp="1" noChangeArrowheads="1"/>
          </p:cNvSpPr>
          <p:nvPr>
            <p:ph type="ctrTitle" sz="quarter"/>
          </p:nvPr>
        </p:nvSpPr>
        <p:spPr>
          <a:xfrm>
            <a:off x="1040400" y="1993726"/>
            <a:ext cx="7034400" cy="1143000"/>
          </a:xfrm>
        </p:spPr>
        <p:txBody>
          <a:bodyPr anchor="ctr"/>
          <a:lstStyle>
            <a:lvl1pPr algn="ctr">
              <a:defRPr sz="3600"/>
            </a:lvl1pPr>
          </a:lstStyle>
          <a:p>
            <a:r>
              <a:rPr lang="en-US" dirty="0"/>
              <a:t>Click to edit Master title style</a:t>
            </a:r>
            <a:endParaRPr lang="de-DE" dirty="0"/>
          </a:p>
        </p:txBody>
      </p:sp>
    </p:spTree>
    <p:extLst>
      <p:ext uri="{BB962C8B-B14F-4D97-AF65-F5344CB8AC3E}">
        <p14:creationId xmlns:p14="http://schemas.microsoft.com/office/powerpoint/2010/main" val="113123138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Grafik 6"/>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0" y="-27480"/>
            <a:ext cx="91440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Grafik 8"/>
          <p:cNvPicPr>
            <a:picLocks noChangeAspect="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0" y="5851525"/>
            <a:ext cx="9144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6"/>
          <p:cNvSpPr>
            <a:spLocks noGrp="1" noChangeArrowheads="1"/>
          </p:cNvSpPr>
          <p:nvPr>
            <p:ph type="body" idx="1"/>
          </p:nvPr>
        </p:nvSpPr>
        <p:spPr bwMode="auto">
          <a:xfrm>
            <a:off x="684213" y="2447925"/>
            <a:ext cx="7775575"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Erste Ebene</a:t>
            </a:r>
          </a:p>
          <a:p>
            <a:pPr lvl="1"/>
            <a:r>
              <a:rPr lang="de-DE" altLang="de-DE"/>
              <a:t>Zweite Ebene</a:t>
            </a:r>
          </a:p>
          <a:p>
            <a:pPr lvl="2"/>
            <a:r>
              <a:rPr lang="de-DE" altLang="de-DE"/>
              <a:t>Dritte Ebene</a:t>
            </a:r>
          </a:p>
          <a:p>
            <a:pPr lvl="3"/>
            <a:r>
              <a:rPr lang="de-DE" altLang="de-DE"/>
              <a:t>Vierte Ebene</a:t>
            </a:r>
          </a:p>
        </p:txBody>
      </p:sp>
      <p:sp>
        <p:nvSpPr>
          <p:cNvPr id="14" name="Text Box 19"/>
          <p:cNvSpPr txBox="1">
            <a:spLocks noChangeArrowheads="1"/>
          </p:cNvSpPr>
          <p:nvPr/>
        </p:nvSpPr>
        <p:spPr bwMode="auto">
          <a:xfrm>
            <a:off x="7704138" y="6581775"/>
            <a:ext cx="927100" cy="246063"/>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pPr>
              <a:defRPr/>
            </a:pPr>
            <a:r>
              <a:rPr lang="de-DE" sz="1000" b="0" dirty="0">
                <a:solidFill>
                  <a:srgbClr val="6E6452"/>
                </a:solidFill>
                <a:latin typeface="Arial Narrow" pitchFamily="34" charset="0"/>
              </a:rPr>
              <a:t>Page </a:t>
            </a:r>
            <a:fld id="{88093B4C-6D05-43EE-803E-FD2C9BA08599}" type="slidenum">
              <a:rPr lang="de-DE" sz="1000" b="0">
                <a:solidFill>
                  <a:srgbClr val="6E6452"/>
                </a:solidFill>
                <a:latin typeface="Arial Narrow" pitchFamily="34" charset="0"/>
              </a:rPr>
              <a:pPr>
                <a:defRPr/>
              </a:pPr>
              <a:t>‹Nr.›</a:t>
            </a:fld>
            <a:endParaRPr lang="de-DE" sz="1000" b="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263" y="6581775"/>
            <a:ext cx="3419475"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defRPr sz="1000" b="1" spc="70" baseline="0">
                <a:solidFill>
                  <a:srgbClr val="6E6452"/>
                </a:solidFill>
                <a:latin typeface="Arial Narrow" pitchFamily="34" charset="0"/>
              </a:defRPr>
            </a:lvl1pPr>
          </a:lstStyle>
          <a:p>
            <a:pPr>
              <a:defRPr/>
            </a:pPr>
            <a:r>
              <a:rPr lang="de-DE"/>
              <a:t>La GIZ au Bénin</a:t>
            </a:r>
          </a:p>
        </p:txBody>
      </p:sp>
      <p:sp>
        <p:nvSpPr>
          <p:cNvPr id="16" name="Rectangle 17"/>
          <p:cNvSpPr>
            <a:spLocks noGrp="1" noChangeArrowheads="1"/>
          </p:cNvSpPr>
          <p:nvPr>
            <p:ph type="dt" sz="half" idx="2"/>
          </p:nvPr>
        </p:nvSpPr>
        <p:spPr bwMode="auto">
          <a:xfrm>
            <a:off x="679450" y="6581775"/>
            <a:ext cx="12954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eaLnBrk="0" hangingPunct="0">
              <a:defRPr sz="1000" b="0">
                <a:solidFill>
                  <a:srgbClr val="6E6452"/>
                </a:solidFill>
                <a:latin typeface="Arial Narrow" pitchFamily="34" charset="0"/>
              </a:defRPr>
            </a:lvl1pPr>
          </a:lstStyle>
          <a:p>
            <a:pPr>
              <a:defRPr/>
            </a:pPr>
            <a:r>
              <a:rPr lang="fr-FR"/>
              <a:t>2 avril 2017</a:t>
            </a:r>
            <a:endParaRPr lang="de-DE"/>
          </a:p>
        </p:txBody>
      </p:sp>
      <p:sp>
        <p:nvSpPr>
          <p:cNvPr id="1032" name="Rectangle 15"/>
          <p:cNvSpPr>
            <a:spLocks noGrp="1" noChangeArrowheads="1"/>
          </p:cNvSpPr>
          <p:nvPr>
            <p:ph type="title"/>
          </p:nvPr>
        </p:nvSpPr>
        <p:spPr bwMode="auto">
          <a:xfrm>
            <a:off x="684213" y="1482725"/>
            <a:ext cx="77755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durch Klicken hinzufügen</a:t>
            </a:r>
          </a:p>
        </p:txBody>
      </p:sp>
      <p:pic>
        <p:nvPicPr>
          <p:cNvPr id="11" name="Grafik 4"/>
          <p:cNvPicPr>
            <a:picLocks noChangeAspect="1"/>
          </p:cNvPicPr>
          <p:nvPr userDrawn="1"/>
        </p:nvPicPr>
        <p:blipFill rotWithShape="1">
          <a:blip r:embed="rId11"/>
          <a:srcRect l="8358" t="15506" r="5936" b="24331"/>
          <a:stretch/>
        </p:blipFill>
        <p:spPr bwMode="auto">
          <a:xfrm>
            <a:off x="-1170" y="-1833"/>
            <a:ext cx="2412870" cy="1232219"/>
          </a:xfrm>
          <a:prstGeom prst="rect">
            <a:avLst/>
          </a:prstGeom>
          <a:noFill/>
          <a:ln w="9525">
            <a:noFill/>
            <a:miter lim="800000"/>
            <a:headEnd/>
            <a:tailEnd/>
          </a:ln>
        </p:spPr>
      </p:pic>
      <p:pic>
        <p:nvPicPr>
          <p:cNvPr id="12" name="Bild 8" descr="gizlogo-unternehmen-de-rgb.gif"/>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7321931" y="607227"/>
            <a:ext cx="1570669" cy="689612"/>
          </a:xfrm>
          <a:prstGeom prst="rect">
            <a:avLst/>
          </a:prstGeom>
          <a:noFill/>
        </p:spPr>
      </p:pic>
      <p:sp>
        <p:nvSpPr>
          <p:cNvPr id="13" name="Textfeld 12"/>
          <p:cNvSpPr txBox="1"/>
          <p:nvPr userDrawn="1"/>
        </p:nvSpPr>
        <p:spPr>
          <a:xfrm>
            <a:off x="7342004" y="476590"/>
            <a:ext cx="1478586" cy="215444"/>
          </a:xfrm>
          <a:prstGeom prst="rect">
            <a:avLst/>
          </a:prstGeom>
          <a:solidFill>
            <a:schemeClr val="bg1"/>
          </a:solidFill>
        </p:spPr>
        <p:txBody>
          <a:bodyPr wrap="square" rtlCol="0">
            <a:spAutoFit/>
          </a:bodyPr>
          <a:lstStyle/>
          <a:p>
            <a:r>
              <a:rPr lang="fr-FR" sz="800" b="0" noProof="0" dirty="0">
                <a:solidFill>
                  <a:schemeClr val="tx1">
                    <a:lumMod val="75000"/>
                    <a:lumOff val="25000"/>
                  </a:schemeClr>
                </a:solidFill>
              </a:rPr>
              <a:t>Mise en œuvre par:</a:t>
            </a:r>
          </a:p>
        </p:txBody>
      </p:sp>
    </p:spTree>
  </p:cSld>
  <p:clrMap bg1="lt1" tx1="dk1" bg2="lt2" tx2="dk2" accent1="accent1" accent2="accent2" accent3="accent3" accent4="accent4" accent5="accent5" accent6="accent6" hlink="hlink" folHlink="folHlink"/>
  <p:sldLayoutIdLst>
    <p:sldLayoutId id="2147483703" r:id="rId1"/>
    <p:sldLayoutId id="2147483708" r:id="rId2"/>
    <p:sldLayoutId id="2147483704" r:id="rId3"/>
    <p:sldLayoutId id="2147483705" r:id="rId4"/>
    <p:sldLayoutId id="2147483706" r:id="rId5"/>
    <p:sldLayoutId id="2147483707" r:id="rId6"/>
    <p:sldLayoutId id="2147483709" r:id="rId7"/>
  </p:sldLayoutIdLst>
  <p:transition/>
  <p:hf sldNum="0" hdr="0"/>
  <p:txStyles>
    <p:titleStyle>
      <a:lvl1pPr algn="l" rtl="0" eaLnBrk="0" fontAlgn="base" hangingPunct="0">
        <a:spcBef>
          <a:spcPct val="0"/>
        </a:spcBef>
        <a:spcAft>
          <a:spcPct val="0"/>
        </a:spcAft>
        <a:defRPr sz="2400">
          <a:solidFill>
            <a:srgbClr val="6E6452"/>
          </a:solidFill>
          <a:latin typeface="+mj-lt"/>
          <a:ea typeface="+mj-ea"/>
          <a:cs typeface="+mj-cs"/>
        </a:defRPr>
      </a:lvl1pPr>
      <a:lvl2pPr algn="l" rtl="0" eaLnBrk="0" fontAlgn="base" hangingPunct="0">
        <a:spcBef>
          <a:spcPct val="0"/>
        </a:spcBef>
        <a:spcAft>
          <a:spcPct val="0"/>
        </a:spcAft>
        <a:defRPr sz="2400">
          <a:solidFill>
            <a:srgbClr val="6E6452"/>
          </a:solidFill>
          <a:latin typeface="Arial" charset="0"/>
        </a:defRPr>
      </a:lvl2pPr>
      <a:lvl3pPr algn="l" rtl="0" eaLnBrk="0" fontAlgn="base" hangingPunct="0">
        <a:spcBef>
          <a:spcPct val="0"/>
        </a:spcBef>
        <a:spcAft>
          <a:spcPct val="0"/>
        </a:spcAft>
        <a:defRPr sz="2400">
          <a:solidFill>
            <a:srgbClr val="6E6452"/>
          </a:solidFill>
          <a:latin typeface="Arial" charset="0"/>
        </a:defRPr>
      </a:lvl3pPr>
      <a:lvl4pPr algn="l" rtl="0" eaLnBrk="0" fontAlgn="base" hangingPunct="0">
        <a:spcBef>
          <a:spcPct val="0"/>
        </a:spcBef>
        <a:spcAft>
          <a:spcPct val="0"/>
        </a:spcAft>
        <a:defRPr sz="2400">
          <a:solidFill>
            <a:srgbClr val="6E6452"/>
          </a:solidFill>
          <a:latin typeface="Arial" charset="0"/>
        </a:defRPr>
      </a:lvl4pPr>
      <a:lvl5pPr algn="l" rtl="0" eaLnBrk="0" fontAlgn="base" hangingPunct="0">
        <a:spcBef>
          <a:spcPct val="0"/>
        </a:spcBef>
        <a:spcAft>
          <a:spcPct val="0"/>
        </a:spcAft>
        <a:defRPr sz="2400">
          <a:solidFill>
            <a:srgbClr val="6E6452"/>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58775" indent="-358775" algn="l" rtl="0" eaLnBrk="0" fontAlgn="base" hangingPunct="0">
        <a:spcBef>
          <a:spcPts val="400"/>
        </a:spcBef>
        <a:spcAft>
          <a:spcPts val="800"/>
        </a:spcAft>
        <a:buClr>
          <a:srgbClr val="C80F0F"/>
        </a:buClr>
        <a:buFont typeface="Arial" charset="0"/>
        <a:buChar char="•"/>
        <a:tabLst>
          <a:tab pos="2190750" algn="l"/>
        </a:tabLst>
        <a:defRPr>
          <a:solidFill>
            <a:srgbClr val="6E6452"/>
          </a:solidFill>
          <a:latin typeface="+mn-lt"/>
          <a:ea typeface="+mn-ea"/>
          <a:cs typeface="+mn-cs"/>
        </a:defRPr>
      </a:lvl1pPr>
      <a:lvl2pPr marL="719138" indent="-358775" algn="l" rtl="0" eaLnBrk="0" fontAlgn="base" hangingPunct="0">
        <a:spcBef>
          <a:spcPts val="400"/>
        </a:spcBef>
        <a:spcAft>
          <a:spcPts val="800"/>
        </a:spcAft>
        <a:buClr>
          <a:srgbClr val="6E6452"/>
        </a:buClr>
        <a:buFont typeface="Arial" charset="0"/>
        <a:buChar char="•"/>
        <a:tabLst>
          <a:tab pos="2190750" algn="l"/>
        </a:tabLst>
        <a:defRPr>
          <a:solidFill>
            <a:srgbClr val="6E6452"/>
          </a:solidFill>
          <a:latin typeface="+mn-lt"/>
        </a:defRPr>
      </a:lvl2pPr>
      <a:lvl3pPr marL="1079500" indent="-358775" algn="l" rtl="0" eaLnBrk="0" fontAlgn="base" hangingPunct="0">
        <a:spcBef>
          <a:spcPts val="400"/>
        </a:spcBef>
        <a:spcAft>
          <a:spcPts val="800"/>
        </a:spcAft>
        <a:buClr>
          <a:srgbClr val="6E6452"/>
        </a:buClr>
        <a:buFont typeface="Arial" charset="0"/>
        <a:buChar char="•"/>
        <a:tabLst>
          <a:tab pos="2190750" algn="l"/>
        </a:tabLst>
        <a:defRPr>
          <a:solidFill>
            <a:srgbClr val="6E6452"/>
          </a:solidFill>
          <a:latin typeface="+mn-lt"/>
        </a:defRPr>
      </a:lvl3pPr>
      <a:lvl4pPr marL="1439863" indent="-358775" algn="l" rtl="0" eaLnBrk="0" fontAlgn="base" hangingPunct="0">
        <a:spcBef>
          <a:spcPts val="400"/>
        </a:spcBef>
        <a:spcAft>
          <a:spcPts val="800"/>
        </a:spcAft>
        <a:buClr>
          <a:srgbClr val="6E6452"/>
        </a:buClr>
        <a:buFont typeface="Arial" charset="0"/>
        <a:buChar char="•"/>
        <a:tabLst>
          <a:tab pos="2190750" algn="l"/>
        </a:tabLst>
        <a:defRPr>
          <a:solidFill>
            <a:srgbClr val="6E6452"/>
          </a:solidFill>
          <a:latin typeface="+mn-lt"/>
        </a:defRPr>
      </a:lvl4pPr>
      <a:lvl5pPr marL="1798638" indent="-358775" algn="l" rtl="0" eaLnBrk="0" fontAlgn="base" hangingPunct="0">
        <a:spcBef>
          <a:spcPts val="400"/>
        </a:spcBef>
        <a:spcAft>
          <a:spcPts val="800"/>
        </a:spcAft>
        <a:buClr>
          <a:srgbClr val="6E6452"/>
        </a:buClr>
        <a:buFont typeface="Arial" charset="0"/>
        <a:buChar char="•"/>
        <a:tabLst>
          <a:tab pos="2190750" algn="l"/>
        </a:tabLst>
        <a:defRPr>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jpe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866775" y="2005013"/>
            <a:ext cx="7632700" cy="104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b="1">
                <a:solidFill>
                  <a:srgbClr val="999999"/>
                </a:solidFill>
                <a:latin typeface="Arial"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b="1">
                <a:solidFill>
                  <a:srgbClr val="999999"/>
                </a:solidFill>
                <a:latin typeface="Arial"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b="1">
                <a:solidFill>
                  <a:srgbClr val="999999"/>
                </a:solidFill>
                <a:latin typeface="Arial"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b="1">
                <a:solidFill>
                  <a:srgbClr val="999999"/>
                </a:solidFill>
                <a:latin typeface="Arial"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b="1">
                <a:solidFill>
                  <a:srgbClr val="999999"/>
                </a:solidFill>
                <a:latin typeface="Arial"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b="1">
                <a:solidFill>
                  <a:srgbClr val="999999"/>
                </a:solidFill>
                <a:latin typeface="Arial"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b="1">
                <a:solidFill>
                  <a:srgbClr val="999999"/>
                </a:solidFill>
                <a:latin typeface="Arial"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b="1">
                <a:solidFill>
                  <a:srgbClr val="999999"/>
                </a:solidFill>
                <a:latin typeface="Arial"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b="1">
                <a:solidFill>
                  <a:srgbClr val="999999"/>
                </a:solidFill>
                <a:latin typeface="Arial" charset="0"/>
              </a:defRPr>
            </a:lvl9pPr>
          </a:lstStyle>
          <a:p>
            <a:pPr algn="ctr">
              <a:lnSpc>
                <a:spcPct val="80000"/>
              </a:lnSpc>
              <a:spcBef>
                <a:spcPts val="450"/>
              </a:spcBef>
            </a:pPr>
            <a:r>
              <a:rPr lang="fr-FR" altLang="de-DE" sz="3600" dirty="0">
                <a:solidFill>
                  <a:srgbClr val="C00000"/>
                </a:solidFill>
              </a:rPr>
              <a:t>La GIZ au Bénin</a:t>
            </a:r>
          </a:p>
          <a:p>
            <a:pPr algn="ctr">
              <a:lnSpc>
                <a:spcPct val="80000"/>
              </a:lnSpc>
              <a:spcBef>
                <a:spcPts val="450"/>
              </a:spcBef>
            </a:pPr>
            <a:r>
              <a:rPr lang="fr-FR" altLang="de-DE" sz="3600" dirty="0">
                <a:solidFill>
                  <a:srgbClr val="C00000"/>
                </a:solidFill>
              </a:rPr>
              <a:t>2018</a:t>
            </a:r>
          </a:p>
        </p:txBody>
      </p:sp>
      <p:sp>
        <p:nvSpPr>
          <p:cNvPr id="7" name="Rectangle 4"/>
          <p:cNvSpPr>
            <a:spLocks noChangeArrowheads="1"/>
          </p:cNvSpPr>
          <p:nvPr/>
        </p:nvSpPr>
        <p:spPr bwMode="auto">
          <a:xfrm>
            <a:off x="714375" y="3286125"/>
            <a:ext cx="7632700" cy="1042988"/>
          </a:xfrm>
          <a:prstGeom prst="rect">
            <a:avLst/>
          </a:prstGeom>
          <a:noFill/>
          <a:ln>
            <a:noFill/>
          </a:ln>
          <a:extLst/>
        </p:spPr>
        <p:txBody>
          <a:bodyPr>
            <a:spAutoFit/>
          </a:bodyPr>
          <a:lstStyle/>
          <a:p>
            <a:pPr algn="ctr" eaLnBrk="0" hangingPunct="0">
              <a:lnSpc>
                <a:spcPct val="80000"/>
              </a:lnSpc>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de-DE" sz="2400" dirty="0">
                <a:solidFill>
                  <a:schemeClr val="tx1">
                    <a:lumMod val="75000"/>
                    <a:lumOff val="25000"/>
                  </a:schemeClr>
                </a:solidFill>
              </a:rPr>
              <a:t>Deutsche Gesellschaft </a:t>
            </a:r>
            <a:br>
              <a:rPr lang="de-DE" sz="2400" dirty="0">
                <a:solidFill>
                  <a:schemeClr val="tx1">
                    <a:lumMod val="75000"/>
                    <a:lumOff val="25000"/>
                  </a:schemeClr>
                </a:solidFill>
              </a:rPr>
            </a:br>
            <a:r>
              <a:rPr lang="de-DE" sz="2400" dirty="0">
                <a:solidFill>
                  <a:schemeClr val="tx1">
                    <a:lumMod val="75000"/>
                    <a:lumOff val="25000"/>
                  </a:schemeClr>
                </a:solidFill>
              </a:rPr>
              <a:t>für Internationale Zusammenarbeit (GIZ)</a:t>
            </a:r>
          </a:p>
          <a:p>
            <a:pPr algn="ctr" eaLnBrk="0" hangingPunct="0">
              <a:lnSpc>
                <a:spcPct val="80000"/>
              </a:lnSpc>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de-DE" sz="2400" dirty="0">
              <a:solidFill>
                <a:schemeClr val="tx1">
                  <a:lumMod val="75000"/>
                  <a:lumOff val="25000"/>
                </a:schemeClr>
              </a:solidFill>
            </a:endParaRPr>
          </a:p>
        </p:txBody>
      </p:sp>
      <p:pic>
        <p:nvPicPr>
          <p:cNvPr id="4100" name="Grafik 7"/>
          <p:cNvPicPr>
            <a:picLocks noChangeAspect="1"/>
          </p:cNvPicPr>
          <p:nvPr/>
        </p:nvPicPr>
        <p:blipFill rotWithShape="1">
          <a:blip r:embed="rId3" cstate="screen">
            <a:extLst>
              <a:ext uri="{28A0092B-C50C-407E-A947-70E740481C1C}">
                <a14:useLocalDpi xmlns:a14="http://schemas.microsoft.com/office/drawing/2010/main"/>
              </a:ext>
            </a:extLst>
          </a:blip>
          <a:srcRect r="39646"/>
          <a:stretch/>
        </p:blipFill>
        <p:spPr bwMode="auto">
          <a:xfrm>
            <a:off x="3422650" y="4657725"/>
            <a:ext cx="152149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p:cNvSpPr txBox="1"/>
          <p:nvPr/>
        </p:nvSpPr>
        <p:spPr>
          <a:xfrm>
            <a:off x="4868405" y="4644958"/>
            <a:ext cx="1224170" cy="523220"/>
          </a:xfrm>
          <a:prstGeom prst="rect">
            <a:avLst/>
          </a:prstGeom>
          <a:noFill/>
        </p:spPr>
        <p:txBody>
          <a:bodyPr wrap="square" rtlCol="0">
            <a:spAutoFit/>
          </a:bodyPr>
          <a:lstStyle/>
          <a:p>
            <a:r>
              <a:rPr lang="fr-FR" sz="1400" b="0" dirty="0">
                <a:solidFill>
                  <a:srgbClr val="C00000"/>
                </a:solidFill>
                <a:latin typeface="Open Sans" panose="020B0606030504020204" pitchFamily="34" charset="0"/>
                <a:ea typeface="Open Sans" panose="020B0606030504020204" pitchFamily="34" charset="0"/>
                <a:cs typeface="Open Sans" panose="020B0606030504020204" pitchFamily="34" charset="0"/>
              </a:rPr>
              <a:t>Réussir en Afrique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0832" y="1305146"/>
            <a:ext cx="7775575" cy="619125"/>
          </a:xfrm>
        </p:spPr>
        <p:txBody>
          <a:bodyPr/>
          <a:lstStyle/>
          <a:p>
            <a:r>
              <a:rPr lang="de-DE" altLang="de-DE" b="1" dirty="0" err="1"/>
              <a:t>Autres</a:t>
            </a:r>
            <a:r>
              <a:rPr lang="de-DE" altLang="de-DE" b="1" dirty="0"/>
              <a:t> </a:t>
            </a:r>
            <a:r>
              <a:rPr lang="de-DE" altLang="de-DE" b="1" dirty="0" err="1"/>
              <a:t>champs</a:t>
            </a:r>
            <a:r>
              <a:rPr lang="de-DE" altLang="de-DE" b="1" dirty="0"/>
              <a:t> </a:t>
            </a:r>
            <a:r>
              <a:rPr lang="de-DE" altLang="de-DE" b="1" dirty="0" err="1"/>
              <a:t>d‘activités</a:t>
            </a:r>
            <a:endParaRPr lang="de-DE" dirty="0"/>
          </a:p>
        </p:txBody>
      </p:sp>
      <p:sp>
        <p:nvSpPr>
          <p:cNvPr id="4" name="Fußzeilenplatzhalter 3"/>
          <p:cNvSpPr>
            <a:spLocks noGrp="1"/>
          </p:cNvSpPr>
          <p:nvPr>
            <p:ph type="ftr" sz="quarter" idx="10"/>
          </p:nvPr>
        </p:nvSpPr>
        <p:spPr/>
        <p:txBody>
          <a:bodyPr/>
          <a:lstStyle/>
          <a:p>
            <a:pPr>
              <a:defRPr/>
            </a:pPr>
            <a:r>
              <a:rPr lang="de-DE"/>
              <a:t>La GIZ au Bénin</a:t>
            </a:r>
          </a:p>
        </p:txBody>
      </p:sp>
      <p:sp>
        <p:nvSpPr>
          <p:cNvPr id="5" name="Datumsplatzhalter 4"/>
          <p:cNvSpPr>
            <a:spLocks noGrp="1"/>
          </p:cNvSpPr>
          <p:nvPr>
            <p:ph type="dt" sz="half" idx="11"/>
          </p:nvPr>
        </p:nvSpPr>
        <p:spPr/>
        <p:txBody>
          <a:bodyPr/>
          <a:lstStyle/>
          <a:p>
            <a:pPr>
              <a:defRPr/>
            </a:pPr>
            <a:r>
              <a:rPr lang="fr-FR"/>
              <a:t>2 avril 2017</a:t>
            </a:r>
            <a:endParaRPr lang="de-DE" dirty="0"/>
          </a:p>
        </p:txBody>
      </p:sp>
      <p:sp>
        <p:nvSpPr>
          <p:cNvPr id="7" name="Rectangle 2"/>
          <p:cNvSpPr txBox="1">
            <a:spLocks noChangeArrowheads="1"/>
          </p:cNvSpPr>
          <p:nvPr/>
        </p:nvSpPr>
        <p:spPr bwMode="auto">
          <a:xfrm>
            <a:off x="948108" y="1828355"/>
            <a:ext cx="6570662" cy="4752975"/>
          </a:xfrm>
          <a:prstGeom prst="rect">
            <a:avLst/>
          </a:prstGeom>
          <a:noFill/>
          <a:ln w="9525">
            <a:noFill/>
            <a:miter lim="800000"/>
            <a:headEnd/>
            <a:tailEnd/>
          </a:ln>
          <a:effectLst/>
        </p:spPr>
        <p:txBody>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pPr>
              <a:buClr>
                <a:srgbClr val="C00000"/>
              </a:buClr>
              <a:defRPr/>
            </a:pPr>
            <a:r>
              <a:rPr lang="fr-FR" sz="1800" kern="0" dirty="0">
                <a:solidFill>
                  <a:schemeClr val="tx1"/>
                </a:solidFill>
                <a:latin typeface="Arial" pitchFamily="34" charset="0"/>
                <a:cs typeface="Arial" pitchFamily="34" charset="0"/>
              </a:rPr>
              <a:t>Projets bilatéraux</a:t>
            </a:r>
          </a:p>
          <a:p>
            <a:pPr>
              <a:buClr>
                <a:srgbClr val="C00000"/>
              </a:buClr>
              <a:defRPr/>
            </a:pPr>
            <a:endParaRPr lang="fr-FR" sz="1800" kern="0" dirty="0">
              <a:solidFill>
                <a:srgbClr val="7F7F7F"/>
              </a:solidFill>
              <a:latin typeface="Arial" pitchFamily="34" charset="0"/>
              <a:cs typeface="Arial" pitchFamily="34" charset="0"/>
            </a:endParaRPr>
          </a:p>
          <a:p>
            <a:pPr marL="285750" indent="-285750">
              <a:buClr>
                <a:srgbClr val="C00000"/>
              </a:buClr>
              <a:buFont typeface="Wingdings" panose="05000000000000000000" pitchFamily="2" charset="2"/>
              <a:buChar char="§"/>
              <a:defRPr/>
            </a:pPr>
            <a:r>
              <a:rPr lang="fr-FR" sz="1800" kern="0" dirty="0">
                <a:solidFill>
                  <a:srgbClr val="7F7F7F"/>
                </a:solidFill>
                <a:latin typeface="Arial" pitchFamily="34" charset="0"/>
                <a:cs typeface="Arial" pitchFamily="34" charset="0"/>
              </a:rPr>
              <a:t>Développement Social</a:t>
            </a:r>
            <a:br>
              <a:rPr lang="fr-FR" sz="1800" kern="0" dirty="0">
                <a:solidFill>
                  <a:srgbClr val="7F7F7F"/>
                </a:solidFill>
                <a:latin typeface="Arial" pitchFamily="34" charset="0"/>
                <a:cs typeface="Arial" pitchFamily="34" charset="0"/>
              </a:rPr>
            </a:br>
            <a:endParaRPr lang="fr-FR" sz="1800" kern="0" dirty="0">
              <a:solidFill>
                <a:srgbClr val="7F7F7F"/>
              </a:solidFill>
              <a:latin typeface="Arial" pitchFamily="34" charset="0"/>
              <a:cs typeface="Arial" pitchFamily="34" charset="0"/>
            </a:endParaRPr>
          </a:p>
          <a:p>
            <a:pPr marL="285750" indent="-285750" eaLnBrk="1" hangingPunct="1">
              <a:spcBef>
                <a:spcPts val="0"/>
              </a:spcBef>
              <a:spcAft>
                <a:spcPts val="2400"/>
              </a:spcAft>
              <a:buClr>
                <a:srgbClr val="C80F0F"/>
              </a:buClr>
              <a:buSzPct val="115000"/>
              <a:buFont typeface="Wingdings" pitchFamily="2" charset="2"/>
              <a:buChar char="§"/>
              <a:tabLst>
                <a:tab pos="2190750" algn="l"/>
              </a:tabLst>
              <a:defRPr/>
            </a:pPr>
            <a:r>
              <a:rPr lang="fr-FR" sz="1800" kern="0" dirty="0">
                <a:solidFill>
                  <a:srgbClr val="7F7F7F"/>
                </a:solidFill>
                <a:latin typeface="Arial" pitchFamily="34" charset="0"/>
                <a:cs typeface="Arial" pitchFamily="34" charset="0"/>
              </a:rPr>
              <a:t>Réduction de la pauvreté</a:t>
            </a:r>
          </a:p>
          <a:p>
            <a:pPr marL="285750" indent="-285750" eaLnBrk="1" hangingPunct="1">
              <a:spcBef>
                <a:spcPts val="0"/>
              </a:spcBef>
              <a:spcAft>
                <a:spcPts val="2400"/>
              </a:spcAft>
              <a:buClr>
                <a:srgbClr val="C80F0F"/>
              </a:buClr>
              <a:buSzPct val="115000"/>
              <a:buFont typeface="Wingdings" pitchFamily="2" charset="2"/>
              <a:buChar char="§"/>
              <a:tabLst>
                <a:tab pos="2190750" algn="l"/>
              </a:tabLst>
              <a:defRPr/>
            </a:pPr>
            <a:endParaRPr lang="fr-FR" sz="1800" kern="0" dirty="0">
              <a:solidFill>
                <a:srgbClr val="6E6452"/>
              </a:solidFill>
              <a:latin typeface="Arial" pitchFamily="34" charset="0"/>
              <a:cs typeface="Arial" pitchFamily="34" charset="0"/>
            </a:endParaRPr>
          </a:p>
          <a:p>
            <a:pPr eaLnBrk="1" hangingPunct="1">
              <a:spcBef>
                <a:spcPts val="0"/>
              </a:spcBef>
              <a:spcAft>
                <a:spcPts val="2400"/>
              </a:spcAft>
              <a:buClr>
                <a:srgbClr val="C80F0F"/>
              </a:buClr>
              <a:buSzPct val="115000"/>
              <a:tabLst>
                <a:tab pos="2190750" algn="l"/>
              </a:tabLst>
              <a:defRPr/>
            </a:pPr>
            <a:r>
              <a:rPr lang="fr-FR" sz="1800" kern="0" dirty="0">
                <a:solidFill>
                  <a:schemeClr val="tx1"/>
                </a:solidFill>
                <a:latin typeface="Arial" pitchFamily="34" charset="0"/>
                <a:cs typeface="Arial" pitchFamily="34" charset="0"/>
              </a:rPr>
              <a:t>Projets régionaux et globaux </a:t>
            </a:r>
            <a:endParaRPr lang="fr-FR" sz="1400" kern="0" dirty="0">
              <a:solidFill>
                <a:schemeClr val="tx1"/>
              </a:solidFill>
              <a:latin typeface="Arial" pitchFamily="34" charset="0"/>
              <a:cs typeface="Arial" pitchFamily="34" charset="0"/>
            </a:endParaRPr>
          </a:p>
          <a:p>
            <a:pPr marL="285750" indent="-285750" eaLnBrk="1" hangingPunct="1">
              <a:spcBef>
                <a:spcPts val="0"/>
              </a:spcBef>
              <a:spcAft>
                <a:spcPts val="2400"/>
              </a:spcAft>
              <a:buClr>
                <a:srgbClr val="C80F0F"/>
              </a:buClr>
              <a:buSzPct val="115000"/>
              <a:buFont typeface="Wingdings" pitchFamily="2" charset="2"/>
              <a:buChar char="§"/>
              <a:tabLst>
                <a:tab pos="2190750" algn="l"/>
              </a:tabLst>
              <a:defRPr/>
            </a:pPr>
            <a:r>
              <a:rPr lang="fr-FR" sz="1800" kern="0" dirty="0">
                <a:solidFill>
                  <a:srgbClr val="727272"/>
                </a:solidFill>
                <a:latin typeface="Arial" pitchFamily="34" charset="0"/>
                <a:cs typeface="Arial" pitchFamily="34" charset="0"/>
              </a:rPr>
              <a:t>Energie</a:t>
            </a:r>
          </a:p>
          <a:p>
            <a:pPr marL="285750" indent="-285750" eaLnBrk="1" hangingPunct="1">
              <a:spcBef>
                <a:spcPts val="0"/>
              </a:spcBef>
              <a:spcAft>
                <a:spcPts val="2400"/>
              </a:spcAft>
              <a:buClr>
                <a:srgbClr val="C80F0F"/>
              </a:buClr>
              <a:buSzPct val="115000"/>
              <a:buFont typeface="Wingdings" pitchFamily="2" charset="2"/>
              <a:buChar char="§"/>
              <a:tabLst>
                <a:tab pos="2190750" algn="l"/>
              </a:tabLst>
              <a:defRPr/>
            </a:pPr>
            <a:r>
              <a:rPr lang="fr-FR" sz="1800" kern="0" dirty="0">
                <a:solidFill>
                  <a:srgbClr val="727272"/>
                </a:solidFill>
                <a:latin typeface="Arial" pitchFamily="34" charset="0"/>
                <a:cs typeface="Arial" pitchFamily="34" charset="0"/>
              </a:rPr>
              <a:t>Environnement et Changement Climatique</a:t>
            </a:r>
          </a:p>
          <a:p>
            <a:pPr marL="285750" indent="-285750" eaLnBrk="1" hangingPunct="1">
              <a:spcBef>
                <a:spcPts val="0"/>
              </a:spcBef>
              <a:spcAft>
                <a:spcPts val="2400"/>
              </a:spcAft>
              <a:buClr>
                <a:srgbClr val="C80F0F"/>
              </a:buClr>
              <a:buSzPct val="115000"/>
              <a:buFont typeface="Wingdings" pitchFamily="2" charset="2"/>
              <a:buChar char="§"/>
              <a:tabLst>
                <a:tab pos="2190750" algn="l"/>
              </a:tabLst>
              <a:defRPr/>
            </a:pPr>
            <a:r>
              <a:rPr lang="fr-FR" sz="1800" kern="0" dirty="0">
                <a:solidFill>
                  <a:srgbClr val="727272"/>
                </a:solidFill>
                <a:latin typeface="Arial" pitchFamily="34" charset="0"/>
                <a:cs typeface="Arial" pitchFamily="34" charset="0"/>
              </a:rPr>
              <a:t>Prévention</a:t>
            </a:r>
            <a:r>
              <a:rPr lang="fr-FR" sz="1400" b="0" dirty="0">
                <a:solidFill>
                  <a:schemeClr val="tx1"/>
                </a:solidFill>
                <a:cs typeface="Arial" pitchFamily="34" charset="0"/>
              </a:rPr>
              <a:t> </a:t>
            </a:r>
            <a:r>
              <a:rPr lang="fr-FR" sz="1800" kern="0" dirty="0">
                <a:solidFill>
                  <a:srgbClr val="727272"/>
                </a:solidFill>
                <a:latin typeface="Arial" pitchFamily="34" charset="0"/>
                <a:cs typeface="Arial" pitchFamily="34" charset="0"/>
              </a:rPr>
              <a:t>et</a:t>
            </a:r>
            <a:r>
              <a:rPr lang="fr-FR" sz="1400" b="0" dirty="0">
                <a:solidFill>
                  <a:schemeClr val="tx1"/>
                </a:solidFill>
                <a:cs typeface="Arial" pitchFamily="34" charset="0"/>
              </a:rPr>
              <a:t> </a:t>
            </a:r>
            <a:r>
              <a:rPr lang="fr-FR" sz="1800" kern="0" dirty="0">
                <a:solidFill>
                  <a:srgbClr val="727272"/>
                </a:solidFill>
                <a:latin typeface="Arial" pitchFamily="34" charset="0"/>
                <a:cs typeface="Arial" pitchFamily="34" charset="0"/>
              </a:rPr>
              <a:t>la</a:t>
            </a:r>
            <a:r>
              <a:rPr lang="fr-FR" sz="1400" b="0" dirty="0">
                <a:solidFill>
                  <a:schemeClr val="tx1"/>
                </a:solidFill>
                <a:cs typeface="Arial" pitchFamily="34" charset="0"/>
              </a:rPr>
              <a:t> </a:t>
            </a:r>
            <a:r>
              <a:rPr lang="fr-FR" sz="1800" kern="0" dirty="0">
                <a:solidFill>
                  <a:srgbClr val="727272"/>
                </a:solidFill>
                <a:latin typeface="Arial" pitchFamily="34" charset="0"/>
                <a:cs typeface="Arial" pitchFamily="34" charset="0"/>
              </a:rPr>
              <a:t>gestion</a:t>
            </a:r>
            <a:r>
              <a:rPr lang="fr-FR" sz="1400" b="0" dirty="0">
                <a:solidFill>
                  <a:schemeClr val="tx1"/>
                </a:solidFill>
                <a:cs typeface="Arial" pitchFamily="34" charset="0"/>
              </a:rPr>
              <a:t> </a:t>
            </a:r>
            <a:r>
              <a:rPr lang="fr-FR" sz="1800" kern="0" dirty="0">
                <a:solidFill>
                  <a:srgbClr val="727272"/>
                </a:solidFill>
                <a:latin typeface="Arial" pitchFamily="34" charset="0"/>
                <a:cs typeface="Arial" pitchFamily="34" charset="0"/>
              </a:rPr>
              <a:t>des</a:t>
            </a:r>
            <a:r>
              <a:rPr lang="fr-FR" sz="1400" b="0" dirty="0">
                <a:solidFill>
                  <a:schemeClr val="tx1"/>
                </a:solidFill>
                <a:cs typeface="Arial" pitchFamily="34" charset="0"/>
              </a:rPr>
              <a:t> </a:t>
            </a:r>
            <a:r>
              <a:rPr lang="fr-FR" sz="1800" kern="0" dirty="0">
                <a:solidFill>
                  <a:srgbClr val="727272"/>
                </a:solidFill>
                <a:latin typeface="Arial" pitchFamily="34" charset="0"/>
                <a:cs typeface="Arial" pitchFamily="34" charset="0"/>
              </a:rPr>
              <a:t>conflits</a:t>
            </a:r>
          </a:p>
        </p:txBody>
      </p:sp>
      <p:grpSp>
        <p:nvGrpSpPr>
          <p:cNvPr id="9" name="Group 4"/>
          <p:cNvGrpSpPr>
            <a:grpSpLocks noChangeAspect="1"/>
          </p:cNvGrpSpPr>
          <p:nvPr/>
        </p:nvGrpSpPr>
        <p:grpSpPr bwMode="auto">
          <a:xfrm>
            <a:off x="309508" y="3957802"/>
            <a:ext cx="638600" cy="559113"/>
            <a:chOff x="97" y="2390"/>
            <a:chExt cx="1414" cy="1238"/>
          </a:xfrm>
        </p:grpSpPr>
        <p:sp>
          <p:nvSpPr>
            <p:cNvPr id="10" name="AutoShape 3"/>
            <p:cNvSpPr>
              <a:spLocks noChangeAspect="1" noChangeArrowheads="1" noTextEdit="1"/>
            </p:cNvSpPr>
            <p:nvPr/>
          </p:nvSpPr>
          <p:spPr bwMode="auto">
            <a:xfrm>
              <a:off x="97" y="2390"/>
              <a:ext cx="1414" cy="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5"/>
            <p:cNvSpPr>
              <a:spLocks/>
            </p:cNvSpPr>
            <p:nvPr/>
          </p:nvSpPr>
          <p:spPr bwMode="auto">
            <a:xfrm>
              <a:off x="1312" y="2641"/>
              <a:ext cx="4" cy="9"/>
            </a:xfrm>
            <a:custGeom>
              <a:avLst/>
              <a:gdLst>
                <a:gd name="T0" fmla="*/ 0 w 2"/>
                <a:gd name="T1" fmla="*/ 0 h 5"/>
                <a:gd name="T2" fmla="*/ 0 w 2"/>
                <a:gd name="T3" fmla="*/ 0 h 5"/>
                <a:gd name="T4" fmla="*/ 0 w 2"/>
                <a:gd name="T5" fmla="*/ 0 h 5"/>
                <a:gd name="T6" fmla="*/ 0 w 2"/>
                <a:gd name="T7" fmla="*/ 0 h 5"/>
                <a:gd name="T8" fmla="*/ 0 w 2"/>
                <a:gd name="T9" fmla="*/ 0 h 5"/>
                <a:gd name="T10" fmla="*/ 0 w 2"/>
                <a:gd name="T11" fmla="*/ 0 h 5"/>
                <a:gd name="T12" fmla="*/ 0 w 2"/>
                <a:gd name="T13" fmla="*/ 1 h 5"/>
                <a:gd name="T14" fmla="*/ 0 w 2"/>
                <a:gd name="T15" fmla="*/ 1 h 5"/>
                <a:gd name="T16" fmla="*/ 0 w 2"/>
                <a:gd name="T17" fmla="*/ 2 h 5"/>
                <a:gd name="T18" fmla="*/ 0 w 2"/>
                <a:gd name="T19" fmla="*/ 2 h 5"/>
                <a:gd name="T20" fmla="*/ 0 w 2"/>
                <a:gd name="T21" fmla="*/ 2 h 5"/>
                <a:gd name="T22" fmla="*/ 0 w 2"/>
                <a:gd name="T23" fmla="*/ 2 h 5"/>
                <a:gd name="T24" fmla="*/ 0 w 2"/>
                <a:gd name="T25" fmla="*/ 3 h 5"/>
                <a:gd name="T26" fmla="*/ 0 w 2"/>
                <a:gd name="T27" fmla="*/ 3 h 5"/>
                <a:gd name="T28" fmla="*/ 1 w 2"/>
                <a:gd name="T29" fmla="*/ 3 h 5"/>
                <a:gd name="T30" fmla="*/ 1 w 2"/>
                <a:gd name="T31" fmla="*/ 4 h 5"/>
                <a:gd name="T32" fmla="*/ 1 w 2"/>
                <a:gd name="T33" fmla="*/ 4 h 5"/>
                <a:gd name="T34" fmla="*/ 1 w 2"/>
                <a:gd name="T35" fmla="*/ 4 h 5"/>
                <a:gd name="T36" fmla="*/ 1 w 2"/>
                <a:gd name="T37" fmla="*/ 4 h 5"/>
                <a:gd name="T38" fmla="*/ 1 w 2"/>
                <a:gd name="T39" fmla="*/ 5 h 5"/>
                <a:gd name="T40" fmla="*/ 1 w 2"/>
                <a:gd name="T41" fmla="*/ 4 h 5"/>
                <a:gd name="T42" fmla="*/ 1 w 2"/>
                <a:gd name="T43" fmla="*/ 4 h 5"/>
                <a:gd name="T44" fmla="*/ 2 w 2"/>
                <a:gd name="T45" fmla="*/ 3 h 5"/>
                <a:gd name="T46" fmla="*/ 2 w 2"/>
                <a:gd name="T47" fmla="*/ 3 h 5"/>
                <a:gd name="T48" fmla="*/ 2 w 2"/>
                <a:gd name="T49" fmla="*/ 2 h 5"/>
                <a:gd name="T50" fmla="*/ 2 w 2"/>
                <a:gd name="T51" fmla="*/ 2 h 5"/>
                <a:gd name="T52" fmla="*/ 2 w 2"/>
                <a:gd name="T53" fmla="*/ 2 h 5"/>
                <a:gd name="T54" fmla="*/ 2 w 2"/>
                <a:gd name="T55" fmla="*/ 2 h 5"/>
                <a:gd name="T56" fmla="*/ 2 w 2"/>
                <a:gd name="T57" fmla="*/ 2 h 5"/>
                <a:gd name="T58" fmla="*/ 2 w 2"/>
                <a:gd name="T59" fmla="*/ 1 h 5"/>
                <a:gd name="T60" fmla="*/ 2 w 2"/>
                <a:gd name="T61" fmla="*/ 1 h 5"/>
                <a:gd name="T62" fmla="*/ 2 w 2"/>
                <a:gd name="T63" fmla="*/ 1 h 5"/>
                <a:gd name="T64" fmla="*/ 2 w 2"/>
                <a:gd name="T65" fmla="*/ 1 h 5"/>
                <a:gd name="T66" fmla="*/ 1 w 2"/>
                <a:gd name="T67" fmla="*/ 1 h 5"/>
                <a:gd name="T68" fmla="*/ 1 w 2"/>
                <a:gd name="T69" fmla="*/ 1 h 5"/>
                <a:gd name="T70" fmla="*/ 1 w 2"/>
                <a:gd name="T71" fmla="*/ 1 h 5"/>
                <a:gd name="T72" fmla="*/ 1 w 2"/>
                <a:gd name="T73" fmla="*/ 0 h 5"/>
                <a:gd name="T74" fmla="*/ 1 w 2"/>
                <a:gd name="T75" fmla="*/ 0 h 5"/>
                <a:gd name="T76" fmla="*/ 1 w 2"/>
                <a:gd name="T77" fmla="*/ 0 h 5"/>
                <a:gd name="T78" fmla="*/ 2 w 2"/>
                <a:gd name="T79" fmla="*/ 0 h 5"/>
                <a:gd name="T80" fmla="*/ 2 w 2"/>
                <a:gd name="T81" fmla="*/ 0 h 5"/>
                <a:gd name="T82" fmla="*/ 1 w 2"/>
                <a:gd name="T83" fmla="*/ 0 h 5"/>
                <a:gd name="T84" fmla="*/ 1 w 2"/>
                <a:gd name="T85" fmla="*/ 0 h 5"/>
                <a:gd name="T86" fmla="*/ 1 w 2"/>
                <a:gd name="T87" fmla="*/ 0 h 5"/>
                <a:gd name="T88" fmla="*/ 1 w 2"/>
                <a:gd name="T89" fmla="*/ 0 h 5"/>
                <a:gd name="T90" fmla="*/ 1 w 2"/>
                <a:gd name="T91" fmla="*/ 0 h 5"/>
                <a:gd name="T92" fmla="*/ 0 w 2"/>
                <a:gd name="T9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 h="5">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2"/>
                  </a:cubicBezTo>
                  <a:cubicBezTo>
                    <a:pt x="0" y="2"/>
                    <a:pt x="0" y="2"/>
                    <a:pt x="0" y="2"/>
                  </a:cubicBezTo>
                  <a:cubicBezTo>
                    <a:pt x="0" y="2"/>
                    <a:pt x="0" y="2"/>
                    <a:pt x="0" y="2"/>
                  </a:cubicBezTo>
                  <a:cubicBezTo>
                    <a:pt x="0" y="2"/>
                    <a:pt x="0" y="2"/>
                    <a:pt x="0" y="2"/>
                  </a:cubicBezTo>
                  <a:cubicBezTo>
                    <a:pt x="0" y="2"/>
                    <a:pt x="0" y="2"/>
                    <a:pt x="0" y="3"/>
                  </a:cubicBezTo>
                  <a:cubicBezTo>
                    <a:pt x="0" y="3"/>
                    <a:pt x="0" y="3"/>
                    <a:pt x="0" y="3"/>
                  </a:cubicBezTo>
                  <a:cubicBezTo>
                    <a:pt x="0" y="3"/>
                    <a:pt x="0" y="3"/>
                    <a:pt x="1" y="3"/>
                  </a:cubicBezTo>
                  <a:cubicBezTo>
                    <a:pt x="1" y="4"/>
                    <a:pt x="1" y="4"/>
                    <a:pt x="1" y="4"/>
                  </a:cubicBezTo>
                  <a:cubicBezTo>
                    <a:pt x="1" y="4"/>
                    <a:pt x="1" y="4"/>
                    <a:pt x="1" y="4"/>
                  </a:cubicBezTo>
                  <a:cubicBezTo>
                    <a:pt x="1" y="4"/>
                    <a:pt x="1" y="4"/>
                    <a:pt x="1" y="4"/>
                  </a:cubicBezTo>
                  <a:cubicBezTo>
                    <a:pt x="1" y="4"/>
                    <a:pt x="1" y="4"/>
                    <a:pt x="1" y="4"/>
                  </a:cubicBezTo>
                  <a:cubicBezTo>
                    <a:pt x="1" y="5"/>
                    <a:pt x="1" y="5"/>
                    <a:pt x="1" y="5"/>
                  </a:cubicBezTo>
                  <a:cubicBezTo>
                    <a:pt x="1" y="5"/>
                    <a:pt x="1" y="5"/>
                    <a:pt x="1" y="4"/>
                  </a:cubicBezTo>
                  <a:cubicBezTo>
                    <a:pt x="1" y="4"/>
                    <a:pt x="2" y="4"/>
                    <a:pt x="1" y="4"/>
                  </a:cubicBezTo>
                  <a:cubicBezTo>
                    <a:pt x="1" y="4"/>
                    <a:pt x="1" y="3"/>
                    <a:pt x="2" y="3"/>
                  </a:cubicBezTo>
                  <a:cubicBezTo>
                    <a:pt x="2" y="3"/>
                    <a:pt x="2" y="3"/>
                    <a:pt x="2" y="3"/>
                  </a:cubicBezTo>
                  <a:cubicBezTo>
                    <a:pt x="2" y="3"/>
                    <a:pt x="2" y="3"/>
                    <a:pt x="2" y="2"/>
                  </a:cubicBezTo>
                  <a:cubicBezTo>
                    <a:pt x="2" y="2"/>
                    <a:pt x="2" y="2"/>
                    <a:pt x="2" y="2"/>
                  </a:cubicBezTo>
                  <a:cubicBezTo>
                    <a:pt x="2" y="2"/>
                    <a:pt x="2" y="2"/>
                    <a:pt x="2" y="2"/>
                  </a:cubicBezTo>
                  <a:cubicBezTo>
                    <a:pt x="2" y="2"/>
                    <a:pt x="2" y="2"/>
                    <a:pt x="2" y="2"/>
                  </a:cubicBezTo>
                  <a:cubicBezTo>
                    <a:pt x="2" y="2"/>
                    <a:pt x="2" y="2"/>
                    <a:pt x="2" y="2"/>
                  </a:cubicBezTo>
                  <a:cubicBezTo>
                    <a:pt x="2" y="2"/>
                    <a:pt x="2" y="2"/>
                    <a:pt x="2" y="1"/>
                  </a:cubicBezTo>
                  <a:cubicBezTo>
                    <a:pt x="2" y="1"/>
                    <a:pt x="2" y="1"/>
                    <a:pt x="2" y="1"/>
                  </a:cubicBezTo>
                  <a:cubicBezTo>
                    <a:pt x="2" y="1"/>
                    <a:pt x="2" y="1"/>
                    <a:pt x="2" y="1"/>
                  </a:cubicBezTo>
                  <a:cubicBezTo>
                    <a:pt x="2" y="1"/>
                    <a:pt x="2" y="1"/>
                    <a:pt x="2"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 name="Freeform 6"/>
            <p:cNvSpPr>
              <a:spLocks/>
            </p:cNvSpPr>
            <p:nvPr/>
          </p:nvSpPr>
          <p:spPr bwMode="auto">
            <a:xfrm>
              <a:off x="1310" y="2643"/>
              <a:ext cx="2" cy="0"/>
            </a:xfrm>
            <a:custGeom>
              <a:avLst/>
              <a:gdLst>
                <a:gd name="T0" fmla="*/ 0 w 1"/>
                <a:gd name="T1" fmla="*/ 0 w 1"/>
                <a:gd name="T2" fmla="*/ 0 w 1"/>
                <a:gd name="T3" fmla="*/ 0 w 1"/>
                <a:gd name="T4" fmla="*/ 0 w 1"/>
                <a:gd name="T5" fmla="*/ 1 w 1"/>
                <a:gd name="T6" fmla="*/ 1 w 1"/>
                <a:gd name="T7" fmla="*/ 1 w 1"/>
                <a:gd name="T8" fmla="*/ 1 w 1"/>
                <a:gd name="T9" fmla="*/ 1 w 1"/>
                <a:gd name="T10" fmla="*/ 0 w 1"/>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Lst>
              <a:rect l="0" t="0" r="r" b="b"/>
              <a:pathLst>
                <a:path w="1">
                  <a:moveTo>
                    <a:pt x="0" y="0"/>
                  </a:moveTo>
                  <a:cubicBezTo>
                    <a:pt x="0" y="0"/>
                    <a:pt x="0" y="0"/>
                    <a:pt x="0" y="0"/>
                  </a:cubicBezTo>
                  <a:cubicBezTo>
                    <a:pt x="0" y="0"/>
                    <a:pt x="0" y="0"/>
                    <a:pt x="0" y="0"/>
                  </a:cubicBezTo>
                  <a:cubicBezTo>
                    <a:pt x="0"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 name="Freeform 7"/>
            <p:cNvSpPr>
              <a:spLocks/>
            </p:cNvSpPr>
            <p:nvPr/>
          </p:nvSpPr>
          <p:spPr bwMode="auto">
            <a:xfrm>
              <a:off x="1310" y="2641"/>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 name="Freeform 8"/>
            <p:cNvSpPr>
              <a:spLocks/>
            </p:cNvSpPr>
            <p:nvPr/>
          </p:nvSpPr>
          <p:spPr bwMode="auto">
            <a:xfrm>
              <a:off x="1310" y="2641"/>
              <a:ext cx="2" cy="0"/>
            </a:xfrm>
            <a:custGeom>
              <a:avLst/>
              <a:gdLst>
                <a:gd name="T0" fmla="*/ 0 w 1"/>
                <a:gd name="T1" fmla="*/ 1 w 1"/>
                <a:gd name="T2" fmla="*/ 0 w 1"/>
                <a:gd name="T3" fmla="*/ 0 w 1"/>
              </a:gdLst>
              <a:ahLst/>
              <a:cxnLst>
                <a:cxn ang="0">
                  <a:pos x="T0" y="0"/>
                </a:cxn>
                <a:cxn ang="0">
                  <a:pos x="T1" y="0"/>
                </a:cxn>
                <a:cxn ang="0">
                  <a:pos x="T2" y="0"/>
                </a:cxn>
                <a:cxn ang="0">
                  <a:pos x="T3" y="0"/>
                </a:cxn>
              </a:cxnLst>
              <a:rect l="0" t="0" r="r" b="b"/>
              <a:pathLst>
                <a:path w="1">
                  <a:moveTo>
                    <a:pt x="0" y="0"/>
                  </a:moveTo>
                  <a:cubicBezTo>
                    <a:pt x="1" y="0"/>
                    <a:pt x="1" y="0"/>
                    <a:pt x="1" y="0"/>
                  </a:cubicBezTo>
                  <a:cubicBezTo>
                    <a:pt x="1" y="0"/>
                    <a:pt x="1" y="0"/>
                    <a:pt x="0" y="0"/>
                  </a:cubicBezTo>
                  <a:cubicBezTo>
                    <a:pt x="0"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 name="Freeform 9"/>
            <p:cNvSpPr>
              <a:spLocks/>
            </p:cNvSpPr>
            <p:nvPr/>
          </p:nvSpPr>
          <p:spPr bwMode="auto">
            <a:xfrm>
              <a:off x="1310" y="264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 name="Freeform 10"/>
            <p:cNvSpPr>
              <a:spLocks/>
            </p:cNvSpPr>
            <p:nvPr/>
          </p:nvSpPr>
          <p:spPr bwMode="auto">
            <a:xfrm>
              <a:off x="1314" y="2639"/>
              <a:ext cx="2" cy="2"/>
            </a:xfrm>
            <a:custGeom>
              <a:avLst/>
              <a:gdLst>
                <a:gd name="T0" fmla="*/ 1 w 1"/>
                <a:gd name="T1" fmla="*/ 0 h 1"/>
                <a:gd name="T2" fmla="*/ 1 w 1"/>
                <a:gd name="T3" fmla="*/ 0 h 1"/>
                <a:gd name="T4" fmla="*/ 0 w 1"/>
                <a:gd name="T5" fmla="*/ 1 h 1"/>
                <a:gd name="T6" fmla="*/ 0 w 1"/>
                <a:gd name="T7" fmla="*/ 1 h 1"/>
                <a:gd name="T8" fmla="*/ 1 w 1"/>
                <a:gd name="T9" fmla="*/ 1 h 1"/>
                <a:gd name="T10" fmla="*/ 1 w 1"/>
                <a:gd name="T11" fmla="*/ 0 h 1"/>
                <a:gd name="T12" fmla="*/ 1 w 1"/>
                <a:gd name="T13" fmla="*/ 1 h 1"/>
                <a:gd name="T14" fmla="*/ 1 w 1"/>
                <a:gd name="T15" fmla="*/ 1 h 1"/>
                <a:gd name="T16" fmla="*/ 1 w 1"/>
                <a:gd name="T17" fmla="*/ 1 h 1"/>
                <a:gd name="T18" fmla="*/ 1 w 1"/>
                <a:gd name="T19" fmla="*/ 1 h 1"/>
                <a:gd name="T20" fmla="*/ 1 w 1"/>
                <a:gd name="T21" fmla="*/ 1 h 1"/>
                <a:gd name="T22" fmla="*/ 1 w 1"/>
                <a:gd name="T23" fmla="*/ 1 h 1"/>
                <a:gd name="T24" fmla="*/ 1 w 1"/>
                <a:gd name="T25" fmla="*/ 0 h 1"/>
                <a:gd name="T26" fmla="*/ 1 w 1"/>
                <a:gd name="T27" fmla="*/ 0 h 1"/>
                <a:gd name="T28" fmla="*/ 1 w 1"/>
                <a:gd name="T29"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 h="1">
                  <a:moveTo>
                    <a:pt x="1" y="0"/>
                  </a:moveTo>
                  <a:cubicBezTo>
                    <a:pt x="1" y="0"/>
                    <a:pt x="1" y="0"/>
                    <a:pt x="1" y="0"/>
                  </a:cubicBezTo>
                  <a:cubicBezTo>
                    <a:pt x="1" y="0"/>
                    <a:pt x="0" y="0"/>
                    <a:pt x="0" y="1"/>
                  </a:cubicBezTo>
                  <a:cubicBezTo>
                    <a:pt x="0" y="1"/>
                    <a:pt x="0" y="1"/>
                    <a:pt x="0" y="1"/>
                  </a:cubicBezTo>
                  <a:cubicBezTo>
                    <a:pt x="1" y="1"/>
                    <a:pt x="1" y="1"/>
                    <a:pt x="1" y="1"/>
                  </a:cubicBezTo>
                  <a:cubicBezTo>
                    <a:pt x="1" y="1"/>
                    <a:pt x="1" y="0"/>
                    <a:pt x="1" y="0"/>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 name="Freeform 11"/>
            <p:cNvSpPr>
              <a:spLocks/>
            </p:cNvSpPr>
            <p:nvPr/>
          </p:nvSpPr>
          <p:spPr bwMode="auto">
            <a:xfrm>
              <a:off x="1314" y="2641"/>
              <a:ext cx="2" cy="2"/>
            </a:xfrm>
            <a:custGeom>
              <a:avLst/>
              <a:gdLst>
                <a:gd name="T0" fmla="*/ 1 w 1"/>
                <a:gd name="T1" fmla="*/ 0 h 1"/>
                <a:gd name="T2" fmla="*/ 1 w 1"/>
                <a:gd name="T3" fmla="*/ 1 h 1"/>
                <a:gd name="T4" fmla="*/ 1 w 1"/>
                <a:gd name="T5" fmla="*/ 1 h 1"/>
                <a:gd name="T6" fmla="*/ 1 w 1"/>
                <a:gd name="T7" fmla="*/ 1 h 1"/>
                <a:gd name="T8" fmla="*/ 1 w 1"/>
                <a:gd name="T9" fmla="*/ 1 h 1"/>
                <a:gd name="T10" fmla="*/ 1 w 1"/>
                <a:gd name="T11" fmla="*/ 1 h 1"/>
                <a:gd name="T12" fmla="*/ 1 w 1"/>
                <a:gd name="T13" fmla="*/ 1 h 1"/>
                <a:gd name="T14" fmla="*/ 1 w 1"/>
                <a:gd name="T15" fmla="*/ 1 h 1"/>
                <a:gd name="T16" fmla="*/ 1 w 1"/>
                <a:gd name="T17" fmla="*/ 1 h 1"/>
                <a:gd name="T18" fmla="*/ 1 w 1"/>
                <a:gd name="T19" fmla="*/ 1 h 1"/>
                <a:gd name="T20" fmla="*/ 1 w 1"/>
                <a:gd name="T21" fmla="*/ 1 h 1"/>
                <a:gd name="T22" fmla="*/ 1 w 1"/>
                <a:gd name="T23" fmla="*/ 1 h 1"/>
                <a:gd name="T24" fmla="*/ 1 w 1"/>
                <a:gd name="T25" fmla="*/ 1 h 1"/>
                <a:gd name="T26" fmla="*/ 1 w 1"/>
                <a:gd name="T27" fmla="*/ 1 h 1"/>
                <a:gd name="T28" fmla="*/ 1 w 1"/>
                <a:gd name="T29" fmla="*/ 1 h 1"/>
                <a:gd name="T30" fmla="*/ 0 w 1"/>
                <a:gd name="T31" fmla="*/ 1 h 1"/>
                <a:gd name="T32" fmla="*/ 0 w 1"/>
                <a:gd name="T33" fmla="*/ 1 h 1"/>
                <a:gd name="T34" fmla="*/ 1 w 1"/>
                <a:gd name="T35"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 h="1">
                  <a:moveTo>
                    <a:pt x="1" y="0"/>
                  </a:moveTo>
                  <a:cubicBezTo>
                    <a:pt x="1" y="0"/>
                    <a:pt x="1"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0" y="1"/>
                    <a:pt x="0" y="1"/>
                  </a:cubicBezTo>
                  <a:cubicBezTo>
                    <a:pt x="0" y="1"/>
                    <a:pt x="0" y="1"/>
                    <a:pt x="0" y="1"/>
                  </a:cubicBezTo>
                  <a:cubicBezTo>
                    <a:pt x="1" y="0"/>
                    <a:pt x="1" y="0"/>
                    <a:pt x="1"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 name="Freeform 12"/>
            <p:cNvSpPr>
              <a:spLocks/>
            </p:cNvSpPr>
            <p:nvPr/>
          </p:nvSpPr>
          <p:spPr bwMode="auto">
            <a:xfrm>
              <a:off x="1314" y="2641"/>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 name="Oval 13"/>
            <p:cNvSpPr>
              <a:spLocks noChangeArrowheads="1"/>
            </p:cNvSpPr>
            <p:nvPr/>
          </p:nvSpPr>
          <p:spPr bwMode="auto">
            <a:xfrm>
              <a:off x="1316" y="2641"/>
              <a:ext cx="1" cy="1"/>
            </a:xfrm>
            <a:prstGeom prst="ellipse">
              <a:avLst/>
            </a:pr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 name="Oval 14"/>
            <p:cNvSpPr>
              <a:spLocks noChangeArrowheads="1"/>
            </p:cNvSpPr>
            <p:nvPr/>
          </p:nvSpPr>
          <p:spPr bwMode="auto">
            <a:xfrm>
              <a:off x="1316" y="2641"/>
              <a:ext cx="1" cy="1"/>
            </a:xfrm>
            <a:prstGeom prst="ellipse">
              <a:avLst/>
            </a:pr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 name="Freeform 15"/>
            <p:cNvSpPr>
              <a:spLocks/>
            </p:cNvSpPr>
            <p:nvPr/>
          </p:nvSpPr>
          <p:spPr bwMode="auto">
            <a:xfrm>
              <a:off x="340" y="2394"/>
              <a:ext cx="1171" cy="472"/>
            </a:xfrm>
            <a:custGeom>
              <a:avLst/>
              <a:gdLst>
                <a:gd name="T0" fmla="*/ 1142 w 1171"/>
                <a:gd name="T1" fmla="*/ 156 h 472"/>
                <a:gd name="T2" fmla="*/ 1140 w 1171"/>
                <a:gd name="T3" fmla="*/ 73 h 472"/>
                <a:gd name="T4" fmla="*/ 1065 w 1171"/>
                <a:gd name="T5" fmla="*/ 32 h 472"/>
                <a:gd name="T6" fmla="*/ 996 w 1171"/>
                <a:gd name="T7" fmla="*/ 63 h 472"/>
                <a:gd name="T8" fmla="*/ 940 w 1171"/>
                <a:gd name="T9" fmla="*/ 20 h 472"/>
                <a:gd name="T10" fmla="*/ 878 w 1171"/>
                <a:gd name="T11" fmla="*/ 8 h 472"/>
                <a:gd name="T12" fmla="*/ 850 w 1171"/>
                <a:gd name="T13" fmla="*/ 51 h 472"/>
                <a:gd name="T14" fmla="*/ 802 w 1171"/>
                <a:gd name="T15" fmla="*/ 61 h 472"/>
                <a:gd name="T16" fmla="*/ 765 w 1171"/>
                <a:gd name="T17" fmla="*/ 58 h 472"/>
                <a:gd name="T18" fmla="*/ 756 w 1171"/>
                <a:gd name="T19" fmla="*/ 75 h 472"/>
                <a:gd name="T20" fmla="*/ 748 w 1171"/>
                <a:gd name="T21" fmla="*/ 106 h 472"/>
                <a:gd name="T22" fmla="*/ 705 w 1171"/>
                <a:gd name="T23" fmla="*/ 165 h 472"/>
                <a:gd name="T24" fmla="*/ 674 w 1171"/>
                <a:gd name="T25" fmla="*/ 159 h 472"/>
                <a:gd name="T26" fmla="*/ 611 w 1171"/>
                <a:gd name="T27" fmla="*/ 159 h 472"/>
                <a:gd name="T28" fmla="*/ 551 w 1171"/>
                <a:gd name="T29" fmla="*/ 141 h 472"/>
                <a:gd name="T30" fmla="*/ 506 w 1171"/>
                <a:gd name="T31" fmla="*/ 166 h 472"/>
                <a:gd name="T32" fmla="*/ 400 w 1171"/>
                <a:gd name="T33" fmla="*/ 132 h 472"/>
                <a:gd name="T34" fmla="*/ 360 w 1171"/>
                <a:gd name="T35" fmla="*/ 118 h 472"/>
                <a:gd name="T36" fmla="*/ 369 w 1171"/>
                <a:gd name="T37" fmla="*/ 82 h 472"/>
                <a:gd name="T38" fmla="*/ 364 w 1171"/>
                <a:gd name="T39" fmla="*/ 58 h 472"/>
                <a:gd name="T40" fmla="*/ 326 w 1171"/>
                <a:gd name="T41" fmla="*/ 56 h 472"/>
                <a:gd name="T42" fmla="*/ 276 w 1171"/>
                <a:gd name="T43" fmla="*/ 58 h 472"/>
                <a:gd name="T44" fmla="*/ 199 w 1171"/>
                <a:gd name="T45" fmla="*/ 79 h 472"/>
                <a:gd name="T46" fmla="*/ 141 w 1171"/>
                <a:gd name="T47" fmla="*/ 89 h 472"/>
                <a:gd name="T48" fmla="*/ 60 w 1171"/>
                <a:gd name="T49" fmla="*/ 142 h 472"/>
                <a:gd name="T50" fmla="*/ 23 w 1171"/>
                <a:gd name="T51" fmla="*/ 216 h 472"/>
                <a:gd name="T52" fmla="*/ 221 w 1171"/>
                <a:gd name="T53" fmla="*/ 342 h 472"/>
                <a:gd name="T54" fmla="*/ 244 w 1171"/>
                <a:gd name="T55" fmla="*/ 354 h 472"/>
                <a:gd name="T56" fmla="*/ 247 w 1171"/>
                <a:gd name="T57" fmla="*/ 366 h 472"/>
                <a:gd name="T58" fmla="*/ 566 w 1171"/>
                <a:gd name="T59" fmla="*/ 362 h 472"/>
                <a:gd name="T60" fmla="*/ 715 w 1171"/>
                <a:gd name="T61" fmla="*/ 325 h 472"/>
                <a:gd name="T62" fmla="*/ 748 w 1171"/>
                <a:gd name="T63" fmla="*/ 288 h 472"/>
                <a:gd name="T64" fmla="*/ 696 w 1171"/>
                <a:gd name="T65" fmla="*/ 189 h 472"/>
                <a:gd name="T66" fmla="*/ 727 w 1171"/>
                <a:gd name="T67" fmla="*/ 221 h 472"/>
                <a:gd name="T68" fmla="*/ 739 w 1171"/>
                <a:gd name="T69" fmla="*/ 220 h 472"/>
                <a:gd name="T70" fmla="*/ 770 w 1171"/>
                <a:gd name="T71" fmla="*/ 276 h 472"/>
                <a:gd name="T72" fmla="*/ 797 w 1171"/>
                <a:gd name="T73" fmla="*/ 321 h 472"/>
                <a:gd name="T74" fmla="*/ 840 w 1171"/>
                <a:gd name="T75" fmla="*/ 388 h 472"/>
                <a:gd name="T76" fmla="*/ 854 w 1171"/>
                <a:gd name="T77" fmla="*/ 423 h 472"/>
                <a:gd name="T78" fmla="*/ 868 w 1171"/>
                <a:gd name="T79" fmla="*/ 471 h 472"/>
                <a:gd name="T80" fmla="*/ 929 w 1171"/>
                <a:gd name="T81" fmla="*/ 455 h 472"/>
                <a:gd name="T82" fmla="*/ 1001 w 1171"/>
                <a:gd name="T83" fmla="*/ 424 h 472"/>
                <a:gd name="T84" fmla="*/ 1060 w 1171"/>
                <a:gd name="T85" fmla="*/ 388 h 472"/>
                <a:gd name="T86" fmla="*/ 1085 w 1171"/>
                <a:gd name="T87" fmla="*/ 366 h 472"/>
                <a:gd name="T88" fmla="*/ 1109 w 1171"/>
                <a:gd name="T89" fmla="*/ 331 h 472"/>
                <a:gd name="T90" fmla="*/ 1096 w 1171"/>
                <a:gd name="T91" fmla="*/ 294 h 472"/>
                <a:gd name="T92" fmla="*/ 1060 w 1171"/>
                <a:gd name="T93" fmla="*/ 259 h 472"/>
                <a:gd name="T94" fmla="*/ 1049 w 1171"/>
                <a:gd name="T95" fmla="*/ 264 h 472"/>
                <a:gd name="T96" fmla="*/ 1037 w 1171"/>
                <a:gd name="T97" fmla="*/ 278 h 472"/>
                <a:gd name="T98" fmla="*/ 1020 w 1171"/>
                <a:gd name="T99" fmla="*/ 287 h 472"/>
                <a:gd name="T100" fmla="*/ 991 w 1171"/>
                <a:gd name="T101" fmla="*/ 283 h 472"/>
                <a:gd name="T102" fmla="*/ 989 w 1171"/>
                <a:gd name="T103" fmla="*/ 266 h 472"/>
                <a:gd name="T104" fmla="*/ 981 w 1171"/>
                <a:gd name="T105" fmla="*/ 261 h 472"/>
                <a:gd name="T106" fmla="*/ 977 w 1171"/>
                <a:gd name="T107" fmla="*/ 273 h 472"/>
                <a:gd name="T108" fmla="*/ 958 w 1171"/>
                <a:gd name="T109" fmla="*/ 235 h 472"/>
                <a:gd name="T110" fmla="*/ 938 w 1171"/>
                <a:gd name="T111" fmla="*/ 197 h 472"/>
                <a:gd name="T112" fmla="*/ 938 w 1171"/>
                <a:gd name="T113" fmla="*/ 184 h 472"/>
                <a:gd name="T114" fmla="*/ 953 w 1171"/>
                <a:gd name="T115" fmla="*/ 177 h 472"/>
                <a:gd name="T116" fmla="*/ 974 w 1171"/>
                <a:gd name="T117" fmla="*/ 192 h 472"/>
                <a:gd name="T118" fmla="*/ 1020 w 1171"/>
                <a:gd name="T119" fmla="*/ 240 h 472"/>
                <a:gd name="T120" fmla="*/ 1073 w 1171"/>
                <a:gd name="T121" fmla="*/ 239 h 472"/>
                <a:gd name="T122" fmla="*/ 1156 w 1171"/>
                <a:gd name="T123" fmla="*/ 247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71" h="472">
                  <a:moveTo>
                    <a:pt x="1171" y="235"/>
                  </a:moveTo>
                  <a:lnTo>
                    <a:pt x="1169" y="233"/>
                  </a:lnTo>
                  <a:lnTo>
                    <a:pt x="1164" y="232"/>
                  </a:lnTo>
                  <a:lnTo>
                    <a:pt x="1162" y="216"/>
                  </a:lnTo>
                  <a:lnTo>
                    <a:pt x="1161" y="214"/>
                  </a:lnTo>
                  <a:lnTo>
                    <a:pt x="1154" y="213"/>
                  </a:lnTo>
                  <a:lnTo>
                    <a:pt x="1145" y="208"/>
                  </a:lnTo>
                  <a:lnTo>
                    <a:pt x="1140" y="196"/>
                  </a:lnTo>
                  <a:lnTo>
                    <a:pt x="1133" y="189"/>
                  </a:lnTo>
                  <a:lnTo>
                    <a:pt x="1147" y="168"/>
                  </a:lnTo>
                  <a:lnTo>
                    <a:pt x="1147" y="165"/>
                  </a:lnTo>
                  <a:lnTo>
                    <a:pt x="1145" y="159"/>
                  </a:lnTo>
                  <a:lnTo>
                    <a:pt x="1142" y="156"/>
                  </a:lnTo>
                  <a:lnTo>
                    <a:pt x="1135" y="156"/>
                  </a:lnTo>
                  <a:lnTo>
                    <a:pt x="1132" y="153"/>
                  </a:lnTo>
                  <a:lnTo>
                    <a:pt x="1132" y="139"/>
                  </a:lnTo>
                  <a:lnTo>
                    <a:pt x="1130" y="130"/>
                  </a:lnTo>
                  <a:lnTo>
                    <a:pt x="1133" y="122"/>
                  </a:lnTo>
                  <a:lnTo>
                    <a:pt x="1132" y="118"/>
                  </a:lnTo>
                  <a:lnTo>
                    <a:pt x="1128" y="116"/>
                  </a:lnTo>
                  <a:lnTo>
                    <a:pt x="1128" y="108"/>
                  </a:lnTo>
                  <a:lnTo>
                    <a:pt x="1135" y="106"/>
                  </a:lnTo>
                  <a:lnTo>
                    <a:pt x="1135" y="101"/>
                  </a:lnTo>
                  <a:lnTo>
                    <a:pt x="1138" y="96"/>
                  </a:lnTo>
                  <a:lnTo>
                    <a:pt x="1140" y="77"/>
                  </a:lnTo>
                  <a:lnTo>
                    <a:pt x="1140" y="73"/>
                  </a:lnTo>
                  <a:lnTo>
                    <a:pt x="1140" y="63"/>
                  </a:lnTo>
                  <a:lnTo>
                    <a:pt x="1138" y="63"/>
                  </a:lnTo>
                  <a:lnTo>
                    <a:pt x="1132" y="63"/>
                  </a:lnTo>
                  <a:lnTo>
                    <a:pt x="1113" y="51"/>
                  </a:lnTo>
                  <a:lnTo>
                    <a:pt x="1113" y="48"/>
                  </a:lnTo>
                  <a:lnTo>
                    <a:pt x="1109" y="44"/>
                  </a:lnTo>
                  <a:lnTo>
                    <a:pt x="1108" y="43"/>
                  </a:lnTo>
                  <a:lnTo>
                    <a:pt x="1102" y="41"/>
                  </a:lnTo>
                  <a:lnTo>
                    <a:pt x="1101" y="43"/>
                  </a:lnTo>
                  <a:lnTo>
                    <a:pt x="1082" y="36"/>
                  </a:lnTo>
                  <a:lnTo>
                    <a:pt x="1077" y="29"/>
                  </a:lnTo>
                  <a:lnTo>
                    <a:pt x="1066" y="29"/>
                  </a:lnTo>
                  <a:lnTo>
                    <a:pt x="1065" y="32"/>
                  </a:lnTo>
                  <a:lnTo>
                    <a:pt x="1063" y="34"/>
                  </a:lnTo>
                  <a:lnTo>
                    <a:pt x="1061" y="34"/>
                  </a:lnTo>
                  <a:lnTo>
                    <a:pt x="1058" y="32"/>
                  </a:lnTo>
                  <a:lnTo>
                    <a:pt x="1049" y="34"/>
                  </a:lnTo>
                  <a:lnTo>
                    <a:pt x="1036" y="44"/>
                  </a:lnTo>
                  <a:lnTo>
                    <a:pt x="1027" y="46"/>
                  </a:lnTo>
                  <a:lnTo>
                    <a:pt x="1029" y="51"/>
                  </a:lnTo>
                  <a:lnTo>
                    <a:pt x="1030" y="56"/>
                  </a:lnTo>
                  <a:lnTo>
                    <a:pt x="1024" y="58"/>
                  </a:lnTo>
                  <a:lnTo>
                    <a:pt x="1018" y="58"/>
                  </a:lnTo>
                  <a:lnTo>
                    <a:pt x="1022" y="56"/>
                  </a:lnTo>
                  <a:lnTo>
                    <a:pt x="1024" y="56"/>
                  </a:lnTo>
                  <a:lnTo>
                    <a:pt x="996" y="63"/>
                  </a:lnTo>
                  <a:lnTo>
                    <a:pt x="982" y="60"/>
                  </a:lnTo>
                  <a:lnTo>
                    <a:pt x="974" y="53"/>
                  </a:lnTo>
                  <a:lnTo>
                    <a:pt x="972" y="49"/>
                  </a:lnTo>
                  <a:lnTo>
                    <a:pt x="970" y="48"/>
                  </a:lnTo>
                  <a:lnTo>
                    <a:pt x="962" y="48"/>
                  </a:lnTo>
                  <a:lnTo>
                    <a:pt x="957" y="46"/>
                  </a:lnTo>
                  <a:lnTo>
                    <a:pt x="953" y="43"/>
                  </a:lnTo>
                  <a:lnTo>
                    <a:pt x="950" y="25"/>
                  </a:lnTo>
                  <a:lnTo>
                    <a:pt x="948" y="25"/>
                  </a:lnTo>
                  <a:lnTo>
                    <a:pt x="945" y="25"/>
                  </a:lnTo>
                  <a:lnTo>
                    <a:pt x="943" y="24"/>
                  </a:lnTo>
                  <a:lnTo>
                    <a:pt x="941" y="22"/>
                  </a:lnTo>
                  <a:lnTo>
                    <a:pt x="940" y="20"/>
                  </a:lnTo>
                  <a:lnTo>
                    <a:pt x="936" y="18"/>
                  </a:lnTo>
                  <a:lnTo>
                    <a:pt x="936" y="18"/>
                  </a:lnTo>
                  <a:lnTo>
                    <a:pt x="941" y="15"/>
                  </a:lnTo>
                  <a:lnTo>
                    <a:pt x="940" y="10"/>
                  </a:lnTo>
                  <a:lnTo>
                    <a:pt x="940" y="5"/>
                  </a:lnTo>
                  <a:lnTo>
                    <a:pt x="934" y="3"/>
                  </a:lnTo>
                  <a:lnTo>
                    <a:pt x="928" y="5"/>
                  </a:lnTo>
                  <a:lnTo>
                    <a:pt x="921" y="10"/>
                  </a:lnTo>
                  <a:lnTo>
                    <a:pt x="917" y="18"/>
                  </a:lnTo>
                  <a:lnTo>
                    <a:pt x="897" y="17"/>
                  </a:lnTo>
                  <a:lnTo>
                    <a:pt x="885" y="0"/>
                  </a:lnTo>
                  <a:lnTo>
                    <a:pt x="881" y="6"/>
                  </a:lnTo>
                  <a:lnTo>
                    <a:pt x="878" y="8"/>
                  </a:lnTo>
                  <a:lnTo>
                    <a:pt x="880" y="15"/>
                  </a:lnTo>
                  <a:lnTo>
                    <a:pt x="880" y="37"/>
                  </a:lnTo>
                  <a:lnTo>
                    <a:pt x="885" y="41"/>
                  </a:lnTo>
                  <a:lnTo>
                    <a:pt x="886" y="46"/>
                  </a:lnTo>
                  <a:lnTo>
                    <a:pt x="888" y="60"/>
                  </a:lnTo>
                  <a:lnTo>
                    <a:pt x="888" y="49"/>
                  </a:lnTo>
                  <a:lnTo>
                    <a:pt x="885" y="51"/>
                  </a:lnTo>
                  <a:lnTo>
                    <a:pt x="881" y="51"/>
                  </a:lnTo>
                  <a:lnTo>
                    <a:pt x="878" y="48"/>
                  </a:lnTo>
                  <a:lnTo>
                    <a:pt x="866" y="48"/>
                  </a:lnTo>
                  <a:lnTo>
                    <a:pt x="859" y="46"/>
                  </a:lnTo>
                  <a:lnTo>
                    <a:pt x="852" y="51"/>
                  </a:lnTo>
                  <a:lnTo>
                    <a:pt x="850" y="51"/>
                  </a:lnTo>
                  <a:lnTo>
                    <a:pt x="850" y="51"/>
                  </a:lnTo>
                  <a:lnTo>
                    <a:pt x="850" y="49"/>
                  </a:lnTo>
                  <a:lnTo>
                    <a:pt x="849" y="49"/>
                  </a:lnTo>
                  <a:lnTo>
                    <a:pt x="849" y="49"/>
                  </a:lnTo>
                  <a:lnTo>
                    <a:pt x="845" y="51"/>
                  </a:lnTo>
                  <a:lnTo>
                    <a:pt x="840" y="53"/>
                  </a:lnTo>
                  <a:lnTo>
                    <a:pt x="830" y="53"/>
                  </a:lnTo>
                  <a:lnTo>
                    <a:pt x="828" y="53"/>
                  </a:lnTo>
                  <a:lnTo>
                    <a:pt x="821" y="55"/>
                  </a:lnTo>
                  <a:lnTo>
                    <a:pt x="816" y="58"/>
                  </a:lnTo>
                  <a:lnTo>
                    <a:pt x="813" y="58"/>
                  </a:lnTo>
                  <a:lnTo>
                    <a:pt x="811" y="60"/>
                  </a:lnTo>
                  <a:lnTo>
                    <a:pt x="802" y="61"/>
                  </a:lnTo>
                  <a:lnTo>
                    <a:pt x="794" y="60"/>
                  </a:lnTo>
                  <a:lnTo>
                    <a:pt x="790" y="56"/>
                  </a:lnTo>
                  <a:lnTo>
                    <a:pt x="789" y="56"/>
                  </a:lnTo>
                  <a:lnTo>
                    <a:pt x="785" y="56"/>
                  </a:lnTo>
                  <a:lnTo>
                    <a:pt x="777" y="61"/>
                  </a:lnTo>
                  <a:lnTo>
                    <a:pt x="775" y="61"/>
                  </a:lnTo>
                  <a:lnTo>
                    <a:pt x="772" y="61"/>
                  </a:lnTo>
                  <a:lnTo>
                    <a:pt x="768" y="61"/>
                  </a:lnTo>
                  <a:lnTo>
                    <a:pt x="768" y="61"/>
                  </a:lnTo>
                  <a:lnTo>
                    <a:pt x="768" y="60"/>
                  </a:lnTo>
                  <a:lnTo>
                    <a:pt x="768" y="60"/>
                  </a:lnTo>
                  <a:lnTo>
                    <a:pt x="766" y="60"/>
                  </a:lnTo>
                  <a:lnTo>
                    <a:pt x="765" y="58"/>
                  </a:lnTo>
                  <a:lnTo>
                    <a:pt x="763" y="58"/>
                  </a:lnTo>
                  <a:lnTo>
                    <a:pt x="761" y="61"/>
                  </a:lnTo>
                  <a:lnTo>
                    <a:pt x="761" y="61"/>
                  </a:lnTo>
                  <a:lnTo>
                    <a:pt x="761" y="63"/>
                  </a:lnTo>
                  <a:lnTo>
                    <a:pt x="761" y="65"/>
                  </a:lnTo>
                  <a:lnTo>
                    <a:pt x="763" y="68"/>
                  </a:lnTo>
                  <a:lnTo>
                    <a:pt x="763" y="70"/>
                  </a:lnTo>
                  <a:lnTo>
                    <a:pt x="763" y="70"/>
                  </a:lnTo>
                  <a:lnTo>
                    <a:pt x="761" y="70"/>
                  </a:lnTo>
                  <a:lnTo>
                    <a:pt x="758" y="70"/>
                  </a:lnTo>
                  <a:lnTo>
                    <a:pt x="758" y="73"/>
                  </a:lnTo>
                  <a:lnTo>
                    <a:pt x="756" y="75"/>
                  </a:lnTo>
                  <a:lnTo>
                    <a:pt x="756" y="75"/>
                  </a:lnTo>
                  <a:lnTo>
                    <a:pt x="754" y="77"/>
                  </a:lnTo>
                  <a:lnTo>
                    <a:pt x="753" y="77"/>
                  </a:lnTo>
                  <a:lnTo>
                    <a:pt x="753" y="75"/>
                  </a:lnTo>
                  <a:lnTo>
                    <a:pt x="751" y="75"/>
                  </a:lnTo>
                  <a:lnTo>
                    <a:pt x="751" y="79"/>
                  </a:lnTo>
                  <a:lnTo>
                    <a:pt x="749" y="82"/>
                  </a:lnTo>
                  <a:lnTo>
                    <a:pt x="751" y="84"/>
                  </a:lnTo>
                  <a:lnTo>
                    <a:pt x="753" y="87"/>
                  </a:lnTo>
                  <a:lnTo>
                    <a:pt x="753" y="92"/>
                  </a:lnTo>
                  <a:lnTo>
                    <a:pt x="751" y="96"/>
                  </a:lnTo>
                  <a:lnTo>
                    <a:pt x="753" y="99"/>
                  </a:lnTo>
                  <a:lnTo>
                    <a:pt x="753" y="101"/>
                  </a:lnTo>
                  <a:lnTo>
                    <a:pt x="748" y="106"/>
                  </a:lnTo>
                  <a:lnTo>
                    <a:pt x="746" y="113"/>
                  </a:lnTo>
                  <a:lnTo>
                    <a:pt x="744" y="113"/>
                  </a:lnTo>
                  <a:lnTo>
                    <a:pt x="744" y="113"/>
                  </a:lnTo>
                  <a:lnTo>
                    <a:pt x="744" y="115"/>
                  </a:lnTo>
                  <a:lnTo>
                    <a:pt x="737" y="129"/>
                  </a:lnTo>
                  <a:lnTo>
                    <a:pt x="737" y="129"/>
                  </a:lnTo>
                  <a:lnTo>
                    <a:pt x="729" y="154"/>
                  </a:lnTo>
                  <a:lnTo>
                    <a:pt x="727" y="158"/>
                  </a:lnTo>
                  <a:lnTo>
                    <a:pt x="722" y="161"/>
                  </a:lnTo>
                  <a:lnTo>
                    <a:pt x="713" y="166"/>
                  </a:lnTo>
                  <a:lnTo>
                    <a:pt x="708" y="166"/>
                  </a:lnTo>
                  <a:lnTo>
                    <a:pt x="706" y="165"/>
                  </a:lnTo>
                  <a:lnTo>
                    <a:pt x="705" y="165"/>
                  </a:lnTo>
                  <a:lnTo>
                    <a:pt x="705" y="166"/>
                  </a:lnTo>
                  <a:lnTo>
                    <a:pt x="698" y="166"/>
                  </a:lnTo>
                  <a:lnTo>
                    <a:pt x="696" y="163"/>
                  </a:lnTo>
                  <a:lnTo>
                    <a:pt x="693" y="163"/>
                  </a:lnTo>
                  <a:lnTo>
                    <a:pt x="691" y="161"/>
                  </a:lnTo>
                  <a:lnTo>
                    <a:pt x="691" y="159"/>
                  </a:lnTo>
                  <a:lnTo>
                    <a:pt x="689" y="159"/>
                  </a:lnTo>
                  <a:lnTo>
                    <a:pt x="689" y="158"/>
                  </a:lnTo>
                  <a:lnTo>
                    <a:pt x="689" y="158"/>
                  </a:lnTo>
                  <a:lnTo>
                    <a:pt x="686" y="158"/>
                  </a:lnTo>
                  <a:lnTo>
                    <a:pt x="677" y="158"/>
                  </a:lnTo>
                  <a:lnTo>
                    <a:pt x="676" y="158"/>
                  </a:lnTo>
                  <a:lnTo>
                    <a:pt x="674" y="159"/>
                  </a:lnTo>
                  <a:lnTo>
                    <a:pt x="672" y="159"/>
                  </a:lnTo>
                  <a:lnTo>
                    <a:pt x="667" y="161"/>
                  </a:lnTo>
                  <a:lnTo>
                    <a:pt x="667" y="161"/>
                  </a:lnTo>
                  <a:lnTo>
                    <a:pt x="667" y="159"/>
                  </a:lnTo>
                  <a:lnTo>
                    <a:pt x="671" y="158"/>
                  </a:lnTo>
                  <a:lnTo>
                    <a:pt x="671" y="158"/>
                  </a:lnTo>
                  <a:lnTo>
                    <a:pt x="664" y="159"/>
                  </a:lnTo>
                  <a:lnTo>
                    <a:pt x="643" y="170"/>
                  </a:lnTo>
                  <a:lnTo>
                    <a:pt x="636" y="166"/>
                  </a:lnTo>
                  <a:lnTo>
                    <a:pt x="629" y="166"/>
                  </a:lnTo>
                  <a:lnTo>
                    <a:pt x="626" y="165"/>
                  </a:lnTo>
                  <a:lnTo>
                    <a:pt x="619" y="163"/>
                  </a:lnTo>
                  <a:lnTo>
                    <a:pt x="611" y="159"/>
                  </a:lnTo>
                  <a:lnTo>
                    <a:pt x="595" y="156"/>
                  </a:lnTo>
                  <a:lnTo>
                    <a:pt x="587" y="158"/>
                  </a:lnTo>
                  <a:lnTo>
                    <a:pt x="585" y="158"/>
                  </a:lnTo>
                  <a:lnTo>
                    <a:pt x="583" y="156"/>
                  </a:lnTo>
                  <a:lnTo>
                    <a:pt x="583" y="154"/>
                  </a:lnTo>
                  <a:lnTo>
                    <a:pt x="581" y="151"/>
                  </a:lnTo>
                  <a:lnTo>
                    <a:pt x="580" y="151"/>
                  </a:lnTo>
                  <a:lnTo>
                    <a:pt x="556" y="146"/>
                  </a:lnTo>
                  <a:lnTo>
                    <a:pt x="556" y="146"/>
                  </a:lnTo>
                  <a:lnTo>
                    <a:pt x="554" y="146"/>
                  </a:lnTo>
                  <a:lnTo>
                    <a:pt x="551" y="144"/>
                  </a:lnTo>
                  <a:lnTo>
                    <a:pt x="551" y="141"/>
                  </a:lnTo>
                  <a:lnTo>
                    <a:pt x="551" y="141"/>
                  </a:lnTo>
                  <a:lnTo>
                    <a:pt x="552" y="141"/>
                  </a:lnTo>
                  <a:lnTo>
                    <a:pt x="551" y="139"/>
                  </a:lnTo>
                  <a:lnTo>
                    <a:pt x="549" y="137"/>
                  </a:lnTo>
                  <a:lnTo>
                    <a:pt x="547" y="137"/>
                  </a:lnTo>
                  <a:lnTo>
                    <a:pt x="537" y="132"/>
                  </a:lnTo>
                  <a:lnTo>
                    <a:pt x="520" y="135"/>
                  </a:lnTo>
                  <a:lnTo>
                    <a:pt x="504" y="147"/>
                  </a:lnTo>
                  <a:lnTo>
                    <a:pt x="503" y="151"/>
                  </a:lnTo>
                  <a:lnTo>
                    <a:pt x="503" y="156"/>
                  </a:lnTo>
                  <a:lnTo>
                    <a:pt x="504" y="158"/>
                  </a:lnTo>
                  <a:lnTo>
                    <a:pt x="504" y="161"/>
                  </a:lnTo>
                  <a:lnTo>
                    <a:pt x="506" y="165"/>
                  </a:lnTo>
                  <a:lnTo>
                    <a:pt x="506" y="166"/>
                  </a:lnTo>
                  <a:lnTo>
                    <a:pt x="499" y="177"/>
                  </a:lnTo>
                  <a:lnTo>
                    <a:pt x="492" y="180"/>
                  </a:lnTo>
                  <a:lnTo>
                    <a:pt x="489" y="180"/>
                  </a:lnTo>
                  <a:lnTo>
                    <a:pt x="484" y="178"/>
                  </a:lnTo>
                  <a:lnTo>
                    <a:pt x="477" y="171"/>
                  </a:lnTo>
                  <a:lnTo>
                    <a:pt x="441" y="161"/>
                  </a:lnTo>
                  <a:lnTo>
                    <a:pt x="434" y="151"/>
                  </a:lnTo>
                  <a:lnTo>
                    <a:pt x="432" y="144"/>
                  </a:lnTo>
                  <a:lnTo>
                    <a:pt x="431" y="142"/>
                  </a:lnTo>
                  <a:lnTo>
                    <a:pt x="410" y="135"/>
                  </a:lnTo>
                  <a:lnTo>
                    <a:pt x="407" y="135"/>
                  </a:lnTo>
                  <a:lnTo>
                    <a:pt x="403" y="134"/>
                  </a:lnTo>
                  <a:lnTo>
                    <a:pt x="400" y="132"/>
                  </a:lnTo>
                  <a:lnTo>
                    <a:pt x="393" y="134"/>
                  </a:lnTo>
                  <a:lnTo>
                    <a:pt x="388" y="134"/>
                  </a:lnTo>
                  <a:lnTo>
                    <a:pt x="372" y="129"/>
                  </a:lnTo>
                  <a:lnTo>
                    <a:pt x="372" y="127"/>
                  </a:lnTo>
                  <a:lnTo>
                    <a:pt x="371" y="127"/>
                  </a:lnTo>
                  <a:lnTo>
                    <a:pt x="369" y="127"/>
                  </a:lnTo>
                  <a:lnTo>
                    <a:pt x="367" y="127"/>
                  </a:lnTo>
                  <a:lnTo>
                    <a:pt x="367" y="125"/>
                  </a:lnTo>
                  <a:lnTo>
                    <a:pt x="365" y="120"/>
                  </a:lnTo>
                  <a:lnTo>
                    <a:pt x="364" y="120"/>
                  </a:lnTo>
                  <a:lnTo>
                    <a:pt x="362" y="122"/>
                  </a:lnTo>
                  <a:lnTo>
                    <a:pt x="360" y="120"/>
                  </a:lnTo>
                  <a:lnTo>
                    <a:pt x="360" y="118"/>
                  </a:lnTo>
                  <a:lnTo>
                    <a:pt x="359" y="118"/>
                  </a:lnTo>
                  <a:lnTo>
                    <a:pt x="357" y="118"/>
                  </a:lnTo>
                  <a:lnTo>
                    <a:pt x="352" y="116"/>
                  </a:lnTo>
                  <a:lnTo>
                    <a:pt x="352" y="113"/>
                  </a:lnTo>
                  <a:lnTo>
                    <a:pt x="352" y="110"/>
                  </a:lnTo>
                  <a:lnTo>
                    <a:pt x="353" y="111"/>
                  </a:lnTo>
                  <a:lnTo>
                    <a:pt x="355" y="106"/>
                  </a:lnTo>
                  <a:lnTo>
                    <a:pt x="357" y="106"/>
                  </a:lnTo>
                  <a:lnTo>
                    <a:pt x="359" y="104"/>
                  </a:lnTo>
                  <a:lnTo>
                    <a:pt x="360" y="103"/>
                  </a:lnTo>
                  <a:lnTo>
                    <a:pt x="365" y="98"/>
                  </a:lnTo>
                  <a:lnTo>
                    <a:pt x="371" y="89"/>
                  </a:lnTo>
                  <a:lnTo>
                    <a:pt x="369" y="82"/>
                  </a:lnTo>
                  <a:lnTo>
                    <a:pt x="367" y="80"/>
                  </a:lnTo>
                  <a:lnTo>
                    <a:pt x="365" y="79"/>
                  </a:lnTo>
                  <a:lnTo>
                    <a:pt x="364" y="77"/>
                  </a:lnTo>
                  <a:lnTo>
                    <a:pt x="362" y="75"/>
                  </a:lnTo>
                  <a:lnTo>
                    <a:pt x="360" y="72"/>
                  </a:lnTo>
                  <a:lnTo>
                    <a:pt x="362" y="68"/>
                  </a:lnTo>
                  <a:lnTo>
                    <a:pt x="364" y="67"/>
                  </a:lnTo>
                  <a:lnTo>
                    <a:pt x="367" y="65"/>
                  </a:lnTo>
                  <a:lnTo>
                    <a:pt x="371" y="58"/>
                  </a:lnTo>
                  <a:lnTo>
                    <a:pt x="369" y="55"/>
                  </a:lnTo>
                  <a:lnTo>
                    <a:pt x="367" y="55"/>
                  </a:lnTo>
                  <a:lnTo>
                    <a:pt x="365" y="56"/>
                  </a:lnTo>
                  <a:lnTo>
                    <a:pt x="364" y="58"/>
                  </a:lnTo>
                  <a:lnTo>
                    <a:pt x="362" y="60"/>
                  </a:lnTo>
                  <a:lnTo>
                    <a:pt x="360" y="60"/>
                  </a:lnTo>
                  <a:lnTo>
                    <a:pt x="357" y="60"/>
                  </a:lnTo>
                  <a:lnTo>
                    <a:pt x="357" y="56"/>
                  </a:lnTo>
                  <a:lnTo>
                    <a:pt x="355" y="51"/>
                  </a:lnTo>
                  <a:lnTo>
                    <a:pt x="355" y="51"/>
                  </a:lnTo>
                  <a:lnTo>
                    <a:pt x="348" y="49"/>
                  </a:lnTo>
                  <a:lnTo>
                    <a:pt x="341" y="51"/>
                  </a:lnTo>
                  <a:lnTo>
                    <a:pt x="335" y="55"/>
                  </a:lnTo>
                  <a:lnTo>
                    <a:pt x="335" y="56"/>
                  </a:lnTo>
                  <a:lnTo>
                    <a:pt x="333" y="56"/>
                  </a:lnTo>
                  <a:lnTo>
                    <a:pt x="329" y="56"/>
                  </a:lnTo>
                  <a:lnTo>
                    <a:pt x="326" y="56"/>
                  </a:lnTo>
                  <a:lnTo>
                    <a:pt x="324" y="58"/>
                  </a:lnTo>
                  <a:lnTo>
                    <a:pt x="319" y="58"/>
                  </a:lnTo>
                  <a:lnTo>
                    <a:pt x="317" y="56"/>
                  </a:lnTo>
                  <a:lnTo>
                    <a:pt x="312" y="55"/>
                  </a:lnTo>
                  <a:lnTo>
                    <a:pt x="311" y="56"/>
                  </a:lnTo>
                  <a:lnTo>
                    <a:pt x="307" y="56"/>
                  </a:lnTo>
                  <a:lnTo>
                    <a:pt x="305" y="56"/>
                  </a:lnTo>
                  <a:lnTo>
                    <a:pt x="304" y="56"/>
                  </a:lnTo>
                  <a:lnTo>
                    <a:pt x="297" y="53"/>
                  </a:lnTo>
                  <a:lnTo>
                    <a:pt x="295" y="56"/>
                  </a:lnTo>
                  <a:lnTo>
                    <a:pt x="281" y="61"/>
                  </a:lnTo>
                  <a:lnTo>
                    <a:pt x="278" y="60"/>
                  </a:lnTo>
                  <a:lnTo>
                    <a:pt x="276" y="58"/>
                  </a:lnTo>
                  <a:lnTo>
                    <a:pt x="261" y="58"/>
                  </a:lnTo>
                  <a:lnTo>
                    <a:pt x="256" y="60"/>
                  </a:lnTo>
                  <a:lnTo>
                    <a:pt x="254" y="60"/>
                  </a:lnTo>
                  <a:lnTo>
                    <a:pt x="252" y="60"/>
                  </a:lnTo>
                  <a:lnTo>
                    <a:pt x="249" y="60"/>
                  </a:lnTo>
                  <a:lnTo>
                    <a:pt x="247" y="60"/>
                  </a:lnTo>
                  <a:lnTo>
                    <a:pt x="242" y="63"/>
                  </a:lnTo>
                  <a:lnTo>
                    <a:pt x="223" y="63"/>
                  </a:lnTo>
                  <a:lnTo>
                    <a:pt x="213" y="68"/>
                  </a:lnTo>
                  <a:lnTo>
                    <a:pt x="209" y="70"/>
                  </a:lnTo>
                  <a:lnTo>
                    <a:pt x="206" y="72"/>
                  </a:lnTo>
                  <a:lnTo>
                    <a:pt x="201" y="77"/>
                  </a:lnTo>
                  <a:lnTo>
                    <a:pt x="199" y="79"/>
                  </a:lnTo>
                  <a:lnTo>
                    <a:pt x="196" y="77"/>
                  </a:lnTo>
                  <a:lnTo>
                    <a:pt x="192" y="79"/>
                  </a:lnTo>
                  <a:lnTo>
                    <a:pt x="187" y="79"/>
                  </a:lnTo>
                  <a:lnTo>
                    <a:pt x="184" y="80"/>
                  </a:lnTo>
                  <a:lnTo>
                    <a:pt x="180" y="87"/>
                  </a:lnTo>
                  <a:lnTo>
                    <a:pt x="172" y="92"/>
                  </a:lnTo>
                  <a:lnTo>
                    <a:pt x="170" y="92"/>
                  </a:lnTo>
                  <a:lnTo>
                    <a:pt x="165" y="91"/>
                  </a:lnTo>
                  <a:lnTo>
                    <a:pt x="161" y="91"/>
                  </a:lnTo>
                  <a:lnTo>
                    <a:pt x="158" y="91"/>
                  </a:lnTo>
                  <a:lnTo>
                    <a:pt x="155" y="87"/>
                  </a:lnTo>
                  <a:lnTo>
                    <a:pt x="153" y="89"/>
                  </a:lnTo>
                  <a:lnTo>
                    <a:pt x="141" y="89"/>
                  </a:lnTo>
                  <a:lnTo>
                    <a:pt x="134" y="91"/>
                  </a:lnTo>
                  <a:lnTo>
                    <a:pt x="131" y="91"/>
                  </a:lnTo>
                  <a:lnTo>
                    <a:pt x="120" y="82"/>
                  </a:lnTo>
                  <a:lnTo>
                    <a:pt x="119" y="77"/>
                  </a:lnTo>
                  <a:lnTo>
                    <a:pt x="112" y="79"/>
                  </a:lnTo>
                  <a:lnTo>
                    <a:pt x="110" y="80"/>
                  </a:lnTo>
                  <a:lnTo>
                    <a:pt x="103" y="101"/>
                  </a:lnTo>
                  <a:lnTo>
                    <a:pt x="100" y="106"/>
                  </a:lnTo>
                  <a:lnTo>
                    <a:pt x="98" y="110"/>
                  </a:lnTo>
                  <a:lnTo>
                    <a:pt x="95" y="113"/>
                  </a:lnTo>
                  <a:lnTo>
                    <a:pt x="72" y="125"/>
                  </a:lnTo>
                  <a:lnTo>
                    <a:pt x="60" y="139"/>
                  </a:lnTo>
                  <a:lnTo>
                    <a:pt x="60" y="142"/>
                  </a:lnTo>
                  <a:lnTo>
                    <a:pt x="59" y="149"/>
                  </a:lnTo>
                  <a:lnTo>
                    <a:pt x="55" y="151"/>
                  </a:lnTo>
                  <a:lnTo>
                    <a:pt x="55" y="151"/>
                  </a:lnTo>
                  <a:lnTo>
                    <a:pt x="50" y="159"/>
                  </a:lnTo>
                  <a:lnTo>
                    <a:pt x="48" y="173"/>
                  </a:lnTo>
                  <a:lnTo>
                    <a:pt x="52" y="178"/>
                  </a:lnTo>
                  <a:lnTo>
                    <a:pt x="52" y="184"/>
                  </a:lnTo>
                  <a:lnTo>
                    <a:pt x="43" y="197"/>
                  </a:lnTo>
                  <a:lnTo>
                    <a:pt x="41" y="201"/>
                  </a:lnTo>
                  <a:lnTo>
                    <a:pt x="40" y="202"/>
                  </a:lnTo>
                  <a:lnTo>
                    <a:pt x="36" y="204"/>
                  </a:lnTo>
                  <a:lnTo>
                    <a:pt x="31" y="206"/>
                  </a:lnTo>
                  <a:lnTo>
                    <a:pt x="23" y="216"/>
                  </a:lnTo>
                  <a:lnTo>
                    <a:pt x="2" y="221"/>
                  </a:lnTo>
                  <a:lnTo>
                    <a:pt x="0" y="225"/>
                  </a:lnTo>
                  <a:lnTo>
                    <a:pt x="67" y="225"/>
                  </a:lnTo>
                  <a:lnTo>
                    <a:pt x="67" y="225"/>
                  </a:lnTo>
                  <a:lnTo>
                    <a:pt x="67" y="233"/>
                  </a:lnTo>
                  <a:lnTo>
                    <a:pt x="124" y="271"/>
                  </a:lnTo>
                  <a:lnTo>
                    <a:pt x="216" y="335"/>
                  </a:lnTo>
                  <a:lnTo>
                    <a:pt x="216" y="335"/>
                  </a:lnTo>
                  <a:lnTo>
                    <a:pt x="218" y="337"/>
                  </a:lnTo>
                  <a:lnTo>
                    <a:pt x="216" y="338"/>
                  </a:lnTo>
                  <a:lnTo>
                    <a:pt x="216" y="340"/>
                  </a:lnTo>
                  <a:lnTo>
                    <a:pt x="220" y="342"/>
                  </a:lnTo>
                  <a:lnTo>
                    <a:pt x="221" y="342"/>
                  </a:lnTo>
                  <a:lnTo>
                    <a:pt x="225" y="343"/>
                  </a:lnTo>
                  <a:lnTo>
                    <a:pt x="225" y="345"/>
                  </a:lnTo>
                  <a:lnTo>
                    <a:pt x="225" y="347"/>
                  </a:lnTo>
                  <a:lnTo>
                    <a:pt x="228" y="349"/>
                  </a:lnTo>
                  <a:lnTo>
                    <a:pt x="232" y="350"/>
                  </a:lnTo>
                  <a:lnTo>
                    <a:pt x="233" y="349"/>
                  </a:lnTo>
                  <a:lnTo>
                    <a:pt x="235" y="350"/>
                  </a:lnTo>
                  <a:lnTo>
                    <a:pt x="235" y="352"/>
                  </a:lnTo>
                  <a:lnTo>
                    <a:pt x="237" y="352"/>
                  </a:lnTo>
                  <a:lnTo>
                    <a:pt x="240" y="352"/>
                  </a:lnTo>
                  <a:lnTo>
                    <a:pt x="240" y="354"/>
                  </a:lnTo>
                  <a:lnTo>
                    <a:pt x="242" y="354"/>
                  </a:lnTo>
                  <a:lnTo>
                    <a:pt x="244" y="354"/>
                  </a:lnTo>
                  <a:lnTo>
                    <a:pt x="247" y="355"/>
                  </a:lnTo>
                  <a:lnTo>
                    <a:pt x="247" y="355"/>
                  </a:lnTo>
                  <a:lnTo>
                    <a:pt x="249" y="357"/>
                  </a:lnTo>
                  <a:lnTo>
                    <a:pt x="249" y="357"/>
                  </a:lnTo>
                  <a:lnTo>
                    <a:pt x="249" y="359"/>
                  </a:lnTo>
                  <a:lnTo>
                    <a:pt x="249" y="359"/>
                  </a:lnTo>
                  <a:lnTo>
                    <a:pt x="249" y="361"/>
                  </a:lnTo>
                  <a:lnTo>
                    <a:pt x="249" y="361"/>
                  </a:lnTo>
                  <a:lnTo>
                    <a:pt x="249" y="362"/>
                  </a:lnTo>
                  <a:lnTo>
                    <a:pt x="249" y="362"/>
                  </a:lnTo>
                  <a:lnTo>
                    <a:pt x="249" y="364"/>
                  </a:lnTo>
                  <a:lnTo>
                    <a:pt x="249" y="366"/>
                  </a:lnTo>
                  <a:lnTo>
                    <a:pt x="247" y="366"/>
                  </a:lnTo>
                  <a:lnTo>
                    <a:pt x="247" y="368"/>
                  </a:lnTo>
                  <a:lnTo>
                    <a:pt x="251" y="371"/>
                  </a:lnTo>
                  <a:lnTo>
                    <a:pt x="254" y="371"/>
                  </a:lnTo>
                  <a:lnTo>
                    <a:pt x="287" y="361"/>
                  </a:lnTo>
                  <a:lnTo>
                    <a:pt x="379" y="295"/>
                  </a:lnTo>
                  <a:lnTo>
                    <a:pt x="381" y="295"/>
                  </a:lnTo>
                  <a:lnTo>
                    <a:pt x="415" y="297"/>
                  </a:lnTo>
                  <a:lnTo>
                    <a:pt x="417" y="299"/>
                  </a:lnTo>
                  <a:lnTo>
                    <a:pt x="419" y="299"/>
                  </a:lnTo>
                  <a:lnTo>
                    <a:pt x="422" y="302"/>
                  </a:lnTo>
                  <a:lnTo>
                    <a:pt x="425" y="306"/>
                  </a:lnTo>
                  <a:lnTo>
                    <a:pt x="446" y="299"/>
                  </a:lnTo>
                  <a:lnTo>
                    <a:pt x="566" y="362"/>
                  </a:lnTo>
                  <a:lnTo>
                    <a:pt x="569" y="362"/>
                  </a:lnTo>
                  <a:lnTo>
                    <a:pt x="569" y="352"/>
                  </a:lnTo>
                  <a:lnTo>
                    <a:pt x="583" y="352"/>
                  </a:lnTo>
                  <a:lnTo>
                    <a:pt x="583" y="325"/>
                  </a:lnTo>
                  <a:lnTo>
                    <a:pt x="583" y="321"/>
                  </a:lnTo>
                  <a:lnTo>
                    <a:pt x="679" y="321"/>
                  </a:lnTo>
                  <a:lnTo>
                    <a:pt x="681" y="318"/>
                  </a:lnTo>
                  <a:lnTo>
                    <a:pt x="682" y="318"/>
                  </a:lnTo>
                  <a:lnTo>
                    <a:pt x="682" y="318"/>
                  </a:lnTo>
                  <a:lnTo>
                    <a:pt x="682" y="318"/>
                  </a:lnTo>
                  <a:lnTo>
                    <a:pt x="682" y="321"/>
                  </a:lnTo>
                  <a:lnTo>
                    <a:pt x="708" y="321"/>
                  </a:lnTo>
                  <a:lnTo>
                    <a:pt x="715" y="325"/>
                  </a:lnTo>
                  <a:lnTo>
                    <a:pt x="722" y="325"/>
                  </a:lnTo>
                  <a:lnTo>
                    <a:pt x="724" y="318"/>
                  </a:lnTo>
                  <a:lnTo>
                    <a:pt x="732" y="316"/>
                  </a:lnTo>
                  <a:lnTo>
                    <a:pt x="736" y="307"/>
                  </a:lnTo>
                  <a:lnTo>
                    <a:pt x="739" y="309"/>
                  </a:lnTo>
                  <a:lnTo>
                    <a:pt x="746" y="304"/>
                  </a:lnTo>
                  <a:lnTo>
                    <a:pt x="744" y="299"/>
                  </a:lnTo>
                  <a:lnTo>
                    <a:pt x="744" y="292"/>
                  </a:lnTo>
                  <a:lnTo>
                    <a:pt x="742" y="290"/>
                  </a:lnTo>
                  <a:lnTo>
                    <a:pt x="744" y="288"/>
                  </a:lnTo>
                  <a:lnTo>
                    <a:pt x="744" y="288"/>
                  </a:lnTo>
                  <a:lnTo>
                    <a:pt x="748" y="290"/>
                  </a:lnTo>
                  <a:lnTo>
                    <a:pt x="748" y="288"/>
                  </a:lnTo>
                  <a:lnTo>
                    <a:pt x="748" y="288"/>
                  </a:lnTo>
                  <a:lnTo>
                    <a:pt x="746" y="287"/>
                  </a:lnTo>
                  <a:lnTo>
                    <a:pt x="739" y="280"/>
                  </a:lnTo>
                  <a:lnTo>
                    <a:pt x="713" y="227"/>
                  </a:lnTo>
                  <a:lnTo>
                    <a:pt x="713" y="221"/>
                  </a:lnTo>
                  <a:lnTo>
                    <a:pt x="712" y="220"/>
                  </a:lnTo>
                  <a:lnTo>
                    <a:pt x="705" y="213"/>
                  </a:lnTo>
                  <a:lnTo>
                    <a:pt x="700" y="202"/>
                  </a:lnTo>
                  <a:lnTo>
                    <a:pt x="700" y="199"/>
                  </a:lnTo>
                  <a:lnTo>
                    <a:pt x="700" y="196"/>
                  </a:lnTo>
                  <a:lnTo>
                    <a:pt x="696" y="194"/>
                  </a:lnTo>
                  <a:lnTo>
                    <a:pt x="696" y="192"/>
                  </a:lnTo>
                  <a:lnTo>
                    <a:pt x="696" y="189"/>
                  </a:lnTo>
                  <a:lnTo>
                    <a:pt x="698" y="187"/>
                  </a:lnTo>
                  <a:lnTo>
                    <a:pt x="698" y="185"/>
                  </a:lnTo>
                  <a:lnTo>
                    <a:pt x="700" y="185"/>
                  </a:lnTo>
                  <a:lnTo>
                    <a:pt x="700" y="185"/>
                  </a:lnTo>
                  <a:lnTo>
                    <a:pt x="700" y="185"/>
                  </a:lnTo>
                  <a:lnTo>
                    <a:pt x="701" y="187"/>
                  </a:lnTo>
                  <a:lnTo>
                    <a:pt x="701" y="194"/>
                  </a:lnTo>
                  <a:lnTo>
                    <a:pt x="710" y="204"/>
                  </a:lnTo>
                  <a:lnTo>
                    <a:pt x="710" y="208"/>
                  </a:lnTo>
                  <a:lnTo>
                    <a:pt x="722" y="223"/>
                  </a:lnTo>
                  <a:lnTo>
                    <a:pt x="724" y="223"/>
                  </a:lnTo>
                  <a:lnTo>
                    <a:pt x="727" y="221"/>
                  </a:lnTo>
                  <a:lnTo>
                    <a:pt x="727" y="221"/>
                  </a:lnTo>
                  <a:lnTo>
                    <a:pt x="727" y="220"/>
                  </a:lnTo>
                  <a:lnTo>
                    <a:pt x="727" y="218"/>
                  </a:lnTo>
                  <a:lnTo>
                    <a:pt x="734" y="196"/>
                  </a:lnTo>
                  <a:lnTo>
                    <a:pt x="736" y="196"/>
                  </a:lnTo>
                  <a:lnTo>
                    <a:pt x="736" y="199"/>
                  </a:lnTo>
                  <a:lnTo>
                    <a:pt x="734" y="202"/>
                  </a:lnTo>
                  <a:lnTo>
                    <a:pt x="734" y="211"/>
                  </a:lnTo>
                  <a:lnTo>
                    <a:pt x="730" y="218"/>
                  </a:lnTo>
                  <a:lnTo>
                    <a:pt x="730" y="218"/>
                  </a:lnTo>
                  <a:lnTo>
                    <a:pt x="732" y="216"/>
                  </a:lnTo>
                  <a:lnTo>
                    <a:pt x="732" y="218"/>
                  </a:lnTo>
                  <a:lnTo>
                    <a:pt x="737" y="218"/>
                  </a:lnTo>
                  <a:lnTo>
                    <a:pt x="739" y="220"/>
                  </a:lnTo>
                  <a:lnTo>
                    <a:pt x="748" y="233"/>
                  </a:lnTo>
                  <a:lnTo>
                    <a:pt x="748" y="235"/>
                  </a:lnTo>
                  <a:lnTo>
                    <a:pt x="751" y="240"/>
                  </a:lnTo>
                  <a:lnTo>
                    <a:pt x="753" y="240"/>
                  </a:lnTo>
                  <a:lnTo>
                    <a:pt x="754" y="244"/>
                  </a:lnTo>
                  <a:lnTo>
                    <a:pt x="758" y="251"/>
                  </a:lnTo>
                  <a:lnTo>
                    <a:pt x="761" y="254"/>
                  </a:lnTo>
                  <a:lnTo>
                    <a:pt x="761" y="256"/>
                  </a:lnTo>
                  <a:lnTo>
                    <a:pt x="761" y="257"/>
                  </a:lnTo>
                  <a:lnTo>
                    <a:pt x="765" y="257"/>
                  </a:lnTo>
                  <a:lnTo>
                    <a:pt x="770" y="273"/>
                  </a:lnTo>
                  <a:lnTo>
                    <a:pt x="770" y="273"/>
                  </a:lnTo>
                  <a:lnTo>
                    <a:pt x="770" y="276"/>
                  </a:lnTo>
                  <a:lnTo>
                    <a:pt x="773" y="280"/>
                  </a:lnTo>
                  <a:lnTo>
                    <a:pt x="773" y="282"/>
                  </a:lnTo>
                  <a:lnTo>
                    <a:pt x="775" y="283"/>
                  </a:lnTo>
                  <a:lnTo>
                    <a:pt x="777" y="282"/>
                  </a:lnTo>
                  <a:lnTo>
                    <a:pt x="778" y="282"/>
                  </a:lnTo>
                  <a:lnTo>
                    <a:pt x="780" y="283"/>
                  </a:lnTo>
                  <a:lnTo>
                    <a:pt x="780" y="285"/>
                  </a:lnTo>
                  <a:lnTo>
                    <a:pt x="780" y="285"/>
                  </a:lnTo>
                  <a:lnTo>
                    <a:pt x="789" y="292"/>
                  </a:lnTo>
                  <a:lnTo>
                    <a:pt x="796" y="307"/>
                  </a:lnTo>
                  <a:lnTo>
                    <a:pt x="797" y="309"/>
                  </a:lnTo>
                  <a:lnTo>
                    <a:pt x="799" y="314"/>
                  </a:lnTo>
                  <a:lnTo>
                    <a:pt x="797" y="321"/>
                  </a:lnTo>
                  <a:lnTo>
                    <a:pt x="797" y="321"/>
                  </a:lnTo>
                  <a:lnTo>
                    <a:pt x="797" y="323"/>
                  </a:lnTo>
                  <a:lnTo>
                    <a:pt x="799" y="325"/>
                  </a:lnTo>
                  <a:lnTo>
                    <a:pt x="802" y="343"/>
                  </a:lnTo>
                  <a:lnTo>
                    <a:pt x="806" y="345"/>
                  </a:lnTo>
                  <a:lnTo>
                    <a:pt x="813" y="349"/>
                  </a:lnTo>
                  <a:lnTo>
                    <a:pt x="813" y="349"/>
                  </a:lnTo>
                  <a:lnTo>
                    <a:pt x="821" y="354"/>
                  </a:lnTo>
                  <a:lnTo>
                    <a:pt x="830" y="368"/>
                  </a:lnTo>
                  <a:lnTo>
                    <a:pt x="832" y="374"/>
                  </a:lnTo>
                  <a:lnTo>
                    <a:pt x="832" y="374"/>
                  </a:lnTo>
                  <a:lnTo>
                    <a:pt x="833" y="376"/>
                  </a:lnTo>
                  <a:lnTo>
                    <a:pt x="840" y="388"/>
                  </a:lnTo>
                  <a:lnTo>
                    <a:pt x="842" y="390"/>
                  </a:lnTo>
                  <a:lnTo>
                    <a:pt x="847" y="395"/>
                  </a:lnTo>
                  <a:lnTo>
                    <a:pt x="849" y="398"/>
                  </a:lnTo>
                  <a:lnTo>
                    <a:pt x="850" y="400"/>
                  </a:lnTo>
                  <a:lnTo>
                    <a:pt x="850" y="402"/>
                  </a:lnTo>
                  <a:lnTo>
                    <a:pt x="854" y="407"/>
                  </a:lnTo>
                  <a:lnTo>
                    <a:pt x="854" y="410"/>
                  </a:lnTo>
                  <a:lnTo>
                    <a:pt x="856" y="412"/>
                  </a:lnTo>
                  <a:lnTo>
                    <a:pt x="856" y="412"/>
                  </a:lnTo>
                  <a:lnTo>
                    <a:pt x="856" y="412"/>
                  </a:lnTo>
                  <a:lnTo>
                    <a:pt x="856" y="421"/>
                  </a:lnTo>
                  <a:lnTo>
                    <a:pt x="856" y="421"/>
                  </a:lnTo>
                  <a:lnTo>
                    <a:pt x="854" y="423"/>
                  </a:lnTo>
                  <a:lnTo>
                    <a:pt x="854" y="424"/>
                  </a:lnTo>
                  <a:lnTo>
                    <a:pt x="854" y="428"/>
                  </a:lnTo>
                  <a:lnTo>
                    <a:pt x="856" y="428"/>
                  </a:lnTo>
                  <a:lnTo>
                    <a:pt x="856" y="429"/>
                  </a:lnTo>
                  <a:lnTo>
                    <a:pt x="854" y="429"/>
                  </a:lnTo>
                  <a:lnTo>
                    <a:pt x="854" y="429"/>
                  </a:lnTo>
                  <a:lnTo>
                    <a:pt x="854" y="431"/>
                  </a:lnTo>
                  <a:lnTo>
                    <a:pt x="857" y="435"/>
                  </a:lnTo>
                  <a:lnTo>
                    <a:pt x="861" y="452"/>
                  </a:lnTo>
                  <a:lnTo>
                    <a:pt x="862" y="453"/>
                  </a:lnTo>
                  <a:lnTo>
                    <a:pt x="862" y="464"/>
                  </a:lnTo>
                  <a:lnTo>
                    <a:pt x="866" y="467"/>
                  </a:lnTo>
                  <a:lnTo>
                    <a:pt x="868" y="471"/>
                  </a:lnTo>
                  <a:lnTo>
                    <a:pt x="871" y="471"/>
                  </a:lnTo>
                  <a:lnTo>
                    <a:pt x="873" y="472"/>
                  </a:lnTo>
                  <a:lnTo>
                    <a:pt x="876" y="471"/>
                  </a:lnTo>
                  <a:lnTo>
                    <a:pt x="878" y="472"/>
                  </a:lnTo>
                  <a:lnTo>
                    <a:pt x="881" y="471"/>
                  </a:lnTo>
                  <a:lnTo>
                    <a:pt x="888" y="471"/>
                  </a:lnTo>
                  <a:lnTo>
                    <a:pt x="897" y="466"/>
                  </a:lnTo>
                  <a:lnTo>
                    <a:pt x="900" y="462"/>
                  </a:lnTo>
                  <a:lnTo>
                    <a:pt x="902" y="460"/>
                  </a:lnTo>
                  <a:lnTo>
                    <a:pt x="912" y="460"/>
                  </a:lnTo>
                  <a:lnTo>
                    <a:pt x="916" y="460"/>
                  </a:lnTo>
                  <a:lnTo>
                    <a:pt x="917" y="460"/>
                  </a:lnTo>
                  <a:lnTo>
                    <a:pt x="929" y="455"/>
                  </a:lnTo>
                  <a:lnTo>
                    <a:pt x="931" y="453"/>
                  </a:lnTo>
                  <a:lnTo>
                    <a:pt x="934" y="452"/>
                  </a:lnTo>
                  <a:lnTo>
                    <a:pt x="945" y="452"/>
                  </a:lnTo>
                  <a:lnTo>
                    <a:pt x="946" y="452"/>
                  </a:lnTo>
                  <a:lnTo>
                    <a:pt x="952" y="447"/>
                  </a:lnTo>
                  <a:lnTo>
                    <a:pt x="953" y="443"/>
                  </a:lnTo>
                  <a:lnTo>
                    <a:pt x="989" y="429"/>
                  </a:lnTo>
                  <a:lnTo>
                    <a:pt x="993" y="428"/>
                  </a:lnTo>
                  <a:lnTo>
                    <a:pt x="998" y="426"/>
                  </a:lnTo>
                  <a:lnTo>
                    <a:pt x="1001" y="426"/>
                  </a:lnTo>
                  <a:lnTo>
                    <a:pt x="1001" y="426"/>
                  </a:lnTo>
                  <a:lnTo>
                    <a:pt x="1001" y="424"/>
                  </a:lnTo>
                  <a:lnTo>
                    <a:pt x="1001" y="424"/>
                  </a:lnTo>
                  <a:lnTo>
                    <a:pt x="1001" y="421"/>
                  </a:lnTo>
                  <a:lnTo>
                    <a:pt x="1003" y="416"/>
                  </a:lnTo>
                  <a:lnTo>
                    <a:pt x="1005" y="414"/>
                  </a:lnTo>
                  <a:lnTo>
                    <a:pt x="1013" y="409"/>
                  </a:lnTo>
                  <a:lnTo>
                    <a:pt x="1030" y="404"/>
                  </a:lnTo>
                  <a:lnTo>
                    <a:pt x="1039" y="404"/>
                  </a:lnTo>
                  <a:lnTo>
                    <a:pt x="1041" y="404"/>
                  </a:lnTo>
                  <a:lnTo>
                    <a:pt x="1042" y="404"/>
                  </a:lnTo>
                  <a:lnTo>
                    <a:pt x="1046" y="402"/>
                  </a:lnTo>
                  <a:lnTo>
                    <a:pt x="1048" y="398"/>
                  </a:lnTo>
                  <a:lnTo>
                    <a:pt x="1048" y="395"/>
                  </a:lnTo>
                  <a:lnTo>
                    <a:pt x="1053" y="390"/>
                  </a:lnTo>
                  <a:lnTo>
                    <a:pt x="1060" y="388"/>
                  </a:lnTo>
                  <a:lnTo>
                    <a:pt x="1063" y="388"/>
                  </a:lnTo>
                  <a:lnTo>
                    <a:pt x="1065" y="386"/>
                  </a:lnTo>
                  <a:lnTo>
                    <a:pt x="1068" y="385"/>
                  </a:lnTo>
                  <a:lnTo>
                    <a:pt x="1070" y="378"/>
                  </a:lnTo>
                  <a:lnTo>
                    <a:pt x="1072" y="374"/>
                  </a:lnTo>
                  <a:lnTo>
                    <a:pt x="1073" y="373"/>
                  </a:lnTo>
                  <a:lnTo>
                    <a:pt x="1075" y="373"/>
                  </a:lnTo>
                  <a:lnTo>
                    <a:pt x="1077" y="371"/>
                  </a:lnTo>
                  <a:lnTo>
                    <a:pt x="1078" y="371"/>
                  </a:lnTo>
                  <a:lnTo>
                    <a:pt x="1084" y="371"/>
                  </a:lnTo>
                  <a:lnTo>
                    <a:pt x="1085" y="369"/>
                  </a:lnTo>
                  <a:lnTo>
                    <a:pt x="1087" y="368"/>
                  </a:lnTo>
                  <a:lnTo>
                    <a:pt x="1085" y="366"/>
                  </a:lnTo>
                  <a:lnTo>
                    <a:pt x="1085" y="364"/>
                  </a:lnTo>
                  <a:lnTo>
                    <a:pt x="1085" y="359"/>
                  </a:lnTo>
                  <a:lnTo>
                    <a:pt x="1085" y="355"/>
                  </a:lnTo>
                  <a:lnTo>
                    <a:pt x="1085" y="354"/>
                  </a:lnTo>
                  <a:lnTo>
                    <a:pt x="1090" y="345"/>
                  </a:lnTo>
                  <a:lnTo>
                    <a:pt x="1092" y="345"/>
                  </a:lnTo>
                  <a:lnTo>
                    <a:pt x="1094" y="345"/>
                  </a:lnTo>
                  <a:lnTo>
                    <a:pt x="1094" y="347"/>
                  </a:lnTo>
                  <a:lnTo>
                    <a:pt x="1094" y="347"/>
                  </a:lnTo>
                  <a:lnTo>
                    <a:pt x="1096" y="347"/>
                  </a:lnTo>
                  <a:lnTo>
                    <a:pt x="1097" y="347"/>
                  </a:lnTo>
                  <a:lnTo>
                    <a:pt x="1104" y="335"/>
                  </a:lnTo>
                  <a:lnTo>
                    <a:pt x="1109" y="331"/>
                  </a:lnTo>
                  <a:lnTo>
                    <a:pt x="1116" y="321"/>
                  </a:lnTo>
                  <a:lnTo>
                    <a:pt x="1118" y="314"/>
                  </a:lnTo>
                  <a:lnTo>
                    <a:pt x="1116" y="312"/>
                  </a:lnTo>
                  <a:lnTo>
                    <a:pt x="1114" y="312"/>
                  </a:lnTo>
                  <a:lnTo>
                    <a:pt x="1114" y="311"/>
                  </a:lnTo>
                  <a:lnTo>
                    <a:pt x="1111" y="311"/>
                  </a:lnTo>
                  <a:lnTo>
                    <a:pt x="1108" y="307"/>
                  </a:lnTo>
                  <a:lnTo>
                    <a:pt x="1108" y="304"/>
                  </a:lnTo>
                  <a:lnTo>
                    <a:pt x="1104" y="302"/>
                  </a:lnTo>
                  <a:lnTo>
                    <a:pt x="1104" y="300"/>
                  </a:lnTo>
                  <a:lnTo>
                    <a:pt x="1101" y="295"/>
                  </a:lnTo>
                  <a:lnTo>
                    <a:pt x="1097" y="294"/>
                  </a:lnTo>
                  <a:lnTo>
                    <a:pt x="1096" y="294"/>
                  </a:lnTo>
                  <a:lnTo>
                    <a:pt x="1090" y="292"/>
                  </a:lnTo>
                  <a:lnTo>
                    <a:pt x="1085" y="292"/>
                  </a:lnTo>
                  <a:lnTo>
                    <a:pt x="1077" y="288"/>
                  </a:lnTo>
                  <a:lnTo>
                    <a:pt x="1075" y="285"/>
                  </a:lnTo>
                  <a:lnTo>
                    <a:pt x="1072" y="285"/>
                  </a:lnTo>
                  <a:lnTo>
                    <a:pt x="1068" y="280"/>
                  </a:lnTo>
                  <a:lnTo>
                    <a:pt x="1068" y="278"/>
                  </a:lnTo>
                  <a:lnTo>
                    <a:pt x="1065" y="276"/>
                  </a:lnTo>
                  <a:lnTo>
                    <a:pt x="1063" y="273"/>
                  </a:lnTo>
                  <a:lnTo>
                    <a:pt x="1063" y="261"/>
                  </a:lnTo>
                  <a:lnTo>
                    <a:pt x="1063" y="259"/>
                  </a:lnTo>
                  <a:lnTo>
                    <a:pt x="1061" y="259"/>
                  </a:lnTo>
                  <a:lnTo>
                    <a:pt x="1060" y="259"/>
                  </a:lnTo>
                  <a:lnTo>
                    <a:pt x="1061" y="257"/>
                  </a:lnTo>
                  <a:lnTo>
                    <a:pt x="1060" y="256"/>
                  </a:lnTo>
                  <a:lnTo>
                    <a:pt x="1061" y="256"/>
                  </a:lnTo>
                  <a:lnTo>
                    <a:pt x="1060" y="254"/>
                  </a:lnTo>
                  <a:lnTo>
                    <a:pt x="1060" y="252"/>
                  </a:lnTo>
                  <a:lnTo>
                    <a:pt x="1058" y="256"/>
                  </a:lnTo>
                  <a:lnTo>
                    <a:pt x="1056" y="259"/>
                  </a:lnTo>
                  <a:lnTo>
                    <a:pt x="1053" y="261"/>
                  </a:lnTo>
                  <a:lnTo>
                    <a:pt x="1053" y="261"/>
                  </a:lnTo>
                  <a:lnTo>
                    <a:pt x="1051" y="263"/>
                  </a:lnTo>
                  <a:lnTo>
                    <a:pt x="1051" y="263"/>
                  </a:lnTo>
                  <a:lnTo>
                    <a:pt x="1051" y="264"/>
                  </a:lnTo>
                  <a:lnTo>
                    <a:pt x="1049" y="264"/>
                  </a:lnTo>
                  <a:lnTo>
                    <a:pt x="1049" y="264"/>
                  </a:lnTo>
                  <a:lnTo>
                    <a:pt x="1049" y="266"/>
                  </a:lnTo>
                  <a:lnTo>
                    <a:pt x="1048" y="266"/>
                  </a:lnTo>
                  <a:lnTo>
                    <a:pt x="1048" y="268"/>
                  </a:lnTo>
                  <a:lnTo>
                    <a:pt x="1044" y="269"/>
                  </a:lnTo>
                  <a:lnTo>
                    <a:pt x="1044" y="271"/>
                  </a:lnTo>
                  <a:lnTo>
                    <a:pt x="1042" y="271"/>
                  </a:lnTo>
                  <a:lnTo>
                    <a:pt x="1042" y="273"/>
                  </a:lnTo>
                  <a:lnTo>
                    <a:pt x="1039" y="275"/>
                  </a:lnTo>
                  <a:lnTo>
                    <a:pt x="1039" y="275"/>
                  </a:lnTo>
                  <a:lnTo>
                    <a:pt x="1039" y="276"/>
                  </a:lnTo>
                  <a:lnTo>
                    <a:pt x="1037" y="276"/>
                  </a:lnTo>
                  <a:lnTo>
                    <a:pt x="1037" y="278"/>
                  </a:lnTo>
                  <a:lnTo>
                    <a:pt x="1037" y="278"/>
                  </a:lnTo>
                  <a:lnTo>
                    <a:pt x="1037" y="280"/>
                  </a:lnTo>
                  <a:lnTo>
                    <a:pt x="1034" y="280"/>
                  </a:lnTo>
                  <a:lnTo>
                    <a:pt x="1034" y="280"/>
                  </a:lnTo>
                  <a:lnTo>
                    <a:pt x="1034" y="280"/>
                  </a:lnTo>
                  <a:lnTo>
                    <a:pt x="1036" y="282"/>
                  </a:lnTo>
                  <a:lnTo>
                    <a:pt x="1036" y="282"/>
                  </a:lnTo>
                  <a:lnTo>
                    <a:pt x="1034" y="283"/>
                  </a:lnTo>
                  <a:lnTo>
                    <a:pt x="1032" y="283"/>
                  </a:lnTo>
                  <a:lnTo>
                    <a:pt x="1030" y="283"/>
                  </a:lnTo>
                  <a:lnTo>
                    <a:pt x="1029" y="285"/>
                  </a:lnTo>
                  <a:lnTo>
                    <a:pt x="1027" y="287"/>
                  </a:lnTo>
                  <a:lnTo>
                    <a:pt x="1020" y="287"/>
                  </a:lnTo>
                  <a:lnTo>
                    <a:pt x="1018" y="287"/>
                  </a:lnTo>
                  <a:lnTo>
                    <a:pt x="1017" y="287"/>
                  </a:lnTo>
                  <a:lnTo>
                    <a:pt x="1013" y="285"/>
                  </a:lnTo>
                  <a:lnTo>
                    <a:pt x="1008" y="285"/>
                  </a:lnTo>
                  <a:lnTo>
                    <a:pt x="1005" y="287"/>
                  </a:lnTo>
                  <a:lnTo>
                    <a:pt x="1003" y="287"/>
                  </a:lnTo>
                  <a:lnTo>
                    <a:pt x="1003" y="288"/>
                  </a:lnTo>
                  <a:lnTo>
                    <a:pt x="994" y="287"/>
                  </a:lnTo>
                  <a:lnTo>
                    <a:pt x="993" y="287"/>
                  </a:lnTo>
                  <a:lnTo>
                    <a:pt x="993" y="283"/>
                  </a:lnTo>
                  <a:lnTo>
                    <a:pt x="993" y="283"/>
                  </a:lnTo>
                  <a:lnTo>
                    <a:pt x="991" y="283"/>
                  </a:lnTo>
                  <a:lnTo>
                    <a:pt x="991" y="283"/>
                  </a:lnTo>
                  <a:lnTo>
                    <a:pt x="989" y="283"/>
                  </a:lnTo>
                  <a:lnTo>
                    <a:pt x="988" y="283"/>
                  </a:lnTo>
                  <a:lnTo>
                    <a:pt x="988" y="282"/>
                  </a:lnTo>
                  <a:lnTo>
                    <a:pt x="989" y="280"/>
                  </a:lnTo>
                  <a:lnTo>
                    <a:pt x="988" y="278"/>
                  </a:lnTo>
                  <a:lnTo>
                    <a:pt x="988" y="278"/>
                  </a:lnTo>
                  <a:lnTo>
                    <a:pt x="989" y="276"/>
                  </a:lnTo>
                  <a:lnTo>
                    <a:pt x="989" y="276"/>
                  </a:lnTo>
                  <a:lnTo>
                    <a:pt x="989" y="275"/>
                  </a:lnTo>
                  <a:lnTo>
                    <a:pt x="991" y="271"/>
                  </a:lnTo>
                  <a:lnTo>
                    <a:pt x="991" y="271"/>
                  </a:lnTo>
                  <a:lnTo>
                    <a:pt x="991" y="266"/>
                  </a:lnTo>
                  <a:lnTo>
                    <a:pt x="989" y="266"/>
                  </a:lnTo>
                  <a:lnTo>
                    <a:pt x="989" y="261"/>
                  </a:lnTo>
                  <a:lnTo>
                    <a:pt x="991" y="261"/>
                  </a:lnTo>
                  <a:lnTo>
                    <a:pt x="989" y="259"/>
                  </a:lnTo>
                  <a:lnTo>
                    <a:pt x="991" y="257"/>
                  </a:lnTo>
                  <a:lnTo>
                    <a:pt x="991" y="257"/>
                  </a:lnTo>
                  <a:lnTo>
                    <a:pt x="991" y="256"/>
                  </a:lnTo>
                  <a:lnTo>
                    <a:pt x="991" y="256"/>
                  </a:lnTo>
                  <a:lnTo>
                    <a:pt x="989" y="254"/>
                  </a:lnTo>
                  <a:lnTo>
                    <a:pt x="988" y="252"/>
                  </a:lnTo>
                  <a:lnTo>
                    <a:pt x="988" y="252"/>
                  </a:lnTo>
                  <a:lnTo>
                    <a:pt x="986" y="251"/>
                  </a:lnTo>
                  <a:lnTo>
                    <a:pt x="984" y="252"/>
                  </a:lnTo>
                  <a:lnTo>
                    <a:pt x="981" y="261"/>
                  </a:lnTo>
                  <a:lnTo>
                    <a:pt x="979" y="263"/>
                  </a:lnTo>
                  <a:lnTo>
                    <a:pt x="979" y="266"/>
                  </a:lnTo>
                  <a:lnTo>
                    <a:pt x="979" y="266"/>
                  </a:lnTo>
                  <a:lnTo>
                    <a:pt x="979" y="268"/>
                  </a:lnTo>
                  <a:lnTo>
                    <a:pt x="979" y="269"/>
                  </a:lnTo>
                  <a:lnTo>
                    <a:pt x="979" y="271"/>
                  </a:lnTo>
                  <a:lnTo>
                    <a:pt x="979" y="273"/>
                  </a:lnTo>
                  <a:lnTo>
                    <a:pt x="979" y="273"/>
                  </a:lnTo>
                  <a:lnTo>
                    <a:pt x="979" y="275"/>
                  </a:lnTo>
                  <a:lnTo>
                    <a:pt x="979" y="275"/>
                  </a:lnTo>
                  <a:lnTo>
                    <a:pt x="979" y="275"/>
                  </a:lnTo>
                  <a:lnTo>
                    <a:pt x="979" y="275"/>
                  </a:lnTo>
                  <a:lnTo>
                    <a:pt x="977" y="273"/>
                  </a:lnTo>
                  <a:lnTo>
                    <a:pt x="977" y="273"/>
                  </a:lnTo>
                  <a:lnTo>
                    <a:pt x="977" y="271"/>
                  </a:lnTo>
                  <a:lnTo>
                    <a:pt x="976" y="269"/>
                  </a:lnTo>
                  <a:lnTo>
                    <a:pt x="974" y="264"/>
                  </a:lnTo>
                  <a:lnTo>
                    <a:pt x="969" y="257"/>
                  </a:lnTo>
                  <a:lnTo>
                    <a:pt x="969" y="254"/>
                  </a:lnTo>
                  <a:lnTo>
                    <a:pt x="970" y="252"/>
                  </a:lnTo>
                  <a:lnTo>
                    <a:pt x="970" y="251"/>
                  </a:lnTo>
                  <a:lnTo>
                    <a:pt x="969" y="249"/>
                  </a:lnTo>
                  <a:lnTo>
                    <a:pt x="967" y="245"/>
                  </a:lnTo>
                  <a:lnTo>
                    <a:pt x="967" y="242"/>
                  </a:lnTo>
                  <a:lnTo>
                    <a:pt x="967" y="240"/>
                  </a:lnTo>
                  <a:lnTo>
                    <a:pt x="958" y="235"/>
                  </a:lnTo>
                  <a:lnTo>
                    <a:pt x="957" y="235"/>
                  </a:lnTo>
                  <a:lnTo>
                    <a:pt x="957" y="232"/>
                  </a:lnTo>
                  <a:lnTo>
                    <a:pt x="955" y="230"/>
                  </a:lnTo>
                  <a:lnTo>
                    <a:pt x="957" y="230"/>
                  </a:lnTo>
                  <a:lnTo>
                    <a:pt x="957" y="230"/>
                  </a:lnTo>
                  <a:lnTo>
                    <a:pt x="952" y="227"/>
                  </a:lnTo>
                  <a:lnTo>
                    <a:pt x="950" y="223"/>
                  </a:lnTo>
                  <a:lnTo>
                    <a:pt x="948" y="221"/>
                  </a:lnTo>
                  <a:lnTo>
                    <a:pt x="941" y="211"/>
                  </a:lnTo>
                  <a:lnTo>
                    <a:pt x="941" y="209"/>
                  </a:lnTo>
                  <a:lnTo>
                    <a:pt x="941" y="206"/>
                  </a:lnTo>
                  <a:lnTo>
                    <a:pt x="940" y="206"/>
                  </a:lnTo>
                  <a:lnTo>
                    <a:pt x="938" y="197"/>
                  </a:lnTo>
                  <a:lnTo>
                    <a:pt x="934" y="197"/>
                  </a:lnTo>
                  <a:lnTo>
                    <a:pt x="933" y="197"/>
                  </a:lnTo>
                  <a:lnTo>
                    <a:pt x="933" y="196"/>
                  </a:lnTo>
                  <a:lnTo>
                    <a:pt x="933" y="194"/>
                  </a:lnTo>
                  <a:lnTo>
                    <a:pt x="938" y="192"/>
                  </a:lnTo>
                  <a:lnTo>
                    <a:pt x="941" y="190"/>
                  </a:lnTo>
                  <a:lnTo>
                    <a:pt x="940" y="189"/>
                  </a:lnTo>
                  <a:lnTo>
                    <a:pt x="940" y="189"/>
                  </a:lnTo>
                  <a:lnTo>
                    <a:pt x="936" y="187"/>
                  </a:lnTo>
                  <a:lnTo>
                    <a:pt x="936" y="185"/>
                  </a:lnTo>
                  <a:lnTo>
                    <a:pt x="936" y="185"/>
                  </a:lnTo>
                  <a:lnTo>
                    <a:pt x="936" y="185"/>
                  </a:lnTo>
                  <a:lnTo>
                    <a:pt x="938" y="184"/>
                  </a:lnTo>
                  <a:lnTo>
                    <a:pt x="938" y="184"/>
                  </a:lnTo>
                  <a:lnTo>
                    <a:pt x="943" y="187"/>
                  </a:lnTo>
                  <a:lnTo>
                    <a:pt x="945" y="184"/>
                  </a:lnTo>
                  <a:lnTo>
                    <a:pt x="943" y="182"/>
                  </a:lnTo>
                  <a:lnTo>
                    <a:pt x="946" y="184"/>
                  </a:lnTo>
                  <a:lnTo>
                    <a:pt x="946" y="180"/>
                  </a:lnTo>
                  <a:lnTo>
                    <a:pt x="948" y="180"/>
                  </a:lnTo>
                  <a:lnTo>
                    <a:pt x="948" y="178"/>
                  </a:lnTo>
                  <a:lnTo>
                    <a:pt x="948" y="177"/>
                  </a:lnTo>
                  <a:lnTo>
                    <a:pt x="948" y="175"/>
                  </a:lnTo>
                  <a:lnTo>
                    <a:pt x="950" y="175"/>
                  </a:lnTo>
                  <a:lnTo>
                    <a:pt x="952" y="175"/>
                  </a:lnTo>
                  <a:lnTo>
                    <a:pt x="953" y="177"/>
                  </a:lnTo>
                  <a:lnTo>
                    <a:pt x="953" y="180"/>
                  </a:lnTo>
                  <a:lnTo>
                    <a:pt x="955" y="182"/>
                  </a:lnTo>
                  <a:lnTo>
                    <a:pt x="957" y="184"/>
                  </a:lnTo>
                  <a:lnTo>
                    <a:pt x="958" y="184"/>
                  </a:lnTo>
                  <a:lnTo>
                    <a:pt x="960" y="185"/>
                  </a:lnTo>
                  <a:lnTo>
                    <a:pt x="960" y="185"/>
                  </a:lnTo>
                  <a:lnTo>
                    <a:pt x="962" y="184"/>
                  </a:lnTo>
                  <a:lnTo>
                    <a:pt x="965" y="182"/>
                  </a:lnTo>
                  <a:lnTo>
                    <a:pt x="967" y="184"/>
                  </a:lnTo>
                  <a:lnTo>
                    <a:pt x="969" y="185"/>
                  </a:lnTo>
                  <a:lnTo>
                    <a:pt x="969" y="187"/>
                  </a:lnTo>
                  <a:lnTo>
                    <a:pt x="972" y="192"/>
                  </a:lnTo>
                  <a:lnTo>
                    <a:pt x="974" y="192"/>
                  </a:lnTo>
                  <a:lnTo>
                    <a:pt x="976" y="199"/>
                  </a:lnTo>
                  <a:lnTo>
                    <a:pt x="982" y="204"/>
                  </a:lnTo>
                  <a:lnTo>
                    <a:pt x="988" y="220"/>
                  </a:lnTo>
                  <a:lnTo>
                    <a:pt x="989" y="223"/>
                  </a:lnTo>
                  <a:lnTo>
                    <a:pt x="993" y="223"/>
                  </a:lnTo>
                  <a:lnTo>
                    <a:pt x="996" y="225"/>
                  </a:lnTo>
                  <a:lnTo>
                    <a:pt x="1005" y="228"/>
                  </a:lnTo>
                  <a:lnTo>
                    <a:pt x="1006" y="230"/>
                  </a:lnTo>
                  <a:lnTo>
                    <a:pt x="1006" y="232"/>
                  </a:lnTo>
                  <a:lnTo>
                    <a:pt x="1010" y="235"/>
                  </a:lnTo>
                  <a:lnTo>
                    <a:pt x="1020" y="239"/>
                  </a:lnTo>
                  <a:lnTo>
                    <a:pt x="1020" y="240"/>
                  </a:lnTo>
                  <a:lnTo>
                    <a:pt x="1020" y="240"/>
                  </a:lnTo>
                  <a:lnTo>
                    <a:pt x="1022" y="242"/>
                  </a:lnTo>
                  <a:lnTo>
                    <a:pt x="1029" y="242"/>
                  </a:lnTo>
                  <a:lnTo>
                    <a:pt x="1032" y="244"/>
                  </a:lnTo>
                  <a:lnTo>
                    <a:pt x="1034" y="245"/>
                  </a:lnTo>
                  <a:lnTo>
                    <a:pt x="1039" y="245"/>
                  </a:lnTo>
                  <a:lnTo>
                    <a:pt x="1041" y="245"/>
                  </a:lnTo>
                  <a:lnTo>
                    <a:pt x="1046" y="242"/>
                  </a:lnTo>
                  <a:lnTo>
                    <a:pt x="1049" y="242"/>
                  </a:lnTo>
                  <a:lnTo>
                    <a:pt x="1051" y="240"/>
                  </a:lnTo>
                  <a:lnTo>
                    <a:pt x="1053" y="239"/>
                  </a:lnTo>
                  <a:lnTo>
                    <a:pt x="1065" y="235"/>
                  </a:lnTo>
                  <a:lnTo>
                    <a:pt x="1066" y="235"/>
                  </a:lnTo>
                  <a:lnTo>
                    <a:pt x="1073" y="239"/>
                  </a:lnTo>
                  <a:lnTo>
                    <a:pt x="1082" y="259"/>
                  </a:lnTo>
                  <a:lnTo>
                    <a:pt x="1104" y="263"/>
                  </a:lnTo>
                  <a:lnTo>
                    <a:pt x="1108" y="264"/>
                  </a:lnTo>
                  <a:lnTo>
                    <a:pt x="1108" y="264"/>
                  </a:lnTo>
                  <a:lnTo>
                    <a:pt x="1109" y="263"/>
                  </a:lnTo>
                  <a:lnTo>
                    <a:pt x="1126" y="266"/>
                  </a:lnTo>
                  <a:lnTo>
                    <a:pt x="1128" y="264"/>
                  </a:lnTo>
                  <a:lnTo>
                    <a:pt x="1130" y="266"/>
                  </a:lnTo>
                  <a:lnTo>
                    <a:pt x="1144" y="269"/>
                  </a:lnTo>
                  <a:lnTo>
                    <a:pt x="1145" y="268"/>
                  </a:lnTo>
                  <a:lnTo>
                    <a:pt x="1145" y="268"/>
                  </a:lnTo>
                  <a:lnTo>
                    <a:pt x="1149" y="252"/>
                  </a:lnTo>
                  <a:lnTo>
                    <a:pt x="1156" y="247"/>
                  </a:lnTo>
                  <a:lnTo>
                    <a:pt x="1168" y="242"/>
                  </a:lnTo>
                  <a:lnTo>
                    <a:pt x="1171" y="239"/>
                  </a:lnTo>
                  <a:lnTo>
                    <a:pt x="1171" y="237"/>
                  </a:lnTo>
                  <a:lnTo>
                    <a:pt x="1171" y="235"/>
                  </a:ln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 name="Freeform 16"/>
            <p:cNvSpPr>
              <a:spLocks/>
            </p:cNvSpPr>
            <p:nvPr/>
          </p:nvSpPr>
          <p:spPr bwMode="auto">
            <a:xfrm>
              <a:off x="1202" y="3234"/>
              <a:ext cx="6" cy="11"/>
            </a:xfrm>
            <a:custGeom>
              <a:avLst/>
              <a:gdLst>
                <a:gd name="T0" fmla="*/ 4 w 6"/>
                <a:gd name="T1" fmla="*/ 2 h 11"/>
                <a:gd name="T2" fmla="*/ 4 w 6"/>
                <a:gd name="T3" fmla="*/ 2 h 11"/>
                <a:gd name="T4" fmla="*/ 4 w 6"/>
                <a:gd name="T5" fmla="*/ 6 h 11"/>
                <a:gd name="T6" fmla="*/ 6 w 6"/>
                <a:gd name="T7" fmla="*/ 9 h 11"/>
                <a:gd name="T8" fmla="*/ 6 w 6"/>
                <a:gd name="T9" fmla="*/ 9 h 11"/>
                <a:gd name="T10" fmla="*/ 4 w 6"/>
                <a:gd name="T11" fmla="*/ 11 h 11"/>
                <a:gd name="T12" fmla="*/ 4 w 6"/>
                <a:gd name="T13" fmla="*/ 11 h 11"/>
                <a:gd name="T14" fmla="*/ 2 w 6"/>
                <a:gd name="T15" fmla="*/ 9 h 11"/>
                <a:gd name="T16" fmla="*/ 2 w 6"/>
                <a:gd name="T17" fmla="*/ 7 h 11"/>
                <a:gd name="T18" fmla="*/ 0 w 6"/>
                <a:gd name="T19" fmla="*/ 7 h 11"/>
                <a:gd name="T20" fmla="*/ 2 w 6"/>
                <a:gd name="T21" fmla="*/ 6 h 11"/>
                <a:gd name="T22" fmla="*/ 2 w 6"/>
                <a:gd name="T23" fmla="*/ 2 h 11"/>
                <a:gd name="T24" fmla="*/ 2 w 6"/>
                <a:gd name="T25" fmla="*/ 2 h 11"/>
                <a:gd name="T26" fmla="*/ 4 w 6"/>
                <a:gd name="T27" fmla="*/ 0 h 11"/>
                <a:gd name="T28" fmla="*/ 4 w 6"/>
                <a:gd name="T29" fmla="*/ 2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1">
                  <a:moveTo>
                    <a:pt x="4" y="2"/>
                  </a:moveTo>
                  <a:lnTo>
                    <a:pt x="4" y="2"/>
                  </a:lnTo>
                  <a:lnTo>
                    <a:pt x="4" y="6"/>
                  </a:lnTo>
                  <a:lnTo>
                    <a:pt x="6" y="9"/>
                  </a:lnTo>
                  <a:lnTo>
                    <a:pt x="6" y="9"/>
                  </a:lnTo>
                  <a:lnTo>
                    <a:pt x="4" y="11"/>
                  </a:lnTo>
                  <a:lnTo>
                    <a:pt x="4" y="11"/>
                  </a:lnTo>
                  <a:lnTo>
                    <a:pt x="2" y="9"/>
                  </a:lnTo>
                  <a:lnTo>
                    <a:pt x="2" y="7"/>
                  </a:lnTo>
                  <a:lnTo>
                    <a:pt x="0" y="7"/>
                  </a:lnTo>
                  <a:lnTo>
                    <a:pt x="2" y="6"/>
                  </a:lnTo>
                  <a:lnTo>
                    <a:pt x="2" y="2"/>
                  </a:lnTo>
                  <a:lnTo>
                    <a:pt x="2" y="2"/>
                  </a:lnTo>
                  <a:lnTo>
                    <a:pt x="4" y="0"/>
                  </a:lnTo>
                  <a:lnTo>
                    <a:pt x="4"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 name="Freeform 17"/>
            <p:cNvSpPr>
              <a:spLocks/>
            </p:cNvSpPr>
            <p:nvPr/>
          </p:nvSpPr>
          <p:spPr bwMode="auto">
            <a:xfrm>
              <a:off x="1202" y="3234"/>
              <a:ext cx="6" cy="11"/>
            </a:xfrm>
            <a:custGeom>
              <a:avLst/>
              <a:gdLst>
                <a:gd name="T0" fmla="*/ 4 w 6"/>
                <a:gd name="T1" fmla="*/ 2 h 11"/>
                <a:gd name="T2" fmla="*/ 4 w 6"/>
                <a:gd name="T3" fmla="*/ 2 h 11"/>
                <a:gd name="T4" fmla="*/ 4 w 6"/>
                <a:gd name="T5" fmla="*/ 6 h 11"/>
                <a:gd name="T6" fmla="*/ 6 w 6"/>
                <a:gd name="T7" fmla="*/ 9 h 11"/>
                <a:gd name="T8" fmla="*/ 6 w 6"/>
                <a:gd name="T9" fmla="*/ 9 h 11"/>
                <a:gd name="T10" fmla="*/ 4 w 6"/>
                <a:gd name="T11" fmla="*/ 11 h 11"/>
                <a:gd name="T12" fmla="*/ 4 w 6"/>
                <a:gd name="T13" fmla="*/ 11 h 11"/>
                <a:gd name="T14" fmla="*/ 2 w 6"/>
                <a:gd name="T15" fmla="*/ 9 h 11"/>
                <a:gd name="T16" fmla="*/ 2 w 6"/>
                <a:gd name="T17" fmla="*/ 7 h 11"/>
                <a:gd name="T18" fmla="*/ 0 w 6"/>
                <a:gd name="T19" fmla="*/ 7 h 11"/>
                <a:gd name="T20" fmla="*/ 2 w 6"/>
                <a:gd name="T21" fmla="*/ 6 h 11"/>
                <a:gd name="T22" fmla="*/ 2 w 6"/>
                <a:gd name="T23" fmla="*/ 2 h 11"/>
                <a:gd name="T24" fmla="*/ 2 w 6"/>
                <a:gd name="T25" fmla="*/ 2 h 11"/>
                <a:gd name="T26" fmla="*/ 4 w 6"/>
                <a:gd name="T27" fmla="*/ 0 h 11"/>
                <a:gd name="T28" fmla="*/ 4 w 6"/>
                <a:gd name="T29" fmla="*/ 2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1">
                  <a:moveTo>
                    <a:pt x="4" y="2"/>
                  </a:moveTo>
                  <a:lnTo>
                    <a:pt x="4" y="2"/>
                  </a:lnTo>
                  <a:lnTo>
                    <a:pt x="4" y="6"/>
                  </a:lnTo>
                  <a:lnTo>
                    <a:pt x="6" y="9"/>
                  </a:lnTo>
                  <a:lnTo>
                    <a:pt x="6" y="9"/>
                  </a:lnTo>
                  <a:lnTo>
                    <a:pt x="4" y="11"/>
                  </a:lnTo>
                  <a:lnTo>
                    <a:pt x="4" y="11"/>
                  </a:lnTo>
                  <a:lnTo>
                    <a:pt x="2" y="9"/>
                  </a:lnTo>
                  <a:lnTo>
                    <a:pt x="2" y="7"/>
                  </a:lnTo>
                  <a:lnTo>
                    <a:pt x="0" y="7"/>
                  </a:lnTo>
                  <a:lnTo>
                    <a:pt x="2" y="6"/>
                  </a:lnTo>
                  <a:lnTo>
                    <a:pt x="2" y="2"/>
                  </a:lnTo>
                  <a:lnTo>
                    <a:pt x="2" y="2"/>
                  </a:lnTo>
                  <a:lnTo>
                    <a:pt x="4" y="0"/>
                  </a:lnTo>
                  <a:lnTo>
                    <a:pt x="4"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 name="Freeform 18"/>
            <p:cNvSpPr>
              <a:spLocks/>
            </p:cNvSpPr>
            <p:nvPr/>
          </p:nvSpPr>
          <p:spPr bwMode="auto">
            <a:xfrm>
              <a:off x="1209" y="3250"/>
              <a:ext cx="4" cy="2"/>
            </a:xfrm>
            <a:custGeom>
              <a:avLst/>
              <a:gdLst>
                <a:gd name="T0" fmla="*/ 4 w 4"/>
                <a:gd name="T1" fmla="*/ 2 h 2"/>
                <a:gd name="T2" fmla="*/ 4 w 4"/>
                <a:gd name="T3" fmla="*/ 2 h 2"/>
                <a:gd name="T4" fmla="*/ 2 w 4"/>
                <a:gd name="T5" fmla="*/ 2 h 2"/>
                <a:gd name="T6" fmla="*/ 2 w 4"/>
                <a:gd name="T7" fmla="*/ 2 h 2"/>
                <a:gd name="T8" fmla="*/ 0 w 4"/>
                <a:gd name="T9" fmla="*/ 2 h 2"/>
                <a:gd name="T10" fmla="*/ 0 w 4"/>
                <a:gd name="T11" fmla="*/ 0 h 2"/>
                <a:gd name="T12" fmla="*/ 0 w 4"/>
                <a:gd name="T13" fmla="*/ 0 h 2"/>
                <a:gd name="T14" fmla="*/ 4 w 4"/>
                <a:gd name="T15" fmla="*/ 2 h 2"/>
                <a:gd name="T16" fmla="*/ 4 w 4"/>
                <a:gd name="T1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2">
                  <a:moveTo>
                    <a:pt x="4" y="2"/>
                  </a:moveTo>
                  <a:lnTo>
                    <a:pt x="4" y="2"/>
                  </a:lnTo>
                  <a:lnTo>
                    <a:pt x="2" y="2"/>
                  </a:lnTo>
                  <a:lnTo>
                    <a:pt x="2" y="2"/>
                  </a:lnTo>
                  <a:lnTo>
                    <a:pt x="0" y="2"/>
                  </a:lnTo>
                  <a:lnTo>
                    <a:pt x="0" y="0"/>
                  </a:lnTo>
                  <a:lnTo>
                    <a:pt x="0" y="0"/>
                  </a:lnTo>
                  <a:lnTo>
                    <a:pt x="4" y="2"/>
                  </a:lnTo>
                  <a:lnTo>
                    <a:pt x="4"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5" name="Freeform 19"/>
            <p:cNvSpPr>
              <a:spLocks/>
            </p:cNvSpPr>
            <p:nvPr/>
          </p:nvSpPr>
          <p:spPr bwMode="auto">
            <a:xfrm>
              <a:off x="1209" y="3250"/>
              <a:ext cx="4" cy="2"/>
            </a:xfrm>
            <a:custGeom>
              <a:avLst/>
              <a:gdLst>
                <a:gd name="T0" fmla="*/ 4 w 4"/>
                <a:gd name="T1" fmla="*/ 2 h 2"/>
                <a:gd name="T2" fmla="*/ 4 w 4"/>
                <a:gd name="T3" fmla="*/ 2 h 2"/>
                <a:gd name="T4" fmla="*/ 2 w 4"/>
                <a:gd name="T5" fmla="*/ 2 h 2"/>
                <a:gd name="T6" fmla="*/ 2 w 4"/>
                <a:gd name="T7" fmla="*/ 2 h 2"/>
                <a:gd name="T8" fmla="*/ 0 w 4"/>
                <a:gd name="T9" fmla="*/ 2 h 2"/>
                <a:gd name="T10" fmla="*/ 0 w 4"/>
                <a:gd name="T11" fmla="*/ 0 h 2"/>
                <a:gd name="T12" fmla="*/ 0 w 4"/>
                <a:gd name="T13" fmla="*/ 0 h 2"/>
                <a:gd name="T14" fmla="*/ 4 w 4"/>
                <a:gd name="T15" fmla="*/ 2 h 2"/>
                <a:gd name="T16" fmla="*/ 4 w 4"/>
                <a:gd name="T1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2">
                  <a:moveTo>
                    <a:pt x="4" y="2"/>
                  </a:moveTo>
                  <a:lnTo>
                    <a:pt x="4" y="2"/>
                  </a:lnTo>
                  <a:lnTo>
                    <a:pt x="2" y="2"/>
                  </a:lnTo>
                  <a:lnTo>
                    <a:pt x="2" y="2"/>
                  </a:lnTo>
                  <a:lnTo>
                    <a:pt x="0" y="2"/>
                  </a:lnTo>
                  <a:lnTo>
                    <a:pt x="0" y="0"/>
                  </a:lnTo>
                  <a:lnTo>
                    <a:pt x="0" y="0"/>
                  </a:lnTo>
                  <a:lnTo>
                    <a:pt x="4" y="2"/>
                  </a:lnTo>
                  <a:lnTo>
                    <a:pt x="4"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6" name="Freeform 20"/>
            <p:cNvSpPr>
              <a:spLocks/>
            </p:cNvSpPr>
            <p:nvPr/>
          </p:nvSpPr>
          <p:spPr bwMode="auto">
            <a:xfrm>
              <a:off x="1220" y="3248"/>
              <a:ext cx="3" cy="4"/>
            </a:xfrm>
            <a:custGeom>
              <a:avLst/>
              <a:gdLst>
                <a:gd name="T0" fmla="*/ 3 w 3"/>
                <a:gd name="T1" fmla="*/ 0 h 4"/>
                <a:gd name="T2" fmla="*/ 3 w 3"/>
                <a:gd name="T3" fmla="*/ 0 h 4"/>
                <a:gd name="T4" fmla="*/ 3 w 3"/>
                <a:gd name="T5" fmla="*/ 4 h 4"/>
                <a:gd name="T6" fmla="*/ 3 w 3"/>
                <a:gd name="T7" fmla="*/ 4 h 4"/>
                <a:gd name="T8" fmla="*/ 1 w 3"/>
                <a:gd name="T9" fmla="*/ 4 h 4"/>
                <a:gd name="T10" fmla="*/ 1 w 3"/>
                <a:gd name="T11" fmla="*/ 2 h 4"/>
                <a:gd name="T12" fmla="*/ 1 w 3"/>
                <a:gd name="T13" fmla="*/ 2 h 4"/>
                <a:gd name="T14" fmla="*/ 0 w 3"/>
                <a:gd name="T15" fmla="*/ 2 h 4"/>
                <a:gd name="T16" fmla="*/ 0 w 3"/>
                <a:gd name="T17" fmla="*/ 0 h 4"/>
                <a:gd name="T18" fmla="*/ 1 w 3"/>
                <a:gd name="T19" fmla="*/ 2 h 4"/>
                <a:gd name="T20" fmla="*/ 1 w 3"/>
                <a:gd name="T21" fmla="*/ 0 h 4"/>
                <a:gd name="T22" fmla="*/ 3 w 3"/>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4">
                  <a:moveTo>
                    <a:pt x="3" y="0"/>
                  </a:moveTo>
                  <a:lnTo>
                    <a:pt x="3" y="0"/>
                  </a:lnTo>
                  <a:lnTo>
                    <a:pt x="3" y="4"/>
                  </a:lnTo>
                  <a:lnTo>
                    <a:pt x="3" y="4"/>
                  </a:lnTo>
                  <a:lnTo>
                    <a:pt x="1" y="4"/>
                  </a:lnTo>
                  <a:lnTo>
                    <a:pt x="1" y="2"/>
                  </a:lnTo>
                  <a:lnTo>
                    <a:pt x="1" y="2"/>
                  </a:lnTo>
                  <a:lnTo>
                    <a:pt x="0" y="2"/>
                  </a:lnTo>
                  <a:lnTo>
                    <a:pt x="0" y="0"/>
                  </a:lnTo>
                  <a:lnTo>
                    <a:pt x="1" y="2"/>
                  </a:lnTo>
                  <a:lnTo>
                    <a:pt x="1" y="0"/>
                  </a:lnTo>
                  <a:lnTo>
                    <a:pt x="3"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7" name="Freeform 21"/>
            <p:cNvSpPr>
              <a:spLocks/>
            </p:cNvSpPr>
            <p:nvPr/>
          </p:nvSpPr>
          <p:spPr bwMode="auto">
            <a:xfrm>
              <a:off x="1220" y="3248"/>
              <a:ext cx="3" cy="4"/>
            </a:xfrm>
            <a:custGeom>
              <a:avLst/>
              <a:gdLst>
                <a:gd name="T0" fmla="*/ 3 w 3"/>
                <a:gd name="T1" fmla="*/ 0 h 4"/>
                <a:gd name="T2" fmla="*/ 3 w 3"/>
                <a:gd name="T3" fmla="*/ 0 h 4"/>
                <a:gd name="T4" fmla="*/ 3 w 3"/>
                <a:gd name="T5" fmla="*/ 4 h 4"/>
                <a:gd name="T6" fmla="*/ 3 w 3"/>
                <a:gd name="T7" fmla="*/ 4 h 4"/>
                <a:gd name="T8" fmla="*/ 1 w 3"/>
                <a:gd name="T9" fmla="*/ 4 h 4"/>
                <a:gd name="T10" fmla="*/ 1 w 3"/>
                <a:gd name="T11" fmla="*/ 2 h 4"/>
                <a:gd name="T12" fmla="*/ 1 w 3"/>
                <a:gd name="T13" fmla="*/ 2 h 4"/>
                <a:gd name="T14" fmla="*/ 0 w 3"/>
                <a:gd name="T15" fmla="*/ 2 h 4"/>
                <a:gd name="T16" fmla="*/ 0 w 3"/>
                <a:gd name="T17" fmla="*/ 0 h 4"/>
                <a:gd name="T18" fmla="*/ 1 w 3"/>
                <a:gd name="T19" fmla="*/ 2 h 4"/>
                <a:gd name="T20" fmla="*/ 1 w 3"/>
                <a:gd name="T21" fmla="*/ 0 h 4"/>
                <a:gd name="T22" fmla="*/ 3 w 3"/>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4">
                  <a:moveTo>
                    <a:pt x="3" y="0"/>
                  </a:moveTo>
                  <a:lnTo>
                    <a:pt x="3" y="0"/>
                  </a:lnTo>
                  <a:lnTo>
                    <a:pt x="3" y="4"/>
                  </a:lnTo>
                  <a:lnTo>
                    <a:pt x="3" y="4"/>
                  </a:lnTo>
                  <a:lnTo>
                    <a:pt x="1" y="4"/>
                  </a:lnTo>
                  <a:lnTo>
                    <a:pt x="1" y="2"/>
                  </a:lnTo>
                  <a:lnTo>
                    <a:pt x="1" y="2"/>
                  </a:lnTo>
                  <a:lnTo>
                    <a:pt x="0" y="2"/>
                  </a:lnTo>
                  <a:lnTo>
                    <a:pt x="0" y="0"/>
                  </a:lnTo>
                  <a:lnTo>
                    <a:pt x="1" y="2"/>
                  </a:lnTo>
                  <a:lnTo>
                    <a:pt x="1" y="0"/>
                  </a:lnTo>
                  <a:lnTo>
                    <a:pt x="3"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8" name="Freeform 22"/>
            <p:cNvSpPr>
              <a:spLocks/>
            </p:cNvSpPr>
            <p:nvPr/>
          </p:nvSpPr>
          <p:spPr bwMode="auto">
            <a:xfrm>
              <a:off x="1232" y="3257"/>
              <a:ext cx="3" cy="5"/>
            </a:xfrm>
            <a:custGeom>
              <a:avLst/>
              <a:gdLst>
                <a:gd name="T0" fmla="*/ 3 w 3"/>
                <a:gd name="T1" fmla="*/ 1 h 5"/>
                <a:gd name="T2" fmla="*/ 1 w 3"/>
                <a:gd name="T3" fmla="*/ 3 h 5"/>
                <a:gd name="T4" fmla="*/ 3 w 3"/>
                <a:gd name="T5" fmla="*/ 3 h 5"/>
                <a:gd name="T6" fmla="*/ 1 w 3"/>
                <a:gd name="T7" fmla="*/ 5 h 5"/>
                <a:gd name="T8" fmla="*/ 1 w 3"/>
                <a:gd name="T9" fmla="*/ 5 h 5"/>
                <a:gd name="T10" fmla="*/ 0 w 3"/>
                <a:gd name="T11" fmla="*/ 5 h 5"/>
                <a:gd name="T12" fmla="*/ 0 w 3"/>
                <a:gd name="T13" fmla="*/ 3 h 5"/>
                <a:gd name="T14" fmla="*/ 0 w 3"/>
                <a:gd name="T15" fmla="*/ 1 h 5"/>
                <a:gd name="T16" fmla="*/ 0 w 3"/>
                <a:gd name="T17" fmla="*/ 1 h 5"/>
                <a:gd name="T18" fmla="*/ 0 w 3"/>
                <a:gd name="T19" fmla="*/ 0 h 5"/>
                <a:gd name="T20" fmla="*/ 0 w 3"/>
                <a:gd name="T21" fmla="*/ 0 h 5"/>
                <a:gd name="T22" fmla="*/ 3 w 3"/>
                <a:gd name="T2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5">
                  <a:moveTo>
                    <a:pt x="3" y="1"/>
                  </a:moveTo>
                  <a:lnTo>
                    <a:pt x="1" y="3"/>
                  </a:lnTo>
                  <a:lnTo>
                    <a:pt x="3" y="3"/>
                  </a:lnTo>
                  <a:lnTo>
                    <a:pt x="1" y="5"/>
                  </a:lnTo>
                  <a:lnTo>
                    <a:pt x="1" y="5"/>
                  </a:lnTo>
                  <a:lnTo>
                    <a:pt x="0" y="5"/>
                  </a:lnTo>
                  <a:lnTo>
                    <a:pt x="0" y="3"/>
                  </a:lnTo>
                  <a:lnTo>
                    <a:pt x="0" y="1"/>
                  </a:lnTo>
                  <a:lnTo>
                    <a:pt x="0" y="1"/>
                  </a:lnTo>
                  <a:lnTo>
                    <a:pt x="0" y="0"/>
                  </a:lnTo>
                  <a:lnTo>
                    <a:pt x="0" y="0"/>
                  </a:lnTo>
                  <a:lnTo>
                    <a:pt x="3"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9" name="Freeform 23"/>
            <p:cNvSpPr>
              <a:spLocks/>
            </p:cNvSpPr>
            <p:nvPr/>
          </p:nvSpPr>
          <p:spPr bwMode="auto">
            <a:xfrm>
              <a:off x="1232" y="3257"/>
              <a:ext cx="3" cy="5"/>
            </a:xfrm>
            <a:custGeom>
              <a:avLst/>
              <a:gdLst>
                <a:gd name="T0" fmla="*/ 3 w 3"/>
                <a:gd name="T1" fmla="*/ 1 h 5"/>
                <a:gd name="T2" fmla="*/ 1 w 3"/>
                <a:gd name="T3" fmla="*/ 3 h 5"/>
                <a:gd name="T4" fmla="*/ 3 w 3"/>
                <a:gd name="T5" fmla="*/ 3 h 5"/>
                <a:gd name="T6" fmla="*/ 1 w 3"/>
                <a:gd name="T7" fmla="*/ 5 h 5"/>
                <a:gd name="T8" fmla="*/ 1 w 3"/>
                <a:gd name="T9" fmla="*/ 5 h 5"/>
                <a:gd name="T10" fmla="*/ 0 w 3"/>
                <a:gd name="T11" fmla="*/ 5 h 5"/>
                <a:gd name="T12" fmla="*/ 0 w 3"/>
                <a:gd name="T13" fmla="*/ 3 h 5"/>
                <a:gd name="T14" fmla="*/ 0 w 3"/>
                <a:gd name="T15" fmla="*/ 1 h 5"/>
                <a:gd name="T16" fmla="*/ 0 w 3"/>
                <a:gd name="T17" fmla="*/ 1 h 5"/>
                <a:gd name="T18" fmla="*/ 0 w 3"/>
                <a:gd name="T19" fmla="*/ 0 h 5"/>
                <a:gd name="T20" fmla="*/ 0 w 3"/>
                <a:gd name="T21" fmla="*/ 0 h 5"/>
                <a:gd name="T22" fmla="*/ 3 w 3"/>
                <a:gd name="T2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5">
                  <a:moveTo>
                    <a:pt x="3" y="1"/>
                  </a:moveTo>
                  <a:lnTo>
                    <a:pt x="1" y="3"/>
                  </a:lnTo>
                  <a:lnTo>
                    <a:pt x="3" y="3"/>
                  </a:lnTo>
                  <a:lnTo>
                    <a:pt x="1" y="5"/>
                  </a:lnTo>
                  <a:lnTo>
                    <a:pt x="1" y="5"/>
                  </a:lnTo>
                  <a:lnTo>
                    <a:pt x="0" y="5"/>
                  </a:lnTo>
                  <a:lnTo>
                    <a:pt x="0" y="3"/>
                  </a:lnTo>
                  <a:lnTo>
                    <a:pt x="0" y="1"/>
                  </a:lnTo>
                  <a:lnTo>
                    <a:pt x="0" y="1"/>
                  </a:lnTo>
                  <a:lnTo>
                    <a:pt x="0" y="0"/>
                  </a:lnTo>
                  <a:lnTo>
                    <a:pt x="0" y="0"/>
                  </a:lnTo>
                  <a:lnTo>
                    <a:pt x="3"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0" name="Freeform 24"/>
            <p:cNvSpPr>
              <a:spLocks/>
            </p:cNvSpPr>
            <p:nvPr/>
          </p:nvSpPr>
          <p:spPr bwMode="auto">
            <a:xfrm>
              <a:off x="292" y="2889"/>
              <a:ext cx="4" cy="3"/>
            </a:xfrm>
            <a:custGeom>
              <a:avLst/>
              <a:gdLst>
                <a:gd name="T0" fmla="*/ 4 w 4"/>
                <a:gd name="T1" fmla="*/ 1 h 3"/>
                <a:gd name="T2" fmla="*/ 2 w 4"/>
                <a:gd name="T3" fmla="*/ 0 h 3"/>
                <a:gd name="T4" fmla="*/ 0 w 4"/>
                <a:gd name="T5" fmla="*/ 1 h 3"/>
                <a:gd name="T6" fmla="*/ 0 w 4"/>
                <a:gd name="T7" fmla="*/ 3 h 3"/>
                <a:gd name="T8" fmla="*/ 2 w 4"/>
                <a:gd name="T9" fmla="*/ 1 h 3"/>
                <a:gd name="T10" fmla="*/ 4 w 4"/>
                <a:gd name="T11" fmla="*/ 1 h 3"/>
              </a:gdLst>
              <a:ahLst/>
              <a:cxnLst>
                <a:cxn ang="0">
                  <a:pos x="T0" y="T1"/>
                </a:cxn>
                <a:cxn ang="0">
                  <a:pos x="T2" y="T3"/>
                </a:cxn>
                <a:cxn ang="0">
                  <a:pos x="T4" y="T5"/>
                </a:cxn>
                <a:cxn ang="0">
                  <a:pos x="T6" y="T7"/>
                </a:cxn>
                <a:cxn ang="0">
                  <a:pos x="T8" y="T9"/>
                </a:cxn>
                <a:cxn ang="0">
                  <a:pos x="T10" y="T11"/>
                </a:cxn>
              </a:cxnLst>
              <a:rect l="0" t="0" r="r" b="b"/>
              <a:pathLst>
                <a:path w="4" h="3">
                  <a:moveTo>
                    <a:pt x="4" y="1"/>
                  </a:moveTo>
                  <a:lnTo>
                    <a:pt x="2" y="0"/>
                  </a:lnTo>
                  <a:lnTo>
                    <a:pt x="0" y="1"/>
                  </a:lnTo>
                  <a:lnTo>
                    <a:pt x="0" y="3"/>
                  </a:lnTo>
                  <a:lnTo>
                    <a:pt x="2" y="1"/>
                  </a:lnTo>
                  <a:lnTo>
                    <a:pt x="4"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1" name="Freeform 25"/>
            <p:cNvSpPr>
              <a:spLocks/>
            </p:cNvSpPr>
            <p:nvPr/>
          </p:nvSpPr>
          <p:spPr bwMode="auto">
            <a:xfrm>
              <a:off x="292" y="2889"/>
              <a:ext cx="4" cy="3"/>
            </a:xfrm>
            <a:custGeom>
              <a:avLst/>
              <a:gdLst>
                <a:gd name="T0" fmla="*/ 4 w 4"/>
                <a:gd name="T1" fmla="*/ 1 h 3"/>
                <a:gd name="T2" fmla="*/ 2 w 4"/>
                <a:gd name="T3" fmla="*/ 0 h 3"/>
                <a:gd name="T4" fmla="*/ 0 w 4"/>
                <a:gd name="T5" fmla="*/ 1 h 3"/>
                <a:gd name="T6" fmla="*/ 0 w 4"/>
                <a:gd name="T7" fmla="*/ 3 h 3"/>
                <a:gd name="T8" fmla="*/ 2 w 4"/>
                <a:gd name="T9" fmla="*/ 1 h 3"/>
                <a:gd name="T10" fmla="*/ 4 w 4"/>
                <a:gd name="T11" fmla="*/ 1 h 3"/>
              </a:gdLst>
              <a:ahLst/>
              <a:cxnLst>
                <a:cxn ang="0">
                  <a:pos x="T0" y="T1"/>
                </a:cxn>
                <a:cxn ang="0">
                  <a:pos x="T2" y="T3"/>
                </a:cxn>
                <a:cxn ang="0">
                  <a:pos x="T4" y="T5"/>
                </a:cxn>
                <a:cxn ang="0">
                  <a:pos x="T6" y="T7"/>
                </a:cxn>
                <a:cxn ang="0">
                  <a:pos x="T8" y="T9"/>
                </a:cxn>
                <a:cxn ang="0">
                  <a:pos x="T10" y="T11"/>
                </a:cxn>
              </a:cxnLst>
              <a:rect l="0" t="0" r="r" b="b"/>
              <a:pathLst>
                <a:path w="4" h="3">
                  <a:moveTo>
                    <a:pt x="4" y="1"/>
                  </a:moveTo>
                  <a:lnTo>
                    <a:pt x="2" y="0"/>
                  </a:lnTo>
                  <a:lnTo>
                    <a:pt x="0" y="1"/>
                  </a:lnTo>
                  <a:lnTo>
                    <a:pt x="0" y="3"/>
                  </a:lnTo>
                  <a:lnTo>
                    <a:pt x="2" y="1"/>
                  </a:lnTo>
                  <a:lnTo>
                    <a:pt x="4"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2" name="Freeform 26"/>
            <p:cNvSpPr>
              <a:spLocks/>
            </p:cNvSpPr>
            <p:nvPr/>
          </p:nvSpPr>
          <p:spPr bwMode="auto">
            <a:xfrm>
              <a:off x="669" y="3002"/>
              <a:ext cx="7" cy="9"/>
            </a:xfrm>
            <a:custGeom>
              <a:avLst/>
              <a:gdLst>
                <a:gd name="T0" fmla="*/ 7 w 7"/>
                <a:gd name="T1" fmla="*/ 2 h 9"/>
                <a:gd name="T2" fmla="*/ 7 w 7"/>
                <a:gd name="T3" fmla="*/ 4 h 9"/>
                <a:gd name="T4" fmla="*/ 6 w 7"/>
                <a:gd name="T5" fmla="*/ 7 h 9"/>
                <a:gd name="T6" fmla="*/ 6 w 7"/>
                <a:gd name="T7" fmla="*/ 9 h 9"/>
                <a:gd name="T8" fmla="*/ 4 w 7"/>
                <a:gd name="T9" fmla="*/ 9 h 9"/>
                <a:gd name="T10" fmla="*/ 2 w 7"/>
                <a:gd name="T11" fmla="*/ 9 h 9"/>
                <a:gd name="T12" fmla="*/ 0 w 7"/>
                <a:gd name="T13" fmla="*/ 7 h 9"/>
                <a:gd name="T14" fmla="*/ 0 w 7"/>
                <a:gd name="T15" fmla="*/ 5 h 9"/>
                <a:gd name="T16" fmla="*/ 2 w 7"/>
                <a:gd name="T17" fmla="*/ 0 h 9"/>
                <a:gd name="T18" fmla="*/ 4 w 7"/>
                <a:gd name="T19" fmla="*/ 0 h 9"/>
                <a:gd name="T20" fmla="*/ 7 w 7"/>
                <a:gd name="T21"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9">
                  <a:moveTo>
                    <a:pt x="7" y="2"/>
                  </a:moveTo>
                  <a:lnTo>
                    <a:pt x="7" y="4"/>
                  </a:lnTo>
                  <a:lnTo>
                    <a:pt x="6" y="7"/>
                  </a:lnTo>
                  <a:lnTo>
                    <a:pt x="6" y="9"/>
                  </a:lnTo>
                  <a:lnTo>
                    <a:pt x="4" y="9"/>
                  </a:lnTo>
                  <a:lnTo>
                    <a:pt x="2" y="9"/>
                  </a:lnTo>
                  <a:lnTo>
                    <a:pt x="0" y="7"/>
                  </a:lnTo>
                  <a:lnTo>
                    <a:pt x="0" y="5"/>
                  </a:lnTo>
                  <a:lnTo>
                    <a:pt x="2" y="0"/>
                  </a:lnTo>
                  <a:lnTo>
                    <a:pt x="4" y="0"/>
                  </a:lnTo>
                  <a:lnTo>
                    <a:pt x="7"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3" name="Freeform 27"/>
            <p:cNvSpPr>
              <a:spLocks/>
            </p:cNvSpPr>
            <p:nvPr/>
          </p:nvSpPr>
          <p:spPr bwMode="auto">
            <a:xfrm>
              <a:off x="669" y="3002"/>
              <a:ext cx="7" cy="9"/>
            </a:xfrm>
            <a:custGeom>
              <a:avLst/>
              <a:gdLst>
                <a:gd name="T0" fmla="*/ 7 w 7"/>
                <a:gd name="T1" fmla="*/ 2 h 9"/>
                <a:gd name="T2" fmla="*/ 7 w 7"/>
                <a:gd name="T3" fmla="*/ 4 h 9"/>
                <a:gd name="T4" fmla="*/ 6 w 7"/>
                <a:gd name="T5" fmla="*/ 7 h 9"/>
                <a:gd name="T6" fmla="*/ 6 w 7"/>
                <a:gd name="T7" fmla="*/ 9 h 9"/>
                <a:gd name="T8" fmla="*/ 4 w 7"/>
                <a:gd name="T9" fmla="*/ 9 h 9"/>
                <a:gd name="T10" fmla="*/ 2 w 7"/>
                <a:gd name="T11" fmla="*/ 9 h 9"/>
                <a:gd name="T12" fmla="*/ 0 w 7"/>
                <a:gd name="T13" fmla="*/ 7 h 9"/>
                <a:gd name="T14" fmla="*/ 0 w 7"/>
                <a:gd name="T15" fmla="*/ 5 h 9"/>
                <a:gd name="T16" fmla="*/ 2 w 7"/>
                <a:gd name="T17" fmla="*/ 0 h 9"/>
                <a:gd name="T18" fmla="*/ 4 w 7"/>
                <a:gd name="T19" fmla="*/ 0 h 9"/>
                <a:gd name="T20" fmla="*/ 7 w 7"/>
                <a:gd name="T21"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9">
                  <a:moveTo>
                    <a:pt x="7" y="2"/>
                  </a:moveTo>
                  <a:lnTo>
                    <a:pt x="7" y="4"/>
                  </a:lnTo>
                  <a:lnTo>
                    <a:pt x="6" y="7"/>
                  </a:lnTo>
                  <a:lnTo>
                    <a:pt x="6" y="9"/>
                  </a:lnTo>
                  <a:lnTo>
                    <a:pt x="4" y="9"/>
                  </a:lnTo>
                  <a:lnTo>
                    <a:pt x="2" y="9"/>
                  </a:lnTo>
                  <a:lnTo>
                    <a:pt x="0" y="7"/>
                  </a:lnTo>
                  <a:lnTo>
                    <a:pt x="0" y="5"/>
                  </a:lnTo>
                  <a:lnTo>
                    <a:pt x="2" y="0"/>
                  </a:lnTo>
                  <a:lnTo>
                    <a:pt x="4" y="0"/>
                  </a:lnTo>
                  <a:lnTo>
                    <a:pt x="7"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4" name="Freeform 28"/>
            <p:cNvSpPr>
              <a:spLocks/>
            </p:cNvSpPr>
            <p:nvPr/>
          </p:nvSpPr>
          <p:spPr bwMode="auto">
            <a:xfrm>
              <a:off x="625" y="3081"/>
              <a:ext cx="2" cy="2"/>
            </a:xfrm>
            <a:custGeom>
              <a:avLst/>
              <a:gdLst>
                <a:gd name="T0" fmla="*/ 0 w 2"/>
                <a:gd name="T1" fmla="*/ 0 h 2"/>
                <a:gd name="T2" fmla="*/ 2 w 2"/>
                <a:gd name="T3" fmla="*/ 0 h 2"/>
                <a:gd name="T4" fmla="*/ 2 w 2"/>
                <a:gd name="T5" fmla="*/ 2 h 2"/>
                <a:gd name="T6" fmla="*/ 2 w 2"/>
                <a:gd name="T7" fmla="*/ 2 h 2"/>
                <a:gd name="T8" fmla="*/ 0 w 2"/>
                <a:gd name="T9" fmla="*/ 2 h 2"/>
                <a:gd name="T10" fmla="*/ 0 w 2"/>
                <a:gd name="T11" fmla="*/ 0 h 2"/>
              </a:gdLst>
              <a:ahLst/>
              <a:cxnLst>
                <a:cxn ang="0">
                  <a:pos x="T0" y="T1"/>
                </a:cxn>
                <a:cxn ang="0">
                  <a:pos x="T2" y="T3"/>
                </a:cxn>
                <a:cxn ang="0">
                  <a:pos x="T4" y="T5"/>
                </a:cxn>
                <a:cxn ang="0">
                  <a:pos x="T6" y="T7"/>
                </a:cxn>
                <a:cxn ang="0">
                  <a:pos x="T8" y="T9"/>
                </a:cxn>
                <a:cxn ang="0">
                  <a:pos x="T10" y="T11"/>
                </a:cxn>
              </a:cxnLst>
              <a:rect l="0" t="0" r="r" b="b"/>
              <a:pathLst>
                <a:path w="2" h="2">
                  <a:moveTo>
                    <a:pt x="0" y="0"/>
                  </a:moveTo>
                  <a:lnTo>
                    <a:pt x="2" y="0"/>
                  </a:lnTo>
                  <a:lnTo>
                    <a:pt x="2" y="2"/>
                  </a:lnTo>
                  <a:lnTo>
                    <a:pt x="2" y="2"/>
                  </a:lnTo>
                  <a:lnTo>
                    <a:pt x="0" y="2"/>
                  </a:lnTo>
                  <a:lnTo>
                    <a:pt x="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5" name="Freeform 29"/>
            <p:cNvSpPr>
              <a:spLocks/>
            </p:cNvSpPr>
            <p:nvPr/>
          </p:nvSpPr>
          <p:spPr bwMode="auto">
            <a:xfrm>
              <a:off x="625" y="3081"/>
              <a:ext cx="2" cy="2"/>
            </a:xfrm>
            <a:custGeom>
              <a:avLst/>
              <a:gdLst>
                <a:gd name="T0" fmla="*/ 0 w 2"/>
                <a:gd name="T1" fmla="*/ 0 h 2"/>
                <a:gd name="T2" fmla="*/ 2 w 2"/>
                <a:gd name="T3" fmla="*/ 0 h 2"/>
                <a:gd name="T4" fmla="*/ 2 w 2"/>
                <a:gd name="T5" fmla="*/ 2 h 2"/>
                <a:gd name="T6" fmla="*/ 2 w 2"/>
                <a:gd name="T7" fmla="*/ 2 h 2"/>
                <a:gd name="T8" fmla="*/ 0 w 2"/>
                <a:gd name="T9" fmla="*/ 2 h 2"/>
                <a:gd name="T10" fmla="*/ 0 w 2"/>
                <a:gd name="T11" fmla="*/ 0 h 2"/>
              </a:gdLst>
              <a:ahLst/>
              <a:cxnLst>
                <a:cxn ang="0">
                  <a:pos x="T0" y="T1"/>
                </a:cxn>
                <a:cxn ang="0">
                  <a:pos x="T2" y="T3"/>
                </a:cxn>
                <a:cxn ang="0">
                  <a:pos x="T4" y="T5"/>
                </a:cxn>
                <a:cxn ang="0">
                  <a:pos x="T6" y="T7"/>
                </a:cxn>
                <a:cxn ang="0">
                  <a:pos x="T8" y="T9"/>
                </a:cxn>
                <a:cxn ang="0">
                  <a:pos x="T10" y="T11"/>
                </a:cxn>
              </a:cxnLst>
              <a:rect l="0" t="0" r="r" b="b"/>
              <a:pathLst>
                <a:path w="2" h="2">
                  <a:moveTo>
                    <a:pt x="0" y="0"/>
                  </a:moveTo>
                  <a:lnTo>
                    <a:pt x="2" y="0"/>
                  </a:lnTo>
                  <a:lnTo>
                    <a:pt x="2" y="2"/>
                  </a:lnTo>
                  <a:lnTo>
                    <a:pt x="2" y="2"/>
                  </a:lnTo>
                  <a:lnTo>
                    <a:pt x="0" y="2"/>
                  </a:lnTo>
                  <a:lnTo>
                    <a:pt x="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6" name="Freeform 30"/>
            <p:cNvSpPr>
              <a:spLocks/>
            </p:cNvSpPr>
            <p:nvPr/>
          </p:nvSpPr>
          <p:spPr bwMode="auto">
            <a:xfrm>
              <a:off x="1153" y="2810"/>
              <a:ext cx="1" cy="3"/>
            </a:xfrm>
            <a:custGeom>
              <a:avLst/>
              <a:gdLst>
                <a:gd name="T0" fmla="*/ 0 w 1"/>
                <a:gd name="T1" fmla="*/ 1 h 3"/>
                <a:gd name="T2" fmla="*/ 0 w 1"/>
                <a:gd name="T3" fmla="*/ 1 h 3"/>
                <a:gd name="T4" fmla="*/ 0 w 1"/>
                <a:gd name="T5" fmla="*/ 1 h 3"/>
                <a:gd name="T6" fmla="*/ 0 w 1"/>
                <a:gd name="T7" fmla="*/ 1 h 3"/>
                <a:gd name="T8" fmla="*/ 0 w 1"/>
                <a:gd name="T9" fmla="*/ 3 h 3"/>
                <a:gd name="T10" fmla="*/ 0 w 1"/>
                <a:gd name="T11" fmla="*/ 3 h 3"/>
                <a:gd name="T12" fmla="*/ 1 w 1"/>
                <a:gd name="T13" fmla="*/ 3 h 3"/>
                <a:gd name="T14" fmla="*/ 1 w 1"/>
                <a:gd name="T15" fmla="*/ 3 h 3"/>
                <a:gd name="T16" fmla="*/ 1 w 1"/>
                <a:gd name="T17" fmla="*/ 3 h 3"/>
                <a:gd name="T18" fmla="*/ 1 w 1"/>
                <a:gd name="T19" fmla="*/ 1 h 3"/>
                <a:gd name="T20" fmla="*/ 0 w 1"/>
                <a:gd name="T21" fmla="*/ 0 h 3"/>
                <a:gd name="T22" fmla="*/ 0 w 1"/>
                <a:gd name="T23" fmla="*/ 1 h 3"/>
                <a:gd name="T24" fmla="*/ 0 w 1"/>
                <a:gd name="T25"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 h="3">
                  <a:moveTo>
                    <a:pt x="0" y="1"/>
                  </a:moveTo>
                  <a:lnTo>
                    <a:pt x="0" y="1"/>
                  </a:lnTo>
                  <a:lnTo>
                    <a:pt x="0" y="1"/>
                  </a:lnTo>
                  <a:lnTo>
                    <a:pt x="0" y="1"/>
                  </a:lnTo>
                  <a:lnTo>
                    <a:pt x="0" y="3"/>
                  </a:lnTo>
                  <a:lnTo>
                    <a:pt x="0" y="3"/>
                  </a:lnTo>
                  <a:lnTo>
                    <a:pt x="1" y="3"/>
                  </a:lnTo>
                  <a:lnTo>
                    <a:pt x="1" y="3"/>
                  </a:lnTo>
                  <a:lnTo>
                    <a:pt x="1" y="3"/>
                  </a:lnTo>
                  <a:lnTo>
                    <a:pt x="1" y="1"/>
                  </a:lnTo>
                  <a:lnTo>
                    <a:pt x="0" y="0"/>
                  </a:lnTo>
                  <a:lnTo>
                    <a:pt x="0" y="1"/>
                  </a:lnTo>
                  <a:lnTo>
                    <a:pt x="0"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7" name="Freeform 31"/>
            <p:cNvSpPr>
              <a:spLocks/>
            </p:cNvSpPr>
            <p:nvPr/>
          </p:nvSpPr>
          <p:spPr bwMode="auto">
            <a:xfrm>
              <a:off x="1153" y="2810"/>
              <a:ext cx="1" cy="3"/>
            </a:xfrm>
            <a:custGeom>
              <a:avLst/>
              <a:gdLst>
                <a:gd name="T0" fmla="*/ 0 w 1"/>
                <a:gd name="T1" fmla="*/ 1 h 3"/>
                <a:gd name="T2" fmla="*/ 0 w 1"/>
                <a:gd name="T3" fmla="*/ 1 h 3"/>
                <a:gd name="T4" fmla="*/ 0 w 1"/>
                <a:gd name="T5" fmla="*/ 1 h 3"/>
                <a:gd name="T6" fmla="*/ 0 w 1"/>
                <a:gd name="T7" fmla="*/ 1 h 3"/>
                <a:gd name="T8" fmla="*/ 0 w 1"/>
                <a:gd name="T9" fmla="*/ 3 h 3"/>
                <a:gd name="T10" fmla="*/ 0 w 1"/>
                <a:gd name="T11" fmla="*/ 3 h 3"/>
                <a:gd name="T12" fmla="*/ 1 w 1"/>
                <a:gd name="T13" fmla="*/ 3 h 3"/>
                <a:gd name="T14" fmla="*/ 1 w 1"/>
                <a:gd name="T15" fmla="*/ 3 h 3"/>
                <a:gd name="T16" fmla="*/ 1 w 1"/>
                <a:gd name="T17" fmla="*/ 3 h 3"/>
                <a:gd name="T18" fmla="*/ 1 w 1"/>
                <a:gd name="T19" fmla="*/ 1 h 3"/>
                <a:gd name="T20" fmla="*/ 0 w 1"/>
                <a:gd name="T21" fmla="*/ 0 h 3"/>
                <a:gd name="T22" fmla="*/ 0 w 1"/>
                <a:gd name="T23" fmla="*/ 1 h 3"/>
                <a:gd name="T24" fmla="*/ 0 w 1"/>
                <a:gd name="T25"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 h="3">
                  <a:moveTo>
                    <a:pt x="0" y="1"/>
                  </a:moveTo>
                  <a:lnTo>
                    <a:pt x="0" y="1"/>
                  </a:lnTo>
                  <a:lnTo>
                    <a:pt x="0" y="1"/>
                  </a:lnTo>
                  <a:lnTo>
                    <a:pt x="0" y="1"/>
                  </a:lnTo>
                  <a:lnTo>
                    <a:pt x="0" y="3"/>
                  </a:lnTo>
                  <a:lnTo>
                    <a:pt x="0" y="3"/>
                  </a:lnTo>
                  <a:lnTo>
                    <a:pt x="1" y="3"/>
                  </a:lnTo>
                  <a:lnTo>
                    <a:pt x="1" y="3"/>
                  </a:lnTo>
                  <a:lnTo>
                    <a:pt x="1" y="3"/>
                  </a:lnTo>
                  <a:lnTo>
                    <a:pt x="1" y="1"/>
                  </a:lnTo>
                  <a:lnTo>
                    <a:pt x="0" y="0"/>
                  </a:lnTo>
                  <a:lnTo>
                    <a:pt x="0" y="1"/>
                  </a:lnTo>
                  <a:lnTo>
                    <a:pt x="0"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8" name="Freeform 32"/>
            <p:cNvSpPr>
              <a:spLocks/>
            </p:cNvSpPr>
            <p:nvPr/>
          </p:nvSpPr>
          <p:spPr bwMode="auto">
            <a:xfrm>
              <a:off x="1151" y="2815"/>
              <a:ext cx="9" cy="5"/>
            </a:xfrm>
            <a:custGeom>
              <a:avLst/>
              <a:gdLst>
                <a:gd name="T0" fmla="*/ 5 w 9"/>
                <a:gd name="T1" fmla="*/ 3 h 5"/>
                <a:gd name="T2" fmla="*/ 5 w 9"/>
                <a:gd name="T3" fmla="*/ 3 h 5"/>
                <a:gd name="T4" fmla="*/ 5 w 9"/>
                <a:gd name="T5" fmla="*/ 3 h 5"/>
                <a:gd name="T6" fmla="*/ 5 w 9"/>
                <a:gd name="T7" fmla="*/ 3 h 5"/>
                <a:gd name="T8" fmla="*/ 3 w 9"/>
                <a:gd name="T9" fmla="*/ 2 h 5"/>
                <a:gd name="T10" fmla="*/ 3 w 9"/>
                <a:gd name="T11" fmla="*/ 0 h 5"/>
                <a:gd name="T12" fmla="*/ 2 w 9"/>
                <a:gd name="T13" fmla="*/ 0 h 5"/>
                <a:gd name="T14" fmla="*/ 2 w 9"/>
                <a:gd name="T15" fmla="*/ 0 h 5"/>
                <a:gd name="T16" fmla="*/ 0 w 9"/>
                <a:gd name="T17" fmla="*/ 2 h 5"/>
                <a:gd name="T18" fmla="*/ 0 w 9"/>
                <a:gd name="T19" fmla="*/ 2 h 5"/>
                <a:gd name="T20" fmla="*/ 2 w 9"/>
                <a:gd name="T21" fmla="*/ 2 h 5"/>
                <a:gd name="T22" fmla="*/ 2 w 9"/>
                <a:gd name="T23" fmla="*/ 2 h 5"/>
                <a:gd name="T24" fmla="*/ 2 w 9"/>
                <a:gd name="T25" fmla="*/ 3 h 5"/>
                <a:gd name="T26" fmla="*/ 2 w 9"/>
                <a:gd name="T27" fmla="*/ 3 h 5"/>
                <a:gd name="T28" fmla="*/ 2 w 9"/>
                <a:gd name="T29" fmla="*/ 3 h 5"/>
                <a:gd name="T30" fmla="*/ 2 w 9"/>
                <a:gd name="T31" fmla="*/ 3 h 5"/>
                <a:gd name="T32" fmla="*/ 2 w 9"/>
                <a:gd name="T33" fmla="*/ 3 h 5"/>
                <a:gd name="T34" fmla="*/ 9 w 9"/>
                <a:gd name="T35" fmla="*/ 5 h 5"/>
                <a:gd name="T36" fmla="*/ 9 w 9"/>
                <a:gd name="T37" fmla="*/ 3 h 5"/>
                <a:gd name="T38" fmla="*/ 9 w 9"/>
                <a:gd name="T39" fmla="*/ 3 h 5"/>
                <a:gd name="T40" fmla="*/ 7 w 9"/>
                <a:gd name="T41" fmla="*/ 3 h 5"/>
                <a:gd name="T42" fmla="*/ 7 w 9"/>
                <a:gd name="T43" fmla="*/ 2 h 5"/>
                <a:gd name="T44" fmla="*/ 5 w 9"/>
                <a:gd name="T45" fmla="*/ 2 h 5"/>
                <a:gd name="T46" fmla="*/ 5 w 9"/>
                <a:gd name="T47"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 h="5">
                  <a:moveTo>
                    <a:pt x="5" y="3"/>
                  </a:moveTo>
                  <a:lnTo>
                    <a:pt x="5" y="3"/>
                  </a:lnTo>
                  <a:lnTo>
                    <a:pt x="5" y="3"/>
                  </a:lnTo>
                  <a:lnTo>
                    <a:pt x="5" y="3"/>
                  </a:lnTo>
                  <a:lnTo>
                    <a:pt x="3" y="2"/>
                  </a:lnTo>
                  <a:lnTo>
                    <a:pt x="3" y="0"/>
                  </a:lnTo>
                  <a:lnTo>
                    <a:pt x="2" y="0"/>
                  </a:lnTo>
                  <a:lnTo>
                    <a:pt x="2" y="0"/>
                  </a:lnTo>
                  <a:lnTo>
                    <a:pt x="0" y="2"/>
                  </a:lnTo>
                  <a:lnTo>
                    <a:pt x="0" y="2"/>
                  </a:lnTo>
                  <a:lnTo>
                    <a:pt x="2" y="2"/>
                  </a:lnTo>
                  <a:lnTo>
                    <a:pt x="2" y="2"/>
                  </a:lnTo>
                  <a:lnTo>
                    <a:pt x="2" y="3"/>
                  </a:lnTo>
                  <a:lnTo>
                    <a:pt x="2" y="3"/>
                  </a:lnTo>
                  <a:lnTo>
                    <a:pt x="2" y="3"/>
                  </a:lnTo>
                  <a:lnTo>
                    <a:pt x="2" y="3"/>
                  </a:lnTo>
                  <a:lnTo>
                    <a:pt x="2" y="3"/>
                  </a:lnTo>
                  <a:lnTo>
                    <a:pt x="9" y="5"/>
                  </a:lnTo>
                  <a:lnTo>
                    <a:pt x="9" y="3"/>
                  </a:lnTo>
                  <a:lnTo>
                    <a:pt x="9" y="3"/>
                  </a:lnTo>
                  <a:lnTo>
                    <a:pt x="7" y="3"/>
                  </a:lnTo>
                  <a:lnTo>
                    <a:pt x="7" y="2"/>
                  </a:lnTo>
                  <a:lnTo>
                    <a:pt x="5" y="2"/>
                  </a:lnTo>
                  <a:lnTo>
                    <a:pt x="5" y="3"/>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9" name="Freeform 33"/>
            <p:cNvSpPr>
              <a:spLocks/>
            </p:cNvSpPr>
            <p:nvPr/>
          </p:nvSpPr>
          <p:spPr bwMode="auto">
            <a:xfrm>
              <a:off x="1151" y="2815"/>
              <a:ext cx="9" cy="5"/>
            </a:xfrm>
            <a:custGeom>
              <a:avLst/>
              <a:gdLst>
                <a:gd name="T0" fmla="*/ 5 w 9"/>
                <a:gd name="T1" fmla="*/ 3 h 5"/>
                <a:gd name="T2" fmla="*/ 5 w 9"/>
                <a:gd name="T3" fmla="*/ 3 h 5"/>
                <a:gd name="T4" fmla="*/ 5 w 9"/>
                <a:gd name="T5" fmla="*/ 3 h 5"/>
                <a:gd name="T6" fmla="*/ 5 w 9"/>
                <a:gd name="T7" fmla="*/ 3 h 5"/>
                <a:gd name="T8" fmla="*/ 3 w 9"/>
                <a:gd name="T9" fmla="*/ 2 h 5"/>
                <a:gd name="T10" fmla="*/ 3 w 9"/>
                <a:gd name="T11" fmla="*/ 0 h 5"/>
                <a:gd name="T12" fmla="*/ 2 w 9"/>
                <a:gd name="T13" fmla="*/ 0 h 5"/>
                <a:gd name="T14" fmla="*/ 2 w 9"/>
                <a:gd name="T15" fmla="*/ 0 h 5"/>
                <a:gd name="T16" fmla="*/ 0 w 9"/>
                <a:gd name="T17" fmla="*/ 2 h 5"/>
                <a:gd name="T18" fmla="*/ 0 w 9"/>
                <a:gd name="T19" fmla="*/ 2 h 5"/>
                <a:gd name="T20" fmla="*/ 2 w 9"/>
                <a:gd name="T21" fmla="*/ 2 h 5"/>
                <a:gd name="T22" fmla="*/ 2 w 9"/>
                <a:gd name="T23" fmla="*/ 2 h 5"/>
                <a:gd name="T24" fmla="*/ 2 w 9"/>
                <a:gd name="T25" fmla="*/ 3 h 5"/>
                <a:gd name="T26" fmla="*/ 2 w 9"/>
                <a:gd name="T27" fmla="*/ 3 h 5"/>
                <a:gd name="T28" fmla="*/ 2 w 9"/>
                <a:gd name="T29" fmla="*/ 3 h 5"/>
                <a:gd name="T30" fmla="*/ 2 w 9"/>
                <a:gd name="T31" fmla="*/ 3 h 5"/>
                <a:gd name="T32" fmla="*/ 2 w 9"/>
                <a:gd name="T33" fmla="*/ 3 h 5"/>
                <a:gd name="T34" fmla="*/ 9 w 9"/>
                <a:gd name="T35" fmla="*/ 5 h 5"/>
                <a:gd name="T36" fmla="*/ 9 w 9"/>
                <a:gd name="T37" fmla="*/ 3 h 5"/>
                <a:gd name="T38" fmla="*/ 9 w 9"/>
                <a:gd name="T39" fmla="*/ 3 h 5"/>
                <a:gd name="T40" fmla="*/ 7 w 9"/>
                <a:gd name="T41" fmla="*/ 3 h 5"/>
                <a:gd name="T42" fmla="*/ 7 w 9"/>
                <a:gd name="T43" fmla="*/ 2 h 5"/>
                <a:gd name="T44" fmla="*/ 5 w 9"/>
                <a:gd name="T45" fmla="*/ 2 h 5"/>
                <a:gd name="T46" fmla="*/ 5 w 9"/>
                <a:gd name="T47"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 h="5">
                  <a:moveTo>
                    <a:pt x="5" y="3"/>
                  </a:moveTo>
                  <a:lnTo>
                    <a:pt x="5" y="3"/>
                  </a:lnTo>
                  <a:lnTo>
                    <a:pt x="5" y="3"/>
                  </a:lnTo>
                  <a:lnTo>
                    <a:pt x="5" y="3"/>
                  </a:lnTo>
                  <a:lnTo>
                    <a:pt x="3" y="2"/>
                  </a:lnTo>
                  <a:lnTo>
                    <a:pt x="3" y="0"/>
                  </a:lnTo>
                  <a:lnTo>
                    <a:pt x="2" y="0"/>
                  </a:lnTo>
                  <a:lnTo>
                    <a:pt x="2" y="0"/>
                  </a:lnTo>
                  <a:lnTo>
                    <a:pt x="0" y="2"/>
                  </a:lnTo>
                  <a:lnTo>
                    <a:pt x="0" y="2"/>
                  </a:lnTo>
                  <a:lnTo>
                    <a:pt x="2" y="2"/>
                  </a:lnTo>
                  <a:lnTo>
                    <a:pt x="2" y="2"/>
                  </a:lnTo>
                  <a:lnTo>
                    <a:pt x="2" y="3"/>
                  </a:lnTo>
                  <a:lnTo>
                    <a:pt x="2" y="3"/>
                  </a:lnTo>
                  <a:lnTo>
                    <a:pt x="2" y="3"/>
                  </a:lnTo>
                  <a:lnTo>
                    <a:pt x="2" y="3"/>
                  </a:lnTo>
                  <a:lnTo>
                    <a:pt x="2" y="3"/>
                  </a:lnTo>
                  <a:lnTo>
                    <a:pt x="9" y="5"/>
                  </a:lnTo>
                  <a:lnTo>
                    <a:pt x="9" y="3"/>
                  </a:lnTo>
                  <a:lnTo>
                    <a:pt x="9" y="3"/>
                  </a:lnTo>
                  <a:lnTo>
                    <a:pt x="7" y="3"/>
                  </a:lnTo>
                  <a:lnTo>
                    <a:pt x="7" y="2"/>
                  </a:lnTo>
                  <a:lnTo>
                    <a:pt x="5" y="2"/>
                  </a:lnTo>
                  <a:lnTo>
                    <a:pt x="5" y="3"/>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0" name="Freeform 34"/>
            <p:cNvSpPr>
              <a:spLocks/>
            </p:cNvSpPr>
            <p:nvPr/>
          </p:nvSpPr>
          <p:spPr bwMode="auto">
            <a:xfrm>
              <a:off x="745" y="2693"/>
              <a:ext cx="164" cy="254"/>
            </a:xfrm>
            <a:custGeom>
              <a:avLst/>
              <a:gdLst>
                <a:gd name="T0" fmla="*/ 27 w 164"/>
                <a:gd name="T1" fmla="*/ 32 h 254"/>
                <a:gd name="T2" fmla="*/ 29 w 164"/>
                <a:gd name="T3" fmla="*/ 39 h 254"/>
                <a:gd name="T4" fmla="*/ 39 w 164"/>
                <a:gd name="T5" fmla="*/ 48 h 254"/>
                <a:gd name="T6" fmla="*/ 31 w 164"/>
                <a:gd name="T7" fmla="*/ 105 h 254"/>
                <a:gd name="T8" fmla="*/ 5 w 164"/>
                <a:gd name="T9" fmla="*/ 137 h 254"/>
                <a:gd name="T10" fmla="*/ 3 w 164"/>
                <a:gd name="T11" fmla="*/ 141 h 254"/>
                <a:gd name="T12" fmla="*/ 0 w 164"/>
                <a:gd name="T13" fmla="*/ 142 h 254"/>
                <a:gd name="T14" fmla="*/ 5 w 164"/>
                <a:gd name="T15" fmla="*/ 146 h 254"/>
                <a:gd name="T16" fmla="*/ 8 w 164"/>
                <a:gd name="T17" fmla="*/ 149 h 254"/>
                <a:gd name="T18" fmla="*/ 10 w 164"/>
                <a:gd name="T19" fmla="*/ 158 h 254"/>
                <a:gd name="T20" fmla="*/ 19 w 164"/>
                <a:gd name="T21" fmla="*/ 158 h 254"/>
                <a:gd name="T22" fmla="*/ 24 w 164"/>
                <a:gd name="T23" fmla="*/ 160 h 254"/>
                <a:gd name="T24" fmla="*/ 26 w 164"/>
                <a:gd name="T25" fmla="*/ 165 h 254"/>
                <a:gd name="T26" fmla="*/ 22 w 164"/>
                <a:gd name="T27" fmla="*/ 168 h 254"/>
                <a:gd name="T28" fmla="*/ 19 w 164"/>
                <a:gd name="T29" fmla="*/ 172 h 254"/>
                <a:gd name="T30" fmla="*/ 24 w 164"/>
                <a:gd name="T31" fmla="*/ 184 h 254"/>
                <a:gd name="T32" fmla="*/ 29 w 164"/>
                <a:gd name="T33" fmla="*/ 210 h 254"/>
                <a:gd name="T34" fmla="*/ 29 w 164"/>
                <a:gd name="T35" fmla="*/ 215 h 254"/>
                <a:gd name="T36" fmla="*/ 19 w 164"/>
                <a:gd name="T37" fmla="*/ 213 h 254"/>
                <a:gd name="T38" fmla="*/ 12 w 164"/>
                <a:gd name="T39" fmla="*/ 215 h 254"/>
                <a:gd name="T40" fmla="*/ 10 w 164"/>
                <a:gd name="T41" fmla="*/ 220 h 254"/>
                <a:gd name="T42" fmla="*/ 14 w 164"/>
                <a:gd name="T43" fmla="*/ 228 h 254"/>
                <a:gd name="T44" fmla="*/ 22 w 164"/>
                <a:gd name="T45" fmla="*/ 232 h 254"/>
                <a:gd name="T46" fmla="*/ 29 w 164"/>
                <a:gd name="T47" fmla="*/ 252 h 254"/>
                <a:gd name="T48" fmla="*/ 31 w 164"/>
                <a:gd name="T49" fmla="*/ 252 h 254"/>
                <a:gd name="T50" fmla="*/ 38 w 164"/>
                <a:gd name="T51" fmla="*/ 252 h 254"/>
                <a:gd name="T52" fmla="*/ 43 w 164"/>
                <a:gd name="T53" fmla="*/ 251 h 254"/>
                <a:gd name="T54" fmla="*/ 46 w 164"/>
                <a:gd name="T55" fmla="*/ 247 h 254"/>
                <a:gd name="T56" fmla="*/ 48 w 164"/>
                <a:gd name="T57" fmla="*/ 247 h 254"/>
                <a:gd name="T58" fmla="*/ 50 w 164"/>
                <a:gd name="T59" fmla="*/ 247 h 254"/>
                <a:gd name="T60" fmla="*/ 51 w 164"/>
                <a:gd name="T61" fmla="*/ 249 h 254"/>
                <a:gd name="T62" fmla="*/ 55 w 164"/>
                <a:gd name="T63" fmla="*/ 251 h 254"/>
                <a:gd name="T64" fmla="*/ 60 w 164"/>
                <a:gd name="T65" fmla="*/ 249 h 254"/>
                <a:gd name="T66" fmla="*/ 68 w 164"/>
                <a:gd name="T67" fmla="*/ 244 h 254"/>
                <a:gd name="T68" fmla="*/ 74 w 164"/>
                <a:gd name="T69" fmla="*/ 244 h 254"/>
                <a:gd name="T70" fmla="*/ 80 w 164"/>
                <a:gd name="T71" fmla="*/ 244 h 254"/>
                <a:gd name="T72" fmla="*/ 82 w 164"/>
                <a:gd name="T73" fmla="*/ 240 h 254"/>
                <a:gd name="T74" fmla="*/ 86 w 164"/>
                <a:gd name="T75" fmla="*/ 240 h 254"/>
                <a:gd name="T76" fmla="*/ 87 w 164"/>
                <a:gd name="T77" fmla="*/ 237 h 254"/>
                <a:gd name="T78" fmla="*/ 87 w 164"/>
                <a:gd name="T79" fmla="*/ 234 h 254"/>
                <a:gd name="T80" fmla="*/ 86 w 164"/>
                <a:gd name="T81" fmla="*/ 232 h 254"/>
                <a:gd name="T82" fmla="*/ 104 w 164"/>
                <a:gd name="T83" fmla="*/ 227 h 254"/>
                <a:gd name="T84" fmla="*/ 110 w 164"/>
                <a:gd name="T85" fmla="*/ 227 h 254"/>
                <a:gd name="T86" fmla="*/ 116 w 164"/>
                <a:gd name="T87" fmla="*/ 222 h 254"/>
                <a:gd name="T88" fmla="*/ 118 w 164"/>
                <a:gd name="T89" fmla="*/ 218 h 254"/>
                <a:gd name="T90" fmla="*/ 123 w 164"/>
                <a:gd name="T91" fmla="*/ 213 h 254"/>
                <a:gd name="T92" fmla="*/ 127 w 164"/>
                <a:gd name="T93" fmla="*/ 210 h 254"/>
                <a:gd name="T94" fmla="*/ 128 w 164"/>
                <a:gd name="T95" fmla="*/ 204 h 254"/>
                <a:gd name="T96" fmla="*/ 132 w 164"/>
                <a:gd name="T97" fmla="*/ 199 h 254"/>
                <a:gd name="T98" fmla="*/ 146 w 164"/>
                <a:gd name="T99" fmla="*/ 191 h 254"/>
                <a:gd name="T100" fmla="*/ 142 w 164"/>
                <a:gd name="T101" fmla="*/ 189 h 254"/>
                <a:gd name="T102" fmla="*/ 137 w 164"/>
                <a:gd name="T103" fmla="*/ 175 h 254"/>
                <a:gd name="T104" fmla="*/ 132 w 164"/>
                <a:gd name="T105" fmla="*/ 172 h 254"/>
                <a:gd name="T106" fmla="*/ 132 w 164"/>
                <a:gd name="T107" fmla="*/ 165 h 254"/>
                <a:gd name="T108" fmla="*/ 134 w 164"/>
                <a:gd name="T109" fmla="*/ 153 h 254"/>
                <a:gd name="T110" fmla="*/ 137 w 164"/>
                <a:gd name="T111" fmla="*/ 151 h 254"/>
                <a:gd name="T112" fmla="*/ 137 w 164"/>
                <a:gd name="T113" fmla="*/ 149 h 254"/>
                <a:gd name="T114" fmla="*/ 146 w 164"/>
                <a:gd name="T115" fmla="*/ 130 h 254"/>
                <a:gd name="T116" fmla="*/ 147 w 164"/>
                <a:gd name="T117" fmla="*/ 124 h 254"/>
                <a:gd name="T118" fmla="*/ 164 w 164"/>
                <a:gd name="T119" fmla="*/ 63 h 254"/>
                <a:gd name="T120" fmla="*/ 41 w 164"/>
                <a:gd name="T121" fmla="*/ 0 h 254"/>
                <a:gd name="T122" fmla="*/ 26 w 164"/>
                <a:gd name="T123" fmla="*/ 29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 h="254">
                  <a:moveTo>
                    <a:pt x="26" y="29"/>
                  </a:moveTo>
                  <a:lnTo>
                    <a:pt x="27" y="32"/>
                  </a:lnTo>
                  <a:lnTo>
                    <a:pt x="27" y="34"/>
                  </a:lnTo>
                  <a:lnTo>
                    <a:pt x="29" y="39"/>
                  </a:lnTo>
                  <a:lnTo>
                    <a:pt x="31" y="43"/>
                  </a:lnTo>
                  <a:lnTo>
                    <a:pt x="39" y="48"/>
                  </a:lnTo>
                  <a:lnTo>
                    <a:pt x="36" y="55"/>
                  </a:lnTo>
                  <a:lnTo>
                    <a:pt x="31" y="105"/>
                  </a:lnTo>
                  <a:lnTo>
                    <a:pt x="5" y="134"/>
                  </a:lnTo>
                  <a:lnTo>
                    <a:pt x="5" y="137"/>
                  </a:lnTo>
                  <a:lnTo>
                    <a:pt x="3" y="137"/>
                  </a:lnTo>
                  <a:lnTo>
                    <a:pt x="3" y="141"/>
                  </a:lnTo>
                  <a:lnTo>
                    <a:pt x="0" y="141"/>
                  </a:lnTo>
                  <a:lnTo>
                    <a:pt x="0" y="142"/>
                  </a:lnTo>
                  <a:lnTo>
                    <a:pt x="0" y="146"/>
                  </a:lnTo>
                  <a:lnTo>
                    <a:pt x="5" y="146"/>
                  </a:lnTo>
                  <a:lnTo>
                    <a:pt x="5" y="148"/>
                  </a:lnTo>
                  <a:lnTo>
                    <a:pt x="8" y="149"/>
                  </a:lnTo>
                  <a:lnTo>
                    <a:pt x="10" y="151"/>
                  </a:lnTo>
                  <a:lnTo>
                    <a:pt x="10" y="158"/>
                  </a:lnTo>
                  <a:lnTo>
                    <a:pt x="15" y="158"/>
                  </a:lnTo>
                  <a:lnTo>
                    <a:pt x="19" y="158"/>
                  </a:lnTo>
                  <a:lnTo>
                    <a:pt x="22" y="160"/>
                  </a:lnTo>
                  <a:lnTo>
                    <a:pt x="24" y="160"/>
                  </a:lnTo>
                  <a:lnTo>
                    <a:pt x="27" y="163"/>
                  </a:lnTo>
                  <a:lnTo>
                    <a:pt x="26" y="165"/>
                  </a:lnTo>
                  <a:lnTo>
                    <a:pt x="26" y="167"/>
                  </a:lnTo>
                  <a:lnTo>
                    <a:pt x="22" y="168"/>
                  </a:lnTo>
                  <a:lnTo>
                    <a:pt x="19" y="170"/>
                  </a:lnTo>
                  <a:lnTo>
                    <a:pt x="19" y="172"/>
                  </a:lnTo>
                  <a:lnTo>
                    <a:pt x="20" y="179"/>
                  </a:lnTo>
                  <a:lnTo>
                    <a:pt x="24" y="184"/>
                  </a:lnTo>
                  <a:lnTo>
                    <a:pt x="22" y="197"/>
                  </a:lnTo>
                  <a:lnTo>
                    <a:pt x="29" y="210"/>
                  </a:lnTo>
                  <a:lnTo>
                    <a:pt x="29" y="213"/>
                  </a:lnTo>
                  <a:lnTo>
                    <a:pt x="29" y="215"/>
                  </a:lnTo>
                  <a:lnTo>
                    <a:pt x="27" y="215"/>
                  </a:lnTo>
                  <a:lnTo>
                    <a:pt x="19" y="213"/>
                  </a:lnTo>
                  <a:lnTo>
                    <a:pt x="14" y="215"/>
                  </a:lnTo>
                  <a:lnTo>
                    <a:pt x="12" y="215"/>
                  </a:lnTo>
                  <a:lnTo>
                    <a:pt x="10" y="216"/>
                  </a:lnTo>
                  <a:lnTo>
                    <a:pt x="10" y="220"/>
                  </a:lnTo>
                  <a:lnTo>
                    <a:pt x="10" y="223"/>
                  </a:lnTo>
                  <a:lnTo>
                    <a:pt x="14" y="228"/>
                  </a:lnTo>
                  <a:lnTo>
                    <a:pt x="15" y="230"/>
                  </a:lnTo>
                  <a:lnTo>
                    <a:pt x="22" y="232"/>
                  </a:lnTo>
                  <a:lnTo>
                    <a:pt x="22" y="232"/>
                  </a:lnTo>
                  <a:lnTo>
                    <a:pt x="29" y="252"/>
                  </a:lnTo>
                  <a:lnTo>
                    <a:pt x="31" y="254"/>
                  </a:lnTo>
                  <a:lnTo>
                    <a:pt x="31" y="252"/>
                  </a:lnTo>
                  <a:lnTo>
                    <a:pt x="36" y="252"/>
                  </a:lnTo>
                  <a:lnTo>
                    <a:pt x="38" y="252"/>
                  </a:lnTo>
                  <a:lnTo>
                    <a:pt x="39" y="252"/>
                  </a:lnTo>
                  <a:lnTo>
                    <a:pt x="43" y="251"/>
                  </a:lnTo>
                  <a:lnTo>
                    <a:pt x="46" y="249"/>
                  </a:lnTo>
                  <a:lnTo>
                    <a:pt x="46" y="247"/>
                  </a:lnTo>
                  <a:lnTo>
                    <a:pt x="48" y="247"/>
                  </a:lnTo>
                  <a:lnTo>
                    <a:pt x="48" y="247"/>
                  </a:lnTo>
                  <a:lnTo>
                    <a:pt x="50" y="247"/>
                  </a:lnTo>
                  <a:lnTo>
                    <a:pt x="50" y="247"/>
                  </a:lnTo>
                  <a:lnTo>
                    <a:pt x="51" y="249"/>
                  </a:lnTo>
                  <a:lnTo>
                    <a:pt x="51" y="249"/>
                  </a:lnTo>
                  <a:lnTo>
                    <a:pt x="53" y="251"/>
                  </a:lnTo>
                  <a:lnTo>
                    <a:pt x="55" y="251"/>
                  </a:lnTo>
                  <a:lnTo>
                    <a:pt x="55" y="249"/>
                  </a:lnTo>
                  <a:lnTo>
                    <a:pt x="60" y="249"/>
                  </a:lnTo>
                  <a:lnTo>
                    <a:pt x="62" y="247"/>
                  </a:lnTo>
                  <a:lnTo>
                    <a:pt x="68" y="244"/>
                  </a:lnTo>
                  <a:lnTo>
                    <a:pt x="72" y="246"/>
                  </a:lnTo>
                  <a:lnTo>
                    <a:pt x="74" y="244"/>
                  </a:lnTo>
                  <a:lnTo>
                    <a:pt x="80" y="244"/>
                  </a:lnTo>
                  <a:lnTo>
                    <a:pt x="80" y="244"/>
                  </a:lnTo>
                  <a:lnTo>
                    <a:pt x="82" y="242"/>
                  </a:lnTo>
                  <a:lnTo>
                    <a:pt x="82" y="240"/>
                  </a:lnTo>
                  <a:lnTo>
                    <a:pt x="84" y="240"/>
                  </a:lnTo>
                  <a:lnTo>
                    <a:pt x="86" y="240"/>
                  </a:lnTo>
                  <a:lnTo>
                    <a:pt x="86" y="237"/>
                  </a:lnTo>
                  <a:lnTo>
                    <a:pt x="87" y="237"/>
                  </a:lnTo>
                  <a:lnTo>
                    <a:pt x="87" y="235"/>
                  </a:lnTo>
                  <a:lnTo>
                    <a:pt x="87" y="234"/>
                  </a:lnTo>
                  <a:lnTo>
                    <a:pt x="86" y="232"/>
                  </a:lnTo>
                  <a:lnTo>
                    <a:pt x="86" y="232"/>
                  </a:lnTo>
                  <a:lnTo>
                    <a:pt x="86" y="230"/>
                  </a:lnTo>
                  <a:lnTo>
                    <a:pt x="104" y="227"/>
                  </a:lnTo>
                  <a:lnTo>
                    <a:pt x="106" y="227"/>
                  </a:lnTo>
                  <a:lnTo>
                    <a:pt x="110" y="227"/>
                  </a:lnTo>
                  <a:lnTo>
                    <a:pt x="111" y="223"/>
                  </a:lnTo>
                  <a:lnTo>
                    <a:pt x="116" y="222"/>
                  </a:lnTo>
                  <a:lnTo>
                    <a:pt x="116" y="222"/>
                  </a:lnTo>
                  <a:lnTo>
                    <a:pt x="118" y="218"/>
                  </a:lnTo>
                  <a:lnTo>
                    <a:pt x="123" y="213"/>
                  </a:lnTo>
                  <a:lnTo>
                    <a:pt x="123" y="213"/>
                  </a:lnTo>
                  <a:lnTo>
                    <a:pt x="125" y="213"/>
                  </a:lnTo>
                  <a:lnTo>
                    <a:pt x="127" y="210"/>
                  </a:lnTo>
                  <a:lnTo>
                    <a:pt x="128" y="210"/>
                  </a:lnTo>
                  <a:lnTo>
                    <a:pt x="128" y="204"/>
                  </a:lnTo>
                  <a:lnTo>
                    <a:pt x="130" y="201"/>
                  </a:lnTo>
                  <a:lnTo>
                    <a:pt x="132" y="199"/>
                  </a:lnTo>
                  <a:lnTo>
                    <a:pt x="146" y="196"/>
                  </a:lnTo>
                  <a:lnTo>
                    <a:pt x="146" y="191"/>
                  </a:lnTo>
                  <a:lnTo>
                    <a:pt x="144" y="191"/>
                  </a:lnTo>
                  <a:lnTo>
                    <a:pt x="142" y="189"/>
                  </a:lnTo>
                  <a:lnTo>
                    <a:pt x="142" y="189"/>
                  </a:lnTo>
                  <a:lnTo>
                    <a:pt x="137" y="175"/>
                  </a:lnTo>
                  <a:lnTo>
                    <a:pt x="137" y="170"/>
                  </a:lnTo>
                  <a:lnTo>
                    <a:pt x="132" y="172"/>
                  </a:lnTo>
                  <a:lnTo>
                    <a:pt x="130" y="172"/>
                  </a:lnTo>
                  <a:lnTo>
                    <a:pt x="132" y="165"/>
                  </a:lnTo>
                  <a:lnTo>
                    <a:pt x="134" y="160"/>
                  </a:lnTo>
                  <a:lnTo>
                    <a:pt x="134" y="153"/>
                  </a:lnTo>
                  <a:lnTo>
                    <a:pt x="135" y="151"/>
                  </a:lnTo>
                  <a:lnTo>
                    <a:pt x="137" y="151"/>
                  </a:lnTo>
                  <a:lnTo>
                    <a:pt x="137" y="151"/>
                  </a:lnTo>
                  <a:lnTo>
                    <a:pt x="137" y="149"/>
                  </a:lnTo>
                  <a:lnTo>
                    <a:pt x="137" y="142"/>
                  </a:lnTo>
                  <a:lnTo>
                    <a:pt x="146" y="130"/>
                  </a:lnTo>
                  <a:lnTo>
                    <a:pt x="147" y="125"/>
                  </a:lnTo>
                  <a:lnTo>
                    <a:pt x="147" y="124"/>
                  </a:lnTo>
                  <a:lnTo>
                    <a:pt x="163" y="124"/>
                  </a:lnTo>
                  <a:lnTo>
                    <a:pt x="164" y="63"/>
                  </a:lnTo>
                  <a:lnTo>
                    <a:pt x="161" y="63"/>
                  </a:lnTo>
                  <a:lnTo>
                    <a:pt x="41" y="0"/>
                  </a:lnTo>
                  <a:lnTo>
                    <a:pt x="26" y="5"/>
                  </a:lnTo>
                  <a:lnTo>
                    <a:pt x="26" y="2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1" name="Freeform 35"/>
            <p:cNvSpPr>
              <a:spLocks/>
            </p:cNvSpPr>
            <p:nvPr/>
          </p:nvSpPr>
          <p:spPr bwMode="auto">
            <a:xfrm>
              <a:off x="745" y="2693"/>
              <a:ext cx="164" cy="254"/>
            </a:xfrm>
            <a:custGeom>
              <a:avLst/>
              <a:gdLst>
                <a:gd name="T0" fmla="*/ 27 w 164"/>
                <a:gd name="T1" fmla="*/ 32 h 254"/>
                <a:gd name="T2" fmla="*/ 29 w 164"/>
                <a:gd name="T3" fmla="*/ 39 h 254"/>
                <a:gd name="T4" fmla="*/ 39 w 164"/>
                <a:gd name="T5" fmla="*/ 48 h 254"/>
                <a:gd name="T6" fmla="*/ 31 w 164"/>
                <a:gd name="T7" fmla="*/ 105 h 254"/>
                <a:gd name="T8" fmla="*/ 5 w 164"/>
                <a:gd name="T9" fmla="*/ 137 h 254"/>
                <a:gd name="T10" fmla="*/ 3 w 164"/>
                <a:gd name="T11" fmla="*/ 141 h 254"/>
                <a:gd name="T12" fmla="*/ 0 w 164"/>
                <a:gd name="T13" fmla="*/ 142 h 254"/>
                <a:gd name="T14" fmla="*/ 5 w 164"/>
                <a:gd name="T15" fmla="*/ 146 h 254"/>
                <a:gd name="T16" fmla="*/ 8 w 164"/>
                <a:gd name="T17" fmla="*/ 149 h 254"/>
                <a:gd name="T18" fmla="*/ 10 w 164"/>
                <a:gd name="T19" fmla="*/ 158 h 254"/>
                <a:gd name="T20" fmla="*/ 19 w 164"/>
                <a:gd name="T21" fmla="*/ 158 h 254"/>
                <a:gd name="T22" fmla="*/ 24 w 164"/>
                <a:gd name="T23" fmla="*/ 160 h 254"/>
                <a:gd name="T24" fmla="*/ 26 w 164"/>
                <a:gd name="T25" fmla="*/ 165 h 254"/>
                <a:gd name="T26" fmla="*/ 22 w 164"/>
                <a:gd name="T27" fmla="*/ 168 h 254"/>
                <a:gd name="T28" fmla="*/ 19 w 164"/>
                <a:gd name="T29" fmla="*/ 172 h 254"/>
                <a:gd name="T30" fmla="*/ 24 w 164"/>
                <a:gd name="T31" fmla="*/ 184 h 254"/>
                <a:gd name="T32" fmla="*/ 29 w 164"/>
                <a:gd name="T33" fmla="*/ 210 h 254"/>
                <a:gd name="T34" fmla="*/ 29 w 164"/>
                <a:gd name="T35" fmla="*/ 215 h 254"/>
                <a:gd name="T36" fmla="*/ 19 w 164"/>
                <a:gd name="T37" fmla="*/ 213 h 254"/>
                <a:gd name="T38" fmla="*/ 12 w 164"/>
                <a:gd name="T39" fmla="*/ 215 h 254"/>
                <a:gd name="T40" fmla="*/ 10 w 164"/>
                <a:gd name="T41" fmla="*/ 220 h 254"/>
                <a:gd name="T42" fmla="*/ 14 w 164"/>
                <a:gd name="T43" fmla="*/ 228 h 254"/>
                <a:gd name="T44" fmla="*/ 22 w 164"/>
                <a:gd name="T45" fmla="*/ 232 h 254"/>
                <a:gd name="T46" fmla="*/ 29 w 164"/>
                <a:gd name="T47" fmla="*/ 252 h 254"/>
                <a:gd name="T48" fmla="*/ 31 w 164"/>
                <a:gd name="T49" fmla="*/ 252 h 254"/>
                <a:gd name="T50" fmla="*/ 38 w 164"/>
                <a:gd name="T51" fmla="*/ 252 h 254"/>
                <a:gd name="T52" fmla="*/ 43 w 164"/>
                <a:gd name="T53" fmla="*/ 251 h 254"/>
                <a:gd name="T54" fmla="*/ 46 w 164"/>
                <a:gd name="T55" fmla="*/ 247 h 254"/>
                <a:gd name="T56" fmla="*/ 48 w 164"/>
                <a:gd name="T57" fmla="*/ 247 h 254"/>
                <a:gd name="T58" fmla="*/ 50 w 164"/>
                <a:gd name="T59" fmla="*/ 247 h 254"/>
                <a:gd name="T60" fmla="*/ 51 w 164"/>
                <a:gd name="T61" fmla="*/ 249 h 254"/>
                <a:gd name="T62" fmla="*/ 55 w 164"/>
                <a:gd name="T63" fmla="*/ 251 h 254"/>
                <a:gd name="T64" fmla="*/ 60 w 164"/>
                <a:gd name="T65" fmla="*/ 249 h 254"/>
                <a:gd name="T66" fmla="*/ 68 w 164"/>
                <a:gd name="T67" fmla="*/ 244 h 254"/>
                <a:gd name="T68" fmla="*/ 74 w 164"/>
                <a:gd name="T69" fmla="*/ 244 h 254"/>
                <a:gd name="T70" fmla="*/ 80 w 164"/>
                <a:gd name="T71" fmla="*/ 244 h 254"/>
                <a:gd name="T72" fmla="*/ 82 w 164"/>
                <a:gd name="T73" fmla="*/ 240 h 254"/>
                <a:gd name="T74" fmla="*/ 86 w 164"/>
                <a:gd name="T75" fmla="*/ 240 h 254"/>
                <a:gd name="T76" fmla="*/ 87 w 164"/>
                <a:gd name="T77" fmla="*/ 237 h 254"/>
                <a:gd name="T78" fmla="*/ 87 w 164"/>
                <a:gd name="T79" fmla="*/ 234 h 254"/>
                <a:gd name="T80" fmla="*/ 86 w 164"/>
                <a:gd name="T81" fmla="*/ 232 h 254"/>
                <a:gd name="T82" fmla="*/ 104 w 164"/>
                <a:gd name="T83" fmla="*/ 227 h 254"/>
                <a:gd name="T84" fmla="*/ 110 w 164"/>
                <a:gd name="T85" fmla="*/ 227 h 254"/>
                <a:gd name="T86" fmla="*/ 116 w 164"/>
                <a:gd name="T87" fmla="*/ 222 h 254"/>
                <a:gd name="T88" fmla="*/ 118 w 164"/>
                <a:gd name="T89" fmla="*/ 218 h 254"/>
                <a:gd name="T90" fmla="*/ 123 w 164"/>
                <a:gd name="T91" fmla="*/ 213 h 254"/>
                <a:gd name="T92" fmla="*/ 127 w 164"/>
                <a:gd name="T93" fmla="*/ 210 h 254"/>
                <a:gd name="T94" fmla="*/ 128 w 164"/>
                <a:gd name="T95" fmla="*/ 204 h 254"/>
                <a:gd name="T96" fmla="*/ 132 w 164"/>
                <a:gd name="T97" fmla="*/ 199 h 254"/>
                <a:gd name="T98" fmla="*/ 146 w 164"/>
                <a:gd name="T99" fmla="*/ 191 h 254"/>
                <a:gd name="T100" fmla="*/ 142 w 164"/>
                <a:gd name="T101" fmla="*/ 189 h 254"/>
                <a:gd name="T102" fmla="*/ 137 w 164"/>
                <a:gd name="T103" fmla="*/ 175 h 254"/>
                <a:gd name="T104" fmla="*/ 132 w 164"/>
                <a:gd name="T105" fmla="*/ 172 h 254"/>
                <a:gd name="T106" fmla="*/ 132 w 164"/>
                <a:gd name="T107" fmla="*/ 165 h 254"/>
                <a:gd name="T108" fmla="*/ 134 w 164"/>
                <a:gd name="T109" fmla="*/ 153 h 254"/>
                <a:gd name="T110" fmla="*/ 137 w 164"/>
                <a:gd name="T111" fmla="*/ 151 h 254"/>
                <a:gd name="T112" fmla="*/ 137 w 164"/>
                <a:gd name="T113" fmla="*/ 149 h 254"/>
                <a:gd name="T114" fmla="*/ 146 w 164"/>
                <a:gd name="T115" fmla="*/ 130 h 254"/>
                <a:gd name="T116" fmla="*/ 147 w 164"/>
                <a:gd name="T117" fmla="*/ 124 h 254"/>
                <a:gd name="T118" fmla="*/ 164 w 164"/>
                <a:gd name="T119" fmla="*/ 63 h 254"/>
                <a:gd name="T120" fmla="*/ 41 w 164"/>
                <a:gd name="T121" fmla="*/ 0 h 254"/>
                <a:gd name="T122" fmla="*/ 26 w 164"/>
                <a:gd name="T123" fmla="*/ 29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 h="254">
                  <a:moveTo>
                    <a:pt x="26" y="29"/>
                  </a:moveTo>
                  <a:lnTo>
                    <a:pt x="27" y="32"/>
                  </a:lnTo>
                  <a:lnTo>
                    <a:pt x="27" y="34"/>
                  </a:lnTo>
                  <a:lnTo>
                    <a:pt x="29" y="39"/>
                  </a:lnTo>
                  <a:lnTo>
                    <a:pt x="31" y="43"/>
                  </a:lnTo>
                  <a:lnTo>
                    <a:pt x="39" y="48"/>
                  </a:lnTo>
                  <a:lnTo>
                    <a:pt x="36" y="55"/>
                  </a:lnTo>
                  <a:lnTo>
                    <a:pt x="31" y="105"/>
                  </a:lnTo>
                  <a:lnTo>
                    <a:pt x="5" y="134"/>
                  </a:lnTo>
                  <a:lnTo>
                    <a:pt x="5" y="137"/>
                  </a:lnTo>
                  <a:lnTo>
                    <a:pt x="3" y="137"/>
                  </a:lnTo>
                  <a:lnTo>
                    <a:pt x="3" y="141"/>
                  </a:lnTo>
                  <a:lnTo>
                    <a:pt x="0" y="141"/>
                  </a:lnTo>
                  <a:lnTo>
                    <a:pt x="0" y="142"/>
                  </a:lnTo>
                  <a:lnTo>
                    <a:pt x="0" y="146"/>
                  </a:lnTo>
                  <a:lnTo>
                    <a:pt x="5" y="146"/>
                  </a:lnTo>
                  <a:lnTo>
                    <a:pt x="5" y="148"/>
                  </a:lnTo>
                  <a:lnTo>
                    <a:pt x="8" y="149"/>
                  </a:lnTo>
                  <a:lnTo>
                    <a:pt x="10" y="151"/>
                  </a:lnTo>
                  <a:lnTo>
                    <a:pt x="10" y="158"/>
                  </a:lnTo>
                  <a:lnTo>
                    <a:pt x="15" y="158"/>
                  </a:lnTo>
                  <a:lnTo>
                    <a:pt x="19" y="158"/>
                  </a:lnTo>
                  <a:lnTo>
                    <a:pt x="22" y="160"/>
                  </a:lnTo>
                  <a:lnTo>
                    <a:pt x="24" y="160"/>
                  </a:lnTo>
                  <a:lnTo>
                    <a:pt x="27" y="163"/>
                  </a:lnTo>
                  <a:lnTo>
                    <a:pt x="26" y="165"/>
                  </a:lnTo>
                  <a:lnTo>
                    <a:pt x="26" y="167"/>
                  </a:lnTo>
                  <a:lnTo>
                    <a:pt x="22" y="168"/>
                  </a:lnTo>
                  <a:lnTo>
                    <a:pt x="19" y="170"/>
                  </a:lnTo>
                  <a:lnTo>
                    <a:pt x="19" y="172"/>
                  </a:lnTo>
                  <a:lnTo>
                    <a:pt x="20" y="179"/>
                  </a:lnTo>
                  <a:lnTo>
                    <a:pt x="24" y="184"/>
                  </a:lnTo>
                  <a:lnTo>
                    <a:pt x="22" y="197"/>
                  </a:lnTo>
                  <a:lnTo>
                    <a:pt x="29" y="210"/>
                  </a:lnTo>
                  <a:lnTo>
                    <a:pt x="29" y="213"/>
                  </a:lnTo>
                  <a:lnTo>
                    <a:pt x="29" y="215"/>
                  </a:lnTo>
                  <a:lnTo>
                    <a:pt x="27" y="215"/>
                  </a:lnTo>
                  <a:lnTo>
                    <a:pt x="19" y="213"/>
                  </a:lnTo>
                  <a:lnTo>
                    <a:pt x="14" y="215"/>
                  </a:lnTo>
                  <a:lnTo>
                    <a:pt x="12" y="215"/>
                  </a:lnTo>
                  <a:lnTo>
                    <a:pt x="10" y="216"/>
                  </a:lnTo>
                  <a:lnTo>
                    <a:pt x="10" y="220"/>
                  </a:lnTo>
                  <a:lnTo>
                    <a:pt x="10" y="223"/>
                  </a:lnTo>
                  <a:lnTo>
                    <a:pt x="14" y="228"/>
                  </a:lnTo>
                  <a:lnTo>
                    <a:pt x="15" y="230"/>
                  </a:lnTo>
                  <a:lnTo>
                    <a:pt x="22" y="232"/>
                  </a:lnTo>
                  <a:lnTo>
                    <a:pt x="22" y="232"/>
                  </a:lnTo>
                  <a:lnTo>
                    <a:pt x="29" y="252"/>
                  </a:lnTo>
                  <a:lnTo>
                    <a:pt x="31" y="254"/>
                  </a:lnTo>
                  <a:lnTo>
                    <a:pt x="31" y="252"/>
                  </a:lnTo>
                  <a:lnTo>
                    <a:pt x="36" y="252"/>
                  </a:lnTo>
                  <a:lnTo>
                    <a:pt x="38" y="252"/>
                  </a:lnTo>
                  <a:lnTo>
                    <a:pt x="39" y="252"/>
                  </a:lnTo>
                  <a:lnTo>
                    <a:pt x="43" y="251"/>
                  </a:lnTo>
                  <a:lnTo>
                    <a:pt x="46" y="249"/>
                  </a:lnTo>
                  <a:lnTo>
                    <a:pt x="46" y="247"/>
                  </a:lnTo>
                  <a:lnTo>
                    <a:pt x="48" y="247"/>
                  </a:lnTo>
                  <a:lnTo>
                    <a:pt x="48" y="247"/>
                  </a:lnTo>
                  <a:lnTo>
                    <a:pt x="50" y="247"/>
                  </a:lnTo>
                  <a:lnTo>
                    <a:pt x="50" y="247"/>
                  </a:lnTo>
                  <a:lnTo>
                    <a:pt x="51" y="249"/>
                  </a:lnTo>
                  <a:lnTo>
                    <a:pt x="51" y="249"/>
                  </a:lnTo>
                  <a:lnTo>
                    <a:pt x="53" y="251"/>
                  </a:lnTo>
                  <a:lnTo>
                    <a:pt x="55" y="251"/>
                  </a:lnTo>
                  <a:lnTo>
                    <a:pt x="55" y="249"/>
                  </a:lnTo>
                  <a:lnTo>
                    <a:pt x="60" y="249"/>
                  </a:lnTo>
                  <a:lnTo>
                    <a:pt x="62" y="247"/>
                  </a:lnTo>
                  <a:lnTo>
                    <a:pt x="68" y="244"/>
                  </a:lnTo>
                  <a:lnTo>
                    <a:pt x="72" y="246"/>
                  </a:lnTo>
                  <a:lnTo>
                    <a:pt x="74" y="244"/>
                  </a:lnTo>
                  <a:lnTo>
                    <a:pt x="80" y="244"/>
                  </a:lnTo>
                  <a:lnTo>
                    <a:pt x="80" y="244"/>
                  </a:lnTo>
                  <a:lnTo>
                    <a:pt x="82" y="242"/>
                  </a:lnTo>
                  <a:lnTo>
                    <a:pt x="82" y="240"/>
                  </a:lnTo>
                  <a:lnTo>
                    <a:pt x="84" y="240"/>
                  </a:lnTo>
                  <a:lnTo>
                    <a:pt x="86" y="240"/>
                  </a:lnTo>
                  <a:lnTo>
                    <a:pt x="86" y="237"/>
                  </a:lnTo>
                  <a:lnTo>
                    <a:pt x="87" y="237"/>
                  </a:lnTo>
                  <a:lnTo>
                    <a:pt x="87" y="235"/>
                  </a:lnTo>
                  <a:lnTo>
                    <a:pt x="87" y="234"/>
                  </a:lnTo>
                  <a:lnTo>
                    <a:pt x="86" y="232"/>
                  </a:lnTo>
                  <a:lnTo>
                    <a:pt x="86" y="232"/>
                  </a:lnTo>
                  <a:lnTo>
                    <a:pt x="86" y="230"/>
                  </a:lnTo>
                  <a:lnTo>
                    <a:pt x="104" y="227"/>
                  </a:lnTo>
                  <a:lnTo>
                    <a:pt x="106" y="227"/>
                  </a:lnTo>
                  <a:lnTo>
                    <a:pt x="110" y="227"/>
                  </a:lnTo>
                  <a:lnTo>
                    <a:pt x="111" y="223"/>
                  </a:lnTo>
                  <a:lnTo>
                    <a:pt x="116" y="222"/>
                  </a:lnTo>
                  <a:lnTo>
                    <a:pt x="116" y="222"/>
                  </a:lnTo>
                  <a:lnTo>
                    <a:pt x="118" y="218"/>
                  </a:lnTo>
                  <a:lnTo>
                    <a:pt x="123" y="213"/>
                  </a:lnTo>
                  <a:lnTo>
                    <a:pt x="123" y="213"/>
                  </a:lnTo>
                  <a:lnTo>
                    <a:pt x="125" y="213"/>
                  </a:lnTo>
                  <a:lnTo>
                    <a:pt x="127" y="210"/>
                  </a:lnTo>
                  <a:lnTo>
                    <a:pt x="128" y="210"/>
                  </a:lnTo>
                  <a:lnTo>
                    <a:pt x="128" y="204"/>
                  </a:lnTo>
                  <a:lnTo>
                    <a:pt x="130" y="201"/>
                  </a:lnTo>
                  <a:lnTo>
                    <a:pt x="132" y="199"/>
                  </a:lnTo>
                  <a:lnTo>
                    <a:pt x="146" y="196"/>
                  </a:lnTo>
                  <a:lnTo>
                    <a:pt x="146" y="191"/>
                  </a:lnTo>
                  <a:lnTo>
                    <a:pt x="144" y="191"/>
                  </a:lnTo>
                  <a:lnTo>
                    <a:pt x="142" y="189"/>
                  </a:lnTo>
                  <a:lnTo>
                    <a:pt x="142" y="189"/>
                  </a:lnTo>
                  <a:lnTo>
                    <a:pt x="137" y="175"/>
                  </a:lnTo>
                  <a:lnTo>
                    <a:pt x="137" y="170"/>
                  </a:lnTo>
                  <a:lnTo>
                    <a:pt x="132" y="172"/>
                  </a:lnTo>
                  <a:lnTo>
                    <a:pt x="130" y="172"/>
                  </a:lnTo>
                  <a:lnTo>
                    <a:pt x="132" y="165"/>
                  </a:lnTo>
                  <a:lnTo>
                    <a:pt x="134" y="160"/>
                  </a:lnTo>
                  <a:lnTo>
                    <a:pt x="134" y="153"/>
                  </a:lnTo>
                  <a:lnTo>
                    <a:pt x="135" y="151"/>
                  </a:lnTo>
                  <a:lnTo>
                    <a:pt x="137" y="151"/>
                  </a:lnTo>
                  <a:lnTo>
                    <a:pt x="137" y="151"/>
                  </a:lnTo>
                  <a:lnTo>
                    <a:pt x="137" y="149"/>
                  </a:lnTo>
                  <a:lnTo>
                    <a:pt x="137" y="142"/>
                  </a:lnTo>
                  <a:lnTo>
                    <a:pt x="146" y="130"/>
                  </a:lnTo>
                  <a:lnTo>
                    <a:pt x="147" y="125"/>
                  </a:lnTo>
                  <a:lnTo>
                    <a:pt x="147" y="124"/>
                  </a:lnTo>
                  <a:lnTo>
                    <a:pt x="163" y="124"/>
                  </a:lnTo>
                  <a:lnTo>
                    <a:pt x="164" y="63"/>
                  </a:lnTo>
                  <a:lnTo>
                    <a:pt x="161" y="63"/>
                  </a:lnTo>
                  <a:lnTo>
                    <a:pt x="41" y="0"/>
                  </a:lnTo>
                  <a:lnTo>
                    <a:pt x="26" y="5"/>
                  </a:lnTo>
                  <a:lnTo>
                    <a:pt x="26" y="2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2" name="Freeform 36"/>
            <p:cNvSpPr>
              <a:spLocks/>
            </p:cNvSpPr>
            <p:nvPr/>
          </p:nvSpPr>
          <p:spPr bwMode="auto">
            <a:xfrm>
              <a:off x="282" y="2846"/>
              <a:ext cx="46" cy="14"/>
            </a:xfrm>
            <a:custGeom>
              <a:avLst/>
              <a:gdLst>
                <a:gd name="T0" fmla="*/ 0 w 46"/>
                <a:gd name="T1" fmla="*/ 14 h 14"/>
                <a:gd name="T2" fmla="*/ 2 w 46"/>
                <a:gd name="T3" fmla="*/ 10 h 14"/>
                <a:gd name="T4" fmla="*/ 15 w 46"/>
                <a:gd name="T5" fmla="*/ 10 h 14"/>
                <a:gd name="T6" fmla="*/ 15 w 46"/>
                <a:gd name="T7" fmla="*/ 10 h 14"/>
                <a:gd name="T8" fmla="*/ 15 w 46"/>
                <a:gd name="T9" fmla="*/ 8 h 14"/>
                <a:gd name="T10" fmla="*/ 17 w 46"/>
                <a:gd name="T11" fmla="*/ 7 h 14"/>
                <a:gd name="T12" fmla="*/ 19 w 46"/>
                <a:gd name="T13" fmla="*/ 8 h 14"/>
                <a:gd name="T14" fmla="*/ 21 w 46"/>
                <a:gd name="T15" fmla="*/ 8 h 14"/>
                <a:gd name="T16" fmla="*/ 24 w 46"/>
                <a:gd name="T17" fmla="*/ 7 h 14"/>
                <a:gd name="T18" fmla="*/ 26 w 46"/>
                <a:gd name="T19" fmla="*/ 5 h 14"/>
                <a:gd name="T20" fmla="*/ 26 w 46"/>
                <a:gd name="T21" fmla="*/ 5 h 14"/>
                <a:gd name="T22" fmla="*/ 27 w 46"/>
                <a:gd name="T23" fmla="*/ 5 h 14"/>
                <a:gd name="T24" fmla="*/ 29 w 46"/>
                <a:gd name="T25" fmla="*/ 7 h 14"/>
                <a:gd name="T26" fmla="*/ 31 w 46"/>
                <a:gd name="T27" fmla="*/ 7 h 14"/>
                <a:gd name="T28" fmla="*/ 33 w 46"/>
                <a:gd name="T29" fmla="*/ 8 h 14"/>
                <a:gd name="T30" fmla="*/ 34 w 46"/>
                <a:gd name="T31" fmla="*/ 8 h 14"/>
                <a:gd name="T32" fmla="*/ 38 w 46"/>
                <a:gd name="T33" fmla="*/ 10 h 14"/>
                <a:gd name="T34" fmla="*/ 39 w 46"/>
                <a:gd name="T35" fmla="*/ 8 h 14"/>
                <a:gd name="T36" fmla="*/ 39 w 46"/>
                <a:gd name="T37" fmla="*/ 10 h 14"/>
                <a:gd name="T38" fmla="*/ 41 w 46"/>
                <a:gd name="T39" fmla="*/ 8 h 14"/>
                <a:gd name="T40" fmla="*/ 45 w 46"/>
                <a:gd name="T41" fmla="*/ 8 h 14"/>
                <a:gd name="T42" fmla="*/ 46 w 46"/>
                <a:gd name="T43" fmla="*/ 7 h 14"/>
                <a:gd name="T44" fmla="*/ 46 w 46"/>
                <a:gd name="T45" fmla="*/ 7 h 14"/>
                <a:gd name="T46" fmla="*/ 46 w 46"/>
                <a:gd name="T47" fmla="*/ 5 h 14"/>
                <a:gd name="T48" fmla="*/ 46 w 46"/>
                <a:gd name="T49" fmla="*/ 5 h 14"/>
                <a:gd name="T50" fmla="*/ 45 w 46"/>
                <a:gd name="T51" fmla="*/ 5 h 14"/>
                <a:gd name="T52" fmla="*/ 45 w 46"/>
                <a:gd name="T53" fmla="*/ 5 h 14"/>
                <a:gd name="T54" fmla="*/ 43 w 46"/>
                <a:gd name="T55" fmla="*/ 5 h 14"/>
                <a:gd name="T56" fmla="*/ 39 w 46"/>
                <a:gd name="T57" fmla="*/ 7 h 14"/>
                <a:gd name="T58" fmla="*/ 38 w 46"/>
                <a:gd name="T59" fmla="*/ 5 h 14"/>
                <a:gd name="T60" fmla="*/ 36 w 46"/>
                <a:gd name="T61" fmla="*/ 5 h 14"/>
                <a:gd name="T62" fmla="*/ 34 w 46"/>
                <a:gd name="T63" fmla="*/ 3 h 14"/>
                <a:gd name="T64" fmla="*/ 34 w 46"/>
                <a:gd name="T65" fmla="*/ 3 h 14"/>
                <a:gd name="T66" fmla="*/ 31 w 46"/>
                <a:gd name="T67" fmla="*/ 3 h 14"/>
                <a:gd name="T68" fmla="*/ 29 w 46"/>
                <a:gd name="T69" fmla="*/ 1 h 14"/>
                <a:gd name="T70" fmla="*/ 27 w 46"/>
                <a:gd name="T71" fmla="*/ 0 h 14"/>
                <a:gd name="T72" fmla="*/ 26 w 46"/>
                <a:gd name="T73" fmla="*/ 0 h 14"/>
                <a:gd name="T74" fmla="*/ 24 w 46"/>
                <a:gd name="T75" fmla="*/ 1 h 14"/>
                <a:gd name="T76" fmla="*/ 22 w 46"/>
                <a:gd name="T77" fmla="*/ 1 h 14"/>
                <a:gd name="T78" fmla="*/ 21 w 46"/>
                <a:gd name="T79" fmla="*/ 1 h 14"/>
                <a:gd name="T80" fmla="*/ 19 w 46"/>
                <a:gd name="T81" fmla="*/ 3 h 14"/>
                <a:gd name="T82" fmla="*/ 3 w 46"/>
                <a:gd name="T83" fmla="*/ 3 h 14"/>
                <a:gd name="T84" fmla="*/ 3 w 46"/>
                <a:gd name="T85" fmla="*/ 5 h 14"/>
                <a:gd name="T86" fmla="*/ 3 w 46"/>
                <a:gd name="T87" fmla="*/ 7 h 14"/>
                <a:gd name="T88" fmla="*/ 2 w 46"/>
                <a:gd name="T89" fmla="*/ 5 h 14"/>
                <a:gd name="T90" fmla="*/ 2 w 46"/>
                <a:gd name="T91" fmla="*/ 7 h 14"/>
                <a:gd name="T92" fmla="*/ 0 w 46"/>
                <a:gd name="T93" fmla="*/ 7 h 14"/>
                <a:gd name="T94" fmla="*/ 0 w 46"/>
                <a:gd name="T95" fmla="*/ 8 h 14"/>
                <a:gd name="T96" fmla="*/ 0 w 46"/>
                <a:gd name="T97" fmla="*/ 12 h 14"/>
                <a:gd name="T98" fmla="*/ 0 w 46"/>
                <a:gd name="T99" fmla="*/ 14 h 14"/>
                <a:gd name="T100" fmla="*/ 0 w 46"/>
                <a:gd name="T101"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 h="14">
                  <a:moveTo>
                    <a:pt x="0" y="14"/>
                  </a:moveTo>
                  <a:lnTo>
                    <a:pt x="2" y="10"/>
                  </a:lnTo>
                  <a:lnTo>
                    <a:pt x="15" y="10"/>
                  </a:lnTo>
                  <a:lnTo>
                    <a:pt x="15" y="10"/>
                  </a:lnTo>
                  <a:lnTo>
                    <a:pt x="15" y="8"/>
                  </a:lnTo>
                  <a:lnTo>
                    <a:pt x="17" y="7"/>
                  </a:lnTo>
                  <a:lnTo>
                    <a:pt x="19" y="8"/>
                  </a:lnTo>
                  <a:lnTo>
                    <a:pt x="21" y="8"/>
                  </a:lnTo>
                  <a:lnTo>
                    <a:pt x="24" y="7"/>
                  </a:lnTo>
                  <a:lnTo>
                    <a:pt x="26" y="5"/>
                  </a:lnTo>
                  <a:lnTo>
                    <a:pt x="26" y="5"/>
                  </a:lnTo>
                  <a:lnTo>
                    <a:pt x="27" y="5"/>
                  </a:lnTo>
                  <a:lnTo>
                    <a:pt x="29" y="7"/>
                  </a:lnTo>
                  <a:lnTo>
                    <a:pt x="31" y="7"/>
                  </a:lnTo>
                  <a:lnTo>
                    <a:pt x="33" y="8"/>
                  </a:lnTo>
                  <a:lnTo>
                    <a:pt x="34" y="8"/>
                  </a:lnTo>
                  <a:lnTo>
                    <a:pt x="38" y="10"/>
                  </a:lnTo>
                  <a:lnTo>
                    <a:pt x="39" y="8"/>
                  </a:lnTo>
                  <a:lnTo>
                    <a:pt x="39" y="10"/>
                  </a:lnTo>
                  <a:lnTo>
                    <a:pt x="41" y="8"/>
                  </a:lnTo>
                  <a:lnTo>
                    <a:pt x="45" y="8"/>
                  </a:lnTo>
                  <a:lnTo>
                    <a:pt x="46" y="7"/>
                  </a:lnTo>
                  <a:lnTo>
                    <a:pt x="46" y="7"/>
                  </a:lnTo>
                  <a:lnTo>
                    <a:pt x="46" y="5"/>
                  </a:lnTo>
                  <a:lnTo>
                    <a:pt x="46" y="5"/>
                  </a:lnTo>
                  <a:lnTo>
                    <a:pt x="45" y="5"/>
                  </a:lnTo>
                  <a:lnTo>
                    <a:pt x="45" y="5"/>
                  </a:lnTo>
                  <a:lnTo>
                    <a:pt x="43" y="5"/>
                  </a:lnTo>
                  <a:lnTo>
                    <a:pt x="39" y="7"/>
                  </a:lnTo>
                  <a:lnTo>
                    <a:pt x="38" y="5"/>
                  </a:lnTo>
                  <a:lnTo>
                    <a:pt x="36" y="5"/>
                  </a:lnTo>
                  <a:lnTo>
                    <a:pt x="34" y="3"/>
                  </a:lnTo>
                  <a:lnTo>
                    <a:pt x="34" y="3"/>
                  </a:lnTo>
                  <a:lnTo>
                    <a:pt x="31" y="3"/>
                  </a:lnTo>
                  <a:lnTo>
                    <a:pt x="29" y="1"/>
                  </a:lnTo>
                  <a:lnTo>
                    <a:pt x="27" y="0"/>
                  </a:lnTo>
                  <a:lnTo>
                    <a:pt x="26" y="0"/>
                  </a:lnTo>
                  <a:lnTo>
                    <a:pt x="24" y="1"/>
                  </a:lnTo>
                  <a:lnTo>
                    <a:pt x="22" y="1"/>
                  </a:lnTo>
                  <a:lnTo>
                    <a:pt x="21" y="1"/>
                  </a:lnTo>
                  <a:lnTo>
                    <a:pt x="19" y="3"/>
                  </a:lnTo>
                  <a:lnTo>
                    <a:pt x="3" y="3"/>
                  </a:lnTo>
                  <a:lnTo>
                    <a:pt x="3" y="5"/>
                  </a:lnTo>
                  <a:lnTo>
                    <a:pt x="3" y="7"/>
                  </a:lnTo>
                  <a:lnTo>
                    <a:pt x="2" y="5"/>
                  </a:lnTo>
                  <a:lnTo>
                    <a:pt x="2" y="7"/>
                  </a:lnTo>
                  <a:lnTo>
                    <a:pt x="0" y="7"/>
                  </a:lnTo>
                  <a:lnTo>
                    <a:pt x="0" y="8"/>
                  </a:lnTo>
                  <a:lnTo>
                    <a:pt x="0" y="12"/>
                  </a:lnTo>
                  <a:lnTo>
                    <a:pt x="0" y="14"/>
                  </a:lnTo>
                  <a:lnTo>
                    <a:pt x="0"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3" name="Freeform 37"/>
            <p:cNvSpPr>
              <a:spLocks/>
            </p:cNvSpPr>
            <p:nvPr/>
          </p:nvSpPr>
          <p:spPr bwMode="auto">
            <a:xfrm>
              <a:off x="282" y="2846"/>
              <a:ext cx="46" cy="14"/>
            </a:xfrm>
            <a:custGeom>
              <a:avLst/>
              <a:gdLst>
                <a:gd name="T0" fmla="*/ 0 w 46"/>
                <a:gd name="T1" fmla="*/ 14 h 14"/>
                <a:gd name="T2" fmla="*/ 2 w 46"/>
                <a:gd name="T3" fmla="*/ 10 h 14"/>
                <a:gd name="T4" fmla="*/ 15 w 46"/>
                <a:gd name="T5" fmla="*/ 10 h 14"/>
                <a:gd name="T6" fmla="*/ 15 w 46"/>
                <a:gd name="T7" fmla="*/ 10 h 14"/>
                <a:gd name="T8" fmla="*/ 15 w 46"/>
                <a:gd name="T9" fmla="*/ 8 h 14"/>
                <a:gd name="T10" fmla="*/ 17 w 46"/>
                <a:gd name="T11" fmla="*/ 7 h 14"/>
                <a:gd name="T12" fmla="*/ 19 w 46"/>
                <a:gd name="T13" fmla="*/ 8 h 14"/>
                <a:gd name="T14" fmla="*/ 21 w 46"/>
                <a:gd name="T15" fmla="*/ 8 h 14"/>
                <a:gd name="T16" fmla="*/ 24 w 46"/>
                <a:gd name="T17" fmla="*/ 7 h 14"/>
                <a:gd name="T18" fmla="*/ 26 w 46"/>
                <a:gd name="T19" fmla="*/ 5 h 14"/>
                <a:gd name="T20" fmla="*/ 26 w 46"/>
                <a:gd name="T21" fmla="*/ 5 h 14"/>
                <a:gd name="T22" fmla="*/ 27 w 46"/>
                <a:gd name="T23" fmla="*/ 5 h 14"/>
                <a:gd name="T24" fmla="*/ 29 w 46"/>
                <a:gd name="T25" fmla="*/ 7 h 14"/>
                <a:gd name="T26" fmla="*/ 31 w 46"/>
                <a:gd name="T27" fmla="*/ 7 h 14"/>
                <a:gd name="T28" fmla="*/ 33 w 46"/>
                <a:gd name="T29" fmla="*/ 8 h 14"/>
                <a:gd name="T30" fmla="*/ 34 w 46"/>
                <a:gd name="T31" fmla="*/ 8 h 14"/>
                <a:gd name="T32" fmla="*/ 38 w 46"/>
                <a:gd name="T33" fmla="*/ 10 h 14"/>
                <a:gd name="T34" fmla="*/ 39 w 46"/>
                <a:gd name="T35" fmla="*/ 8 h 14"/>
                <a:gd name="T36" fmla="*/ 39 w 46"/>
                <a:gd name="T37" fmla="*/ 10 h 14"/>
                <a:gd name="T38" fmla="*/ 41 w 46"/>
                <a:gd name="T39" fmla="*/ 8 h 14"/>
                <a:gd name="T40" fmla="*/ 45 w 46"/>
                <a:gd name="T41" fmla="*/ 8 h 14"/>
                <a:gd name="T42" fmla="*/ 46 w 46"/>
                <a:gd name="T43" fmla="*/ 7 h 14"/>
                <a:gd name="T44" fmla="*/ 46 w 46"/>
                <a:gd name="T45" fmla="*/ 7 h 14"/>
                <a:gd name="T46" fmla="*/ 46 w 46"/>
                <a:gd name="T47" fmla="*/ 5 h 14"/>
                <a:gd name="T48" fmla="*/ 46 w 46"/>
                <a:gd name="T49" fmla="*/ 5 h 14"/>
                <a:gd name="T50" fmla="*/ 45 w 46"/>
                <a:gd name="T51" fmla="*/ 5 h 14"/>
                <a:gd name="T52" fmla="*/ 45 w 46"/>
                <a:gd name="T53" fmla="*/ 5 h 14"/>
                <a:gd name="T54" fmla="*/ 43 w 46"/>
                <a:gd name="T55" fmla="*/ 5 h 14"/>
                <a:gd name="T56" fmla="*/ 39 w 46"/>
                <a:gd name="T57" fmla="*/ 7 h 14"/>
                <a:gd name="T58" fmla="*/ 38 w 46"/>
                <a:gd name="T59" fmla="*/ 5 h 14"/>
                <a:gd name="T60" fmla="*/ 36 w 46"/>
                <a:gd name="T61" fmla="*/ 5 h 14"/>
                <a:gd name="T62" fmla="*/ 34 w 46"/>
                <a:gd name="T63" fmla="*/ 3 h 14"/>
                <a:gd name="T64" fmla="*/ 34 w 46"/>
                <a:gd name="T65" fmla="*/ 3 h 14"/>
                <a:gd name="T66" fmla="*/ 31 w 46"/>
                <a:gd name="T67" fmla="*/ 3 h 14"/>
                <a:gd name="T68" fmla="*/ 29 w 46"/>
                <a:gd name="T69" fmla="*/ 1 h 14"/>
                <a:gd name="T70" fmla="*/ 27 w 46"/>
                <a:gd name="T71" fmla="*/ 0 h 14"/>
                <a:gd name="T72" fmla="*/ 26 w 46"/>
                <a:gd name="T73" fmla="*/ 0 h 14"/>
                <a:gd name="T74" fmla="*/ 24 w 46"/>
                <a:gd name="T75" fmla="*/ 1 h 14"/>
                <a:gd name="T76" fmla="*/ 22 w 46"/>
                <a:gd name="T77" fmla="*/ 1 h 14"/>
                <a:gd name="T78" fmla="*/ 21 w 46"/>
                <a:gd name="T79" fmla="*/ 1 h 14"/>
                <a:gd name="T80" fmla="*/ 19 w 46"/>
                <a:gd name="T81" fmla="*/ 3 h 14"/>
                <a:gd name="T82" fmla="*/ 3 w 46"/>
                <a:gd name="T83" fmla="*/ 3 h 14"/>
                <a:gd name="T84" fmla="*/ 3 w 46"/>
                <a:gd name="T85" fmla="*/ 5 h 14"/>
                <a:gd name="T86" fmla="*/ 3 w 46"/>
                <a:gd name="T87" fmla="*/ 7 h 14"/>
                <a:gd name="T88" fmla="*/ 2 w 46"/>
                <a:gd name="T89" fmla="*/ 5 h 14"/>
                <a:gd name="T90" fmla="*/ 2 w 46"/>
                <a:gd name="T91" fmla="*/ 7 h 14"/>
                <a:gd name="T92" fmla="*/ 0 w 46"/>
                <a:gd name="T93" fmla="*/ 7 h 14"/>
                <a:gd name="T94" fmla="*/ 0 w 46"/>
                <a:gd name="T95" fmla="*/ 8 h 14"/>
                <a:gd name="T96" fmla="*/ 0 w 46"/>
                <a:gd name="T97" fmla="*/ 12 h 14"/>
                <a:gd name="T98" fmla="*/ 0 w 46"/>
                <a:gd name="T99" fmla="*/ 14 h 14"/>
                <a:gd name="T100" fmla="*/ 0 w 46"/>
                <a:gd name="T101"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 h="14">
                  <a:moveTo>
                    <a:pt x="0" y="14"/>
                  </a:moveTo>
                  <a:lnTo>
                    <a:pt x="2" y="10"/>
                  </a:lnTo>
                  <a:lnTo>
                    <a:pt x="15" y="10"/>
                  </a:lnTo>
                  <a:lnTo>
                    <a:pt x="15" y="10"/>
                  </a:lnTo>
                  <a:lnTo>
                    <a:pt x="15" y="8"/>
                  </a:lnTo>
                  <a:lnTo>
                    <a:pt x="17" y="7"/>
                  </a:lnTo>
                  <a:lnTo>
                    <a:pt x="19" y="8"/>
                  </a:lnTo>
                  <a:lnTo>
                    <a:pt x="21" y="8"/>
                  </a:lnTo>
                  <a:lnTo>
                    <a:pt x="24" y="7"/>
                  </a:lnTo>
                  <a:lnTo>
                    <a:pt x="26" y="5"/>
                  </a:lnTo>
                  <a:lnTo>
                    <a:pt x="26" y="5"/>
                  </a:lnTo>
                  <a:lnTo>
                    <a:pt x="27" y="5"/>
                  </a:lnTo>
                  <a:lnTo>
                    <a:pt x="29" y="7"/>
                  </a:lnTo>
                  <a:lnTo>
                    <a:pt x="31" y="7"/>
                  </a:lnTo>
                  <a:lnTo>
                    <a:pt x="33" y="8"/>
                  </a:lnTo>
                  <a:lnTo>
                    <a:pt x="34" y="8"/>
                  </a:lnTo>
                  <a:lnTo>
                    <a:pt x="38" y="10"/>
                  </a:lnTo>
                  <a:lnTo>
                    <a:pt x="39" y="8"/>
                  </a:lnTo>
                  <a:lnTo>
                    <a:pt x="39" y="10"/>
                  </a:lnTo>
                  <a:lnTo>
                    <a:pt x="41" y="8"/>
                  </a:lnTo>
                  <a:lnTo>
                    <a:pt x="45" y="8"/>
                  </a:lnTo>
                  <a:lnTo>
                    <a:pt x="46" y="7"/>
                  </a:lnTo>
                  <a:lnTo>
                    <a:pt x="46" y="7"/>
                  </a:lnTo>
                  <a:lnTo>
                    <a:pt x="46" y="5"/>
                  </a:lnTo>
                  <a:lnTo>
                    <a:pt x="46" y="5"/>
                  </a:lnTo>
                  <a:lnTo>
                    <a:pt x="45" y="5"/>
                  </a:lnTo>
                  <a:lnTo>
                    <a:pt x="45" y="5"/>
                  </a:lnTo>
                  <a:lnTo>
                    <a:pt x="43" y="5"/>
                  </a:lnTo>
                  <a:lnTo>
                    <a:pt x="39" y="7"/>
                  </a:lnTo>
                  <a:lnTo>
                    <a:pt x="38" y="5"/>
                  </a:lnTo>
                  <a:lnTo>
                    <a:pt x="36" y="5"/>
                  </a:lnTo>
                  <a:lnTo>
                    <a:pt x="34" y="3"/>
                  </a:lnTo>
                  <a:lnTo>
                    <a:pt x="34" y="3"/>
                  </a:lnTo>
                  <a:lnTo>
                    <a:pt x="31" y="3"/>
                  </a:lnTo>
                  <a:lnTo>
                    <a:pt x="29" y="1"/>
                  </a:lnTo>
                  <a:lnTo>
                    <a:pt x="27" y="0"/>
                  </a:lnTo>
                  <a:lnTo>
                    <a:pt x="26" y="0"/>
                  </a:lnTo>
                  <a:lnTo>
                    <a:pt x="24" y="1"/>
                  </a:lnTo>
                  <a:lnTo>
                    <a:pt x="22" y="1"/>
                  </a:lnTo>
                  <a:lnTo>
                    <a:pt x="21" y="1"/>
                  </a:lnTo>
                  <a:lnTo>
                    <a:pt x="19" y="3"/>
                  </a:lnTo>
                  <a:lnTo>
                    <a:pt x="3" y="3"/>
                  </a:lnTo>
                  <a:lnTo>
                    <a:pt x="3" y="5"/>
                  </a:lnTo>
                  <a:lnTo>
                    <a:pt x="3" y="7"/>
                  </a:lnTo>
                  <a:lnTo>
                    <a:pt x="2" y="5"/>
                  </a:lnTo>
                  <a:lnTo>
                    <a:pt x="2" y="7"/>
                  </a:lnTo>
                  <a:lnTo>
                    <a:pt x="0" y="7"/>
                  </a:lnTo>
                  <a:lnTo>
                    <a:pt x="0" y="8"/>
                  </a:lnTo>
                  <a:lnTo>
                    <a:pt x="0" y="12"/>
                  </a:lnTo>
                  <a:lnTo>
                    <a:pt x="0" y="14"/>
                  </a:lnTo>
                  <a:lnTo>
                    <a:pt x="0" y="14"/>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4" name="Freeform 38"/>
            <p:cNvSpPr>
              <a:spLocks/>
            </p:cNvSpPr>
            <p:nvPr/>
          </p:nvSpPr>
          <p:spPr bwMode="auto">
            <a:xfrm>
              <a:off x="282" y="2863"/>
              <a:ext cx="48" cy="29"/>
            </a:xfrm>
            <a:custGeom>
              <a:avLst/>
              <a:gdLst>
                <a:gd name="T0" fmla="*/ 48 w 48"/>
                <a:gd name="T1" fmla="*/ 0 h 29"/>
                <a:gd name="T2" fmla="*/ 48 w 48"/>
                <a:gd name="T3" fmla="*/ 3 h 29"/>
                <a:gd name="T4" fmla="*/ 48 w 48"/>
                <a:gd name="T5" fmla="*/ 5 h 29"/>
                <a:gd name="T6" fmla="*/ 48 w 48"/>
                <a:gd name="T7" fmla="*/ 5 h 29"/>
                <a:gd name="T8" fmla="*/ 48 w 48"/>
                <a:gd name="T9" fmla="*/ 7 h 29"/>
                <a:gd name="T10" fmla="*/ 46 w 48"/>
                <a:gd name="T11" fmla="*/ 9 h 29"/>
                <a:gd name="T12" fmla="*/ 46 w 48"/>
                <a:gd name="T13" fmla="*/ 9 h 29"/>
                <a:gd name="T14" fmla="*/ 45 w 48"/>
                <a:gd name="T15" fmla="*/ 9 h 29"/>
                <a:gd name="T16" fmla="*/ 45 w 48"/>
                <a:gd name="T17" fmla="*/ 9 h 29"/>
                <a:gd name="T18" fmla="*/ 46 w 48"/>
                <a:gd name="T19" fmla="*/ 10 h 29"/>
                <a:gd name="T20" fmla="*/ 46 w 48"/>
                <a:gd name="T21" fmla="*/ 12 h 29"/>
                <a:gd name="T22" fmla="*/ 48 w 48"/>
                <a:gd name="T23" fmla="*/ 17 h 29"/>
                <a:gd name="T24" fmla="*/ 46 w 48"/>
                <a:gd name="T25" fmla="*/ 17 h 29"/>
                <a:gd name="T26" fmla="*/ 45 w 48"/>
                <a:gd name="T27" fmla="*/ 17 h 29"/>
                <a:gd name="T28" fmla="*/ 39 w 48"/>
                <a:gd name="T29" fmla="*/ 17 h 29"/>
                <a:gd name="T30" fmla="*/ 34 w 48"/>
                <a:gd name="T31" fmla="*/ 21 h 29"/>
                <a:gd name="T32" fmla="*/ 33 w 48"/>
                <a:gd name="T33" fmla="*/ 21 h 29"/>
                <a:gd name="T34" fmla="*/ 29 w 48"/>
                <a:gd name="T35" fmla="*/ 27 h 29"/>
                <a:gd name="T36" fmla="*/ 27 w 48"/>
                <a:gd name="T37" fmla="*/ 27 h 29"/>
                <a:gd name="T38" fmla="*/ 26 w 48"/>
                <a:gd name="T39" fmla="*/ 29 h 29"/>
                <a:gd name="T40" fmla="*/ 26 w 48"/>
                <a:gd name="T41" fmla="*/ 27 h 29"/>
                <a:gd name="T42" fmla="*/ 27 w 48"/>
                <a:gd name="T43" fmla="*/ 27 h 29"/>
                <a:gd name="T44" fmla="*/ 24 w 48"/>
                <a:gd name="T45" fmla="*/ 27 h 29"/>
                <a:gd name="T46" fmla="*/ 22 w 48"/>
                <a:gd name="T47" fmla="*/ 27 h 29"/>
                <a:gd name="T48" fmla="*/ 22 w 48"/>
                <a:gd name="T49" fmla="*/ 26 h 29"/>
                <a:gd name="T50" fmla="*/ 21 w 48"/>
                <a:gd name="T51" fmla="*/ 22 h 29"/>
                <a:gd name="T52" fmla="*/ 22 w 48"/>
                <a:gd name="T53" fmla="*/ 21 h 29"/>
                <a:gd name="T54" fmla="*/ 21 w 48"/>
                <a:gd name="T55" fmla="*/ 17 h 29"/>
                <a:gd name="T56" fmla="*/ 22 w 48"/>
                <a:gd name="T57" fmla="*/ 15 h 29"/>
                <a:gd name="T58" fmla="*/ 29 w 48"/>
                <a:gd name="T59" fmla="*/ 15 h 29"/>
                <a:gd name="T60" fmla="*/ 29 w 48"/>
                <a:gd name="T61" fmla="*/ 14 h 29"/>
                <a:gd name="T62" fmla="*/ 21 w 48"/>
                <a:gd name="T63" fmla="*/ 15 h 29"/>
                <a:gd name="T64" fmla="*/ 17 w 48"/>
                <a:gd name="T65" fmla="*/ 17 h 29"/>
                <a:gd name="T66" fmla="*/ 14 w 48"/>
                <a:gd name="T67" fmla="*/ 17 h 29"/>
                <a:gd name="T68" fmla="*/ 14 w 48"/>
                <a:gd name="T69" fmla="*/ 17 h 29"/>
                <a:gd name="T70" fmla="*/ 14 w 48"/>
                <a:gd name="T71" fmla="*/ 14 h 29"/>
                <a:gd name="T72" fmla="*/ 12 w 48"/>
                <a:gd name="T73" fmla="*/ 15 h 29"/>
                <a:gd name="T74" fmla="*/ 9 w 48"/>
                <a:gd name="T75" fmla="*/ 14 h 29"/>
                <a:gd name="T76" fmla="*/ 7 w 48"/>
                <a:gd name="T77" fmla="*/ 14 h 29"/>
                <a:gd name="T78" fmla="*/ 7 w 48"/>
                <a:gd name="T79" fmla="*/ 10 h 29"/>
                <a:gd name="T80" fmla="*/ 2 w 48"/>
                <a:gd name="T81" fmla="*/ 9 h 29"/>
                <a:gd name="T82" fmla="*/ 0 w 48"/>
                <a:gd name="T83" fmla="*/ 7 h 29"/>
                <a:gd name="T84" fmla="*/ 0 w 48"/>
                <a:gd name="T85" fmla="*/ 5 h 29"/>
                <a:gd name="T86" fmla="*/ 2 w 48"/>
                <a:gd name="T87" fmla="*/ 7 h 29"/>
                <a:gd name="T88" fmla="*/ 2 w 48"/>
                <a:gd name="T89" fmla="*/ 7 h 29"/>
                <a:gd name="T90" fmla="*/ 3 w 48"/>
                <a:gd name="T91" fmla="*/ 7 h 29"/>
                <a:gd name="T92" fmla="*/ 9 w 48"/>
                <a:gd name="T93" fmla="*/ 5 h 29"/>
                <a:gd name="T94" fmla="*/ 17 w 48"/>
                <a:gd name="T95" fmla="*/ 5 h 29"/>
                <a:gd name="T96" fmla="*/ 26 w 48"/>
                <a:gd name="T97" fmla="*/ 2 h 29"/>
                <a:gd name="T98" fmla="*/ 48 w 48"/>
                <a:gd name="T9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 h="29">
                  <a:moveTo>
                    <a:pt x="48" y="0"/>
                  </a:moveTo>
                  <a:lnTo>
                    <a:pt x="48" y="3"/>
                  </a:lnTo>
                  <a:lnTo>
                    <a:pt x="48" y="5"/>
                  </a:lnTo>
                  <a:lnTo>
                    <a:pt x="48" y="5"/>
                  </a:lnTo>
                  <a:lnTo>
                    <a:pt x="48" y="7"/>
                  </a:lnTo>
                  <a:lnTo>
                    <a:pt x="46" y="9"/>
                  </a:lnTo>
                  <a:lnTo>
                    <a:pt x="46" y="9"/>
                  </a:lnTo>
                  <a:lnTo>
                    <a:pt x="45" y="9"/>
                  </a:lnTo>
                  <a:lnTo>
                    <a:pt x="45" y="9"/>
                  </a:lnTo>
                  <a:lnTo>
                    <a:pt x="46" y="10"/>
                  </a:lnTo>
                  <a:lnTo>
                    <a:pt x="46" y="12"/>
                  </a:lnTo>
                  <a:lnTo>
                    <a:pt x="48" y="17"/>
                  </a:lnTo>
                  <a:lnTo>
                    <a:pt x="46" y="17"/>
                  </a:lnTo>
                  <a:lnTo>
                    <a:pt x="45" y="17"/>
                  </a:lnTo>
                  <a:lnTo>
                    <a:pt x="39" y="17"/>
                  </a:lnTo>
                  <a:lnTo>
                    <a:pt x="34" y="21"/>
                  </a:lnTo>
                  <a:lnTo>
                    <a:pt x="33" y="21"/>
                  </a:lnTo>
                  <a:lnTo>
                    <a:pt x="29" y="27"/>
                  </a:lnTo>
                  <a:lnTo>
                    <a:pt x="27" y="27"/>
                  </a:lnTo>
                  <a:lnTo>
                    <a:pt x="26" y="29"/>
                  </a:lnTo>
                  <a:lnTo>
                    <a:pt x="26" y="27"/>
                  </a:lnTo>
                  <a:lnTo>
                    <a:pt x="27" y="27"/>
                  </a:lnTo>
                  <a:lnTo>
                    <a:pt x="24" y="27"/>
                  </a:lnTo>
                  <a:lnTo>
                    <a:pt x="22" y="27"/>
                  </a:lnTo>
                  <a:lnTo>
                    <a:pt x="22" y="26"/>
                  </a:lnTo>
                  <a:lnTo>
                    <a:pt x="21" y="22"/>
                  </a:lnTo>
                  <a:lnTo>
                    <a:pt x="22" y="21"/>
                  </a:lnTo>
                  <a:lnTo>
                    <a:pt x="21" y="17"/>
                  </a:lnTo>
                  <a:lnTo>
                    <a:pt x="22" y="15"/>
                  </a:lnTo>
                  <a:lnTo>
                    <a:pt x="29" y="15"/>
                  </a:lnTo>
                  <a:lnTo>
                    <a:pt x="29" y="14"/>
                  </a:lnTo>
                  <a:lnTo>
                    <a:pt x="21" y="15"/>
                  </a:lnTo>
                  <a:lnTo>
                    <a:pt x="17" y="17"/>
                  </a:lnTo>
                  <a:lnTo>
                    <a:pt x="14" y="17"/>
                  </a:lnTo>
                  <a:lnTo>
                    <a:pt x="14" y="17"/>
                  </a:lnTo>
                  <a:lnTo>
                    <a:pt x="14" y="14"/>
                  </a:lnTo>
                  <a:lnTo>
                    <a:pt x="12" y="15"/>
                  </a:lnTo>
                  <a:lnTo>
                    <a:pt x="9" y="14"/>
                  </a:lnTo>
                  <a:lnTo>
                    <a:pt x="7" y="14"/>
                  </a:lnTo>
                  <a:lnTo>
                    <a:pt x="7" y="10"/>
                  </a:lnTo>
                  <a:lnTo>
                    <a:pt x="2" y="9"/>
                  </a:lnTo>
                  <a:lnTo>
                    <a:pt x="0" y="7"/>
                  </a:lnTo>
                  <a:lnTo>
                    <a:pt x="0" y="5"/>
                  </a:lnTo>
                  <a:lnTo>
                    <a:pt x="2" y="7"/>
                  </a:lnTo>
                  <a:lnTo>
                    <a:pt x="2" y="7"/>
                  </a:lnTo>
                  <a:lnTo>
                    <a:pt x="3" y="7"/>
                  </a:lnTo>
                  <a:lnTo>
                    <a:pt x="9" y="5"/>
                  </a:lnTo>
                  <a:lnTo>
                    <a:pt x="17" y="5"/>
                  </a:lnTo>
                  <a:lnTo>
                    <a:pt x="26" y="2"/>
                  </a:lnTo>
                  <a:lnTo>
                    <a:pt x="48"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5" name="Freeform 39"/>
            <p:cNvSpPr>
              <a:spLocks/>
            </p:cNvSpPr>
            <p:nvPr/>
          </p:nvSpPr>
          <p:spPr bwMode="auto">
            <a:xfrm>
              <a:off x="282" y="2863"/>
              <a:ext cx="48" cy="29"/>
            </a:xfrm>
            <a:custGeom>
              <a:avLst/>
              <a:gdLst>
                <a:gd name="T0" fmla="*/ 48 w 48"/>
                <a:gd name="T1" fmla="*/ 0 h 29"/>
                <a:gd name="T2" fmla="*/ 48 w 48"/>
                <a:gd name="T3" fmla="*/ 3 h 29"/>
                <a:gd name="T4" fmla="*/ 48 w 48"/>
                <a:gd name="T5" fmla="*/ 5 h 29"/>
                <a:gd name="T6" fmla="*/ 48 w 48"/>
                <a:gd name="T7" fmla="*/ 5 h 29"/>
                <a:gd name="T8" fmla="*/ 48 w 48"/>
                <a:gd name="T9" fmla="*/ 7 h 29"/>
                <a:gd name="T10" fmla="*/ 46 w 48"/>
                <a:gd name="T11" fmla="*/ 9 h 29"/>
                <a:gd name="T12" fmla="*/ 46 w 48"/>
                <a:gd name="T13" fmla="*/ 9 h 29"/>
                <a:gd name="T14" fmla="*/ 45 w 48"/>
                <a:gd name="T15" fmla="*/ 9 h 29"/>
                <a:gd name="T16" fmla="*/ 45 w 48"/>
                <a:gd name="T17" fmla="*/ 9 h 29"/>
                <a:gd name="T18" fmla="*/ 46 w 48"/>
                <a:gd name="T19" fmla="*/ 10 h 29"/>
                <a:gd name="T20" fmla="*/ 46 w 48"/>
                <a:gd name="T21" fmla="*/ 12 h 29"/>
                <a:gd name="T22" fmla="*/ 48 w 48"/>
                <a:gd name="T23" fmla="*/ 17 h 29"/>
                <a:gd name="T24" fmla="*/ 46 w 48"/>
                <a:gd name="T25" fmla="*/ 17 h 29"/>
                <a:gd name="T26" fmla="*/ 45 w 48"/>
                <a:gd name="T27" fmla="*/ 17 h 29"/>
                <a:gd name="T28" fmla="*/ 39 w 48"/>
                <a:gd name="T29" fmla="*/ 17 h 29"/>
                <a:gd name="T30" fmla="*/ 34 w 48"/>
                <a:gd name="T31" fmla="*/ 21 h 29"/>
                <a:gd name="T32" fmla="*/ 33 w 48"/>
                <a:gd name="T33" fmla="*/ 21 h 29"/>
                <a:gd name="T34" fmla="*/ 29 w 48"/>
                <a:gd name="T35" fmla="*/ 27 h 29"/>
                <a:gd name="T36" fmla="*/ 27 w 48"/>
                <a:gd name="T37" fmla="*/ 27 h 29"/>
                <a:gd name="T38" fmla="*/ 26 w 48"/>
                <a:gd name="T39" fmla="*/ 29 h 29"/>
                <a:gd name="T40" fmla="*/ 26 w 48"/>
                <a:gd name="T41" fmla="*/ 27 h 29"/>
                <a:gd name="T42" fmla="*/ 27 w 48"/>
                <a:gd name="T43" fmla="*/ 27 h 29"/>
                <a:gd name="T44" fmla="*/ 24 w 48"/>
                <a:gd name="T45" fmla="*/ 27 h 29"/>
                <a:gd name="T46" fmla="*/ 22 w 48"/>
                <a:gd name="T47" fmla="*/ 27 h 29"/>
                <a:gd name="T48" fmla="*/ 22 w 48"/>
                <a:gd name="T49" fmla="*/ 26 h 29"/>
                <a:gd name="T50" fmla="*/ 21 w 48"/>
                <a:gd name="T51" fmla="*/ 22 h 29"/>
                <a:gd name="T52" fmla="*/ 22 w 48"/>
                <a:gd name="T53" fmla="*/ 21 h 29"/>
                <a:gd name="T54" fmla="*/ 21 w 48"/>
                <a:gd name="T55" fmla="*/ 17 h 29"/>
                <a:gd name="T56" fmla="*/ 22 w 48"/>
                <a:gd name="T57" fmla="*/ 15 h 29"/>
                <a:gd name="T58" fmla="*/ 29 w 48"/>
                <a:gd name="T59" fmla="*/ 15 h 29"/>
                <a:gd name="T60" fmla="*/ 29 w 48"/>
                <a:gd name="T61" fmla="*/ 14 h 29"/>
                <a:gd name="T62" fmla="*/ 21 w 48"/>
                <a:gd name="T63" fmla="*/ 15 h 29"/>
                <a:gd name="T64" fmla="*/ 17 w 48"/>
                <a:gd name="T65" fmla="*/ 17 h 29"/>
                <a:gd name="T66" fmla="*/ 14 w 48"/>
                <a:gd name="T67" fmla="*/ 17 h 29"/>
                <a:gd name="T68" fmla="*/ 14 w 48"/>
                <a:gd name="T69" fmla="*/ 17 h 29"/>
                <a:gd name="T70" fmla="*/ 14 w 48"/>
                <a:gd name="T71" fmla="*/ 14 h 29"/>
                <a:gd name="T72" fmla="*/ 12 w 48"/>
                <a:gd name="T73" fmla="*/ 15 h 29"/>
                <a:gd name="T74" fmla="*/ 9 w 48"/>
                <a:gd name="T75" fmla="*/ 14 h 29"/>
                <a:gd name="T76" fmla="*/ 7 w 48"/>
                <a:gd name="T77" fmla="*/ 14 h 29"/>
                <a:gd name="T78" fmla="*/ 7 w 48"/>
                <a:gd name="T79" fmla="*/ 10 h 29"/>
                <a:gd name="T80" fmla="*/ 2 w 48"/>
                <a:gd name="T81" fmla="*/ 9 h 29"/>
                <a:gd name="T82" fmla="*/ 0 w 48"/>
                <a:gd name="T83" fmla="*/ 7 h 29"/>
                <a:gd name="T84" fmla="*/ 0 w 48"/>
                <a:gd name="T85" fmla="*/ 5 h 29"/>
                <a:gd name="T86" fmla="*/ 2 w 48"/>
                <a:gd name="T87" fmla="*/ 7 h 29"/>
                <a:gd name="T88" fmla="*/ 2 w 48"/>
                <a:gd name="T89" fmla="*/ 7 h 29"/>
                <a:gd name="T90" fmla="*/ 3 w 48"/>
                <a:gd name="T91" fmla="*/ 7 h 29"/>
                <a:gd name="T92" fmla="*/ 9 w 48"/>
                <a:gd name="T93" fmla="*/ 5 h 29"/>
                <a:gd name="T94" fmla="*/ 17 w 48"/>
                <a:gd name="T95" fmla="*/ 5 h 29"/>
                <a:gd name="T96" fmla="*/ 26 w 48"/>
                <a:gd name="T97" fmla="*/ 2 h 29"/>
                <a:gd name="T98" fmla="*/ 48 w 48"/>
                <a:gd name="T9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 h="29">
                  <a:moveTo>
                    <a:pt x="48" y="0"/>
                  </a:moveTo>
                  <a:lnTo>
                    <a:pt x="48" y="3"/>
                  </a:lnTo>
                  <a:lnTo>
                    <a:pt x="48" y="5"/>
                  </a:lnTo>
                  <a:lnTo>
                    <a:pt x="48" y="5"/>
                  </a:lnTo>
                  <a:lnTo>
                    <a:pt x="48" y="7"/>
                  </a:lnTo>
                  <a:lnTo>
                    <a:pt x="46" y="9"/>
                  </a:lnTo>
                  <a:lnTo>
                    <a:pt x="46" y="9"/>
                  </a:lnTo>
                  <a:lnTo>
                    <a:pt x="45" y="9"/>
                  </a:lnTo>
                  <a:lnTo>
                    <a:pt x="45" y="9"/>
                  </a:lnTo>
                  <a:lnTo>
                    <a:pt x="46" y="10"/>
                  </a:lnTo>
                  <a:lnTo>
                    <a:pt x="46" y="12"/>
                  </a:lnTo>
                  <a:lnTo>
                    <a:pt x="48" y="17"/>
                  </a:lnTo>
                  <a:lnTo>
                    <a:pt x="46" y="17"/>
                  </a:lnTo>
                  <a:lnTo>
                    <a:pt x="45" y="17"/>
                  </a:lnTo>
                  <a:lnTo>
                    <a:pt x="39" y="17"/>
                  </a:lnTo>
                  <a:lnTo>
                    <a:pt x="34" y="21"/>
                  </a:lnTo>
                  <a:lnTo>
                    <a:pt x="33" y="21"/>
                  </a:lnTo>
                  <a:lnTo>
                    <a:pt x="29" y="27"/>
                  </a:lnTo>
                  <a:lnTo>
                    <a:pt x="27" y="27"/>
                  </a:lnTo>
                  <a:lnTo>
                    <a:pt x="26" y="29"/>
                  </a:lnTo>
                  <a:lnTo>
                    <a:pt x="26" y="27"/>
                  </a:lnTo>
                  <a:lnTo>
                    <a:pt x="27" y="27"/>
                  </a:lnTo>
                  <a:lnTo>
                    <a:pt x="24" y="27"/>
                  </a:lnTo>
                  <a:lnTo>
                    <a:pt x="22" y="27"/>
                  </a:lnTo>
                  <a:lnTo>
                    <a:pt x="22" y="26"/>
                  </a:lnTo>
                  <a:lnTo>
                    <a:pt x="21" y="22"/>
                  </a:lnTo>
                  <a:lnTo>
                    <a:pt x="22" y="21"/>
                  </a:lnTo>
                  <a:lnTo>
                    <a:pt x="21" y="17"/>
                  </a:lnTo>
                  <a:lnTo>
                    <a:pt x="22" y="15"/>
                  </a:lnTo>
                  <a:lnTo>
                    <a:pt x="29" y="15"/>
                  </a:lnTo>
                  <a:lnTo>
                    <a:pt x="29" y="14"/>
                  </a:lnTo>
                  <a:lnTo>
                    <a:pt x="21" y="15"/>
                  </a:lnTo>
                  <a:lnTo>
                    <a:pt x="17" y="17"/>
                  </a:lnTo>
                  <a:lnTo>
                    <a:pt x="14" y="17"/>
                  </a:lnTo>
                  <a:lnTo>
                    <a:pt x="14" y="17"/>
                  </a:lnTo>
                  <a:lnTo>
                    <a:pt x="14" y="14"/>
                  </a:lnTo>
                  <a:lnTo>
                    <a:pt x="12" y="15"/>
                  </a:lnTo>
                  <a:lnTo>
                    <a:pt x="9" y="14"/>
                  </a:lnTo>
                  <a:lnTo>
                    <a:pt x="7" y="14"/>
                  </a:lnTo>
                  <a:lnTo>
                    <a:pt x="7" y="10"/>
                  </a:lnTo>
                  <a:lnTo>
                    <a:pt x="2" y="9"/>
                  </a:lnTo>
                  <a:lnTo>
                    <a:pt x="0" y="7"/>
                  </a:lnTo>
                  <a:lnTo>
                    <a:pt x="0" y="5"/>
                  </a:lnTo>
                  <a:lnTo>
                    <a:pt x="2" y="7"/>
                  </a:lnTo>
                  <a:lnTo>
                    <a:pt x="2" y="7"/>
                  </a:lnTo>
                  <a:lnTo>
                    <a:pt x="3" y="7"/>
                  </a:lnTo>
                  <a:lnTo>
                    <a:pt x="9" y="5"/>
                  </a:lnTo>
                  <a:lnTo>
                    <a:pt x="17" y="5"/>
                  </a:lnTo>
                  <a:lnTo>
                    <a:pt x="26" y="2"/>
                  </a:lnTo>
                  <a:lnTo>
                    <a:pt x="48"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6" name="Freeform 40"/>
            <p:cNvSpPr>
              <a:spLocks/>
            </p:cNvSpPr>
            <p:nvPr/>
          </p:nvSpPr>
          <p:spPr bwMode="auto">
            <a:xfrm>
              <a:off x="363" y="2928"/>
              <a:ext cx="63" cy="66"/>
            </a:xfrm>
            <a:custGeom>
              <a:avLst/>
              <a:gdLst>
                <a:gd name="T0" fmla="*/ 1 w 63"/>
                <a:gd name="T1" fmla="*/ 24 h 66"/>
                <a:gd name="T2" fmla="*/ 3 w 63"/>
                <a:gd name="T3" fmla="*/ 23 h 66"/>
                <a:gd name="T4" fmla="*/ 3 w 63"/>
                <a:gd name="T5" fmla="*/ 21 h 66"/>
                <a:gd name="T6" fmla="*/ 5 w 63"/>
                <a:gd name="T7" fmla="*/ 21 h 66"/>
                <a:gd name="T8" fmla="*/ 10 w 63"/>
                <a:gd name="T9" fmla="*/ 16 h 66"/>
                <a:gd name="T10" fmla="*/ 13 w 63"/>
                <a:gd name="T11" fmla="*/ 14 h 66"/>
                <a:gd name="T12" fmla="*/ 13 w 63"/>
                <a:gd name="T13" fmla="*/ 12 h 66"/>
                <a:gd name="T14" fmla="*/ 15 w 63"/>
                <a:gd name="T15" fmla="*/ 9 h 66"/>
                <a:gd name="T16" fmla="*/ 18 w 63"/>
                <a:gd name="T17" fmla="*/ 5 h 66"/>
                <a:gd name="T18" fmla="*/ 18 w 63"/>
                <a:gd name="T19" fmla="*/ 5 h 66"/>
                <a:gd name="T20" fmla="*/ 20 w 63"/>
                <a:gd name="T21" fmla="*/ 4 h 66"/>
                <a:gd name="T22" fmla="*/ 22 w 63"/>
                <a:gd name="T23" fmla="*/ 0 h 66"/>
                <a:gd name="T24" fmla="*/ 24 w 63"/>
                <a:gd name="T25" fmla="*/ 2 h 66"/>
                <a:gd name="T26" fmla="*/ 27 w 63"/>
                <a:gd name="T27" fmla="*/ 2 h 66"/>
                <a:gd name="T28" fmla="*/ 27 w 63"/>
                <a:gd name="T29" fmla="*/ 2 h 66"/>
                <a:gd name="T30" fmla="*/ 30 w 63"/>
                <a:gd name="T31" fmla="*/ 4 h 66"/>
                <a:gd name="T32" fmla="*/ 32 w 63"/>
                <a:gd name="T33" fmla="*/ 7 h 66"/>
                <a:gd name="T34" fmla="*/ 32 w 63"/>
                <a:gd name="T35" fmla="*/ 12 h 66"/>
                <a:gd name="T36" fmla="*/ 32 w 63"/>
                <a:gd name="T37" fmla="*/ 17 h 66"/>
                <a:gd name="T38" fmla="*/ 30 w 63"/>
                <a:gd name="T39" fmla="*/ 19 h 66"/>
                <a:gd name="T40" fmla="*/ 32 w 63"/>
                <a:gd name="T41" fmla="*/ 19 h 66"/>
                <a:gd name="T42" fmla="*/ 34 w 63"/>
                <a:gd name="T43" fmla="*/ 19 h 66"/>
                <a:gd name="T44" fmla="*/ 37 w 63"/>
                <a:gd name="T45" fmla="*/ 21 h 66"/>
                <a:gd name="T46" fmla="*/ 41 w 63"/>
                <a:gd name="T47" fmla="*/ 21 h 66"/>
                <a:gd name="T48" fmla="*/ 42 w 63"/>
                <a:gd name="T49" fmla="*/ 17 h 66"/>
                <a:gd name="T50" fmla="*/ 44 w 63"/>
                <a:gd name="T51" fmla="*/ 14 h 66"/>
                <a:gd name="T52" fmla="*/ 48 w 63"/>
                <a:gd name="T53" fmla="*/ 17 h 66"/>
                <a:gd name="T54" fmla="*/ 48 w 63"/>
                <a:gd name="T55" fmla="*/ 21 h 66"/>
                <a:gd name="T56" fmla="*/ 49 w 63"/>
                <a:gd name="T57" fmla="*/ 23 h 66"/>
                <a:gd name="T58" fmla="*/ 49 w 63"/>
                <a:gd name="T59" fmla="*/ 28 h 66"/>
                <a:gd name="T60" fmla="*/ 46 w 63"/>
                <a:gd name="T61" fmla="*/ 33 h 66"/>
                <a:gd name="T62" fmla="*/ 46 w 63"/>
                <a:gd name="T63" fmla="*/ 33 h 66"/>
                <a:gd name="T64" fmla="*/ 48 w 63"/>
                <a:gd name="T65" fmla="*/ 33 h 66"/>
                <a:gd name="T66" fmla="*/ 48 w 63"/>
                <a:gd name="T67" fmla="*/ 35 h 66"/>
                <a:gd name="T68" fmla="*/ 51 w 63"/>
                <a:gd name="T69" fmla="*/ 35 h 66"/>
                <a:gd name="T70" fmla="*/ 54 w 63"/>
                <a:gd name="T71" fmla="*/ 36 h 66"/>
                <a:gd name="T72" fmla="*/ 56 w 63"/>
                <a:gd name="T73" fmla="*/ 38 h 66"/>
                <a:gd name="T74" fmla="*/ 58 w 63"/>
                <a:gd name="T75" fmla="*/ 42 h 66"/>
                <a:gd name="T76" fmla="*/ 61 w 63"/>
                <a:gd name="T77" fmla="*/ 43 h 66"/>
                <a:gd name="T78" fmla="*/ 63 w 63"/>
                <a:gd name="T79" fmla="*/ 43 h 66"/>
                <a:gd name="T80" fmla="*/ 63 w 63"/>
                <a:gd name="T81" fmla="*/ 47 h 66"/>
                <a:gd name="T82" fmla="*/ 63 w 63"/>
                <a:gd name="T83" fmla="*/ 50 h 66"/>
                <a:gd name="T84" fmla="*/ 63 w 63"/>
                <a:gd name="T85" fmla="*/ 50 h 66"/>
                <a:gd name="T86" fmla="*/ 61 w 63"/>
                <a:gd name="T87" fmla="*/ 54 h 66"/>
                <a:gd name="T88" fmla="*/ 61 w 63"/>
                <a:gd name="T89" fmla="*/ 55 h 66"/>
                <a:gd name="T90" fmla="*/ 61 w 63"/>
                <a:gd name="T91" fmla="*/ 57 h 66"/>
                <a:gd name="T92" fmla="*/ 54 w 63"/>
                <a:gd name="T93" fmla="*/ 64 h 66"/>
                <a:gd name="T94" fmla="*/ 41 w 63"/>
                <a:gd name="T95" fmla="*/ 57 h 66"/>
                <a:gd name="T96" fmla="*/ 34 w 63"/>
                <a:gd name="T97" fmla="*/ 54 h 66"/>
                <a:gd name="T98" fmla="*/ 10 w 63"/>
                <a:gd name="T99" fmla="*/ 35 h 66"/>
                <a:gd name="T100" fmla="*/ 5 w 63"/>
                <a:gd name="T101" fmla="*/ 31 h 66"/>
                <a:gd name="T102" fmla="*/ 5 w 63"/>
                <a:gd name="T103" fmla="*/ 28 h 66"/>
                <a:gd name="T104" fmla="*/ 1 w 63"/>
                <a:gd name="T105" fmla="*/ 26 h 66"/>
                <a:gd name="T106" fmla="*/ 0 w 63"/>
                <a:gd name="T107" fmla="*/ 26 h 66"/>
                <a:gd name="T108" fmla="*/ 1 w 63"/>
                <a:gd name="T109" fmla="*/ 2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3" h="66">
                  <a:moveTo>
                    <a:pt x="1" y="24"/>
                  </a:moveTo>
                  <a:lnTo>
                    <a:pt x="1" y="24"/>
                  </a:lnTo>
                  <a:lnTo>
                    <a:pt x="3" y="24"/>
                  </a:lnTo>
                  <a:lnTo>
                    <a:pt x="3" y="23"/>
                  </a:lnTo>
                  <a:lnTo>
                    <a:pt x="3" y="23"/>
                  </a:lnTo>
                  <a:lnTo>
                    <a:pt x="3" y="21"/>
                  </a:lnTo>
                  <a:lnTo>
                    <a:pt x="3" y="21"/>
                  </a:lnTo>
                  <a:lnTo>
                    <a:pt x="5" y="21"/>
                  </a:lnTo>
                  <a:lnTo>
                    <a:pt x="8" y="17"/>
                  </a:lnTo>
                  <a:lnTo>
                    <a:pt x="10" y="16"/>
                  </a:lnTo>
                  <a:lnTo>
                    <a:pt x="12" y="14"/>
                  </a:lnTo>
                  <a:lnTo>
                    <a:pt x="13" y="14"/>
                  </a:lnTo>
                  <a:lnTo>
                    <a:pt x="13" y="14"/>
                  </a:lnTo>
                  <a:lnTo>
                    <a:pt x="13" y="12"/>
                  </a:lnTo>
                  <a:lnTo>
                    <a:pt x="13" y="9"/>
                  </a:lnTo>
                  <a:lnTo>
                    <a:pt x="15" y="9"/>
                  </a:lnTo>
                  <a:lnTo>
                    <a:pt x="17" y="7"/>
                  </a:lnTo>
                  <a:lnTo>
                    <a:pt x="18" y="5"/>
                  </a:lnTo>
                  <a:lnTo>
                    <a:pt x="18" y="5"/>
                  </a:lnTo>
                  <a:lnTo>
                    <a:pt x="18" y="5"/>
                  </a:lnTo>
                  <a:lnTo>
                    <a:pt x="18" y="4"/>
                  </a:lnTo>
                  <a:lnTo>
                    <a:pt x="20" y="4"/>
                  </a:lnTo>
                  <a:lnTo>
                    <a:pt x="20" y="2"/>
                  </a:lnTo>
                  <a:lnTo>
                    <a:pt x="22" y="0"/>
                  </a:lnTo>
                  <a:lnTo>
                    <a:pt x="24" y="2"/>
                  </a:lnTo>
                  <a:lnTo>
                    <a:pt x="24" y="2"/>
                  </a:lnTo>
                  <a:lnTo>
                    <a:pt x="25" y="2"/>
                  </a:lnTo>
                  <a:lnTo>
                    <a:pt x="27" y="2"/>
                  </a:lnTo>
                  <a:lnTo>
                    <a:pt x="27" y="2"/>
                  </a:lnTo>
                  <a:lnTo>
                    <a:pt x="27" y="2"/>
                  </a:lnTo>
                  <a:lnTo>
                    <a:pt x="29" y="4"/>
                  </a:lnTo>
                  <a:lnTo>
                    <a:pt x="30" y="4"/>
                  </a:lnTo>
                  <a:lnTo>
                    <a:pt x="30" y="7"/>
                  </a:lnTo>
                  <a:lnTo>
                    <a:pt x="32" y="7"/>
                  </a:lnTo>
                  <a:lnTo>
                    <a:pt x="32" y="12"/>
                  </a:lnTo>
                  <a:lnTo>
                    <a:pt x="32" y="12"/>
                  </a:lnTo>
                  <a:lnTo>
                    <a:pt x="32" y="17"/>
                  </a:lnTo>
                  <a:lnTo>
                    <a:pt x="32" y="17"/>
                  </a:lnTo>
                  <a:lnTo>
                    <a:pt x="30" y="19"/>
                  </a:lnTo>
                  <a:lnTo>
                    <a:pt x="30" y="19"/>
                  </a:lnTo>
                  <a:lnTo>
                    <a:pt x="30" y="19"/>
                  </a:lnTo>
                  <a:lnTo>
                    <a:pt x="32" y="19"/>
                  </a:lnTo>
                  <a:lnTo>
                    <a:pt x="34" y="19"/>
                  </a:lnTo>
                  <a:lnTo>
                    <a:pt x="34" y="19"/>
                  </a:lnTo>
                  <a:lnTo>
                    <a:pt x="37" y="23"/>
                  </a:lnTo>
                  <a:lnTo>
                    <a:pt x="37" y="21"/>
                  </a:lnTo>
                  <a:lnTo>
                    <a:pt x="39" y="21"/>
                  </a:lnTo>
                  <a:lnTo>
                    <a:pt x="41" y="21"/>
                  </a:lnTo>
                  <a:lnTo>
                    <a:pt x="41" y="19"/>
                  </a:lnTo>
                  <a:lnTo>
                    <a:pt x="42" y="17"/>
                  </a:lnTo>
                  <a:lnTo>
                    <a:pt x="42" y="16"/>
                  </a:lnTo>
                  <a:lnTo>
                    <a:pt x="44" y="14"/>
                  </a:lnTo>
                  <a:lnTo>
                    <a:pt x="46" y="14"/>
                  </a:lnTo>
                  <a:lnTo>
                    <a:pt x="48" y="17"/>
                  </a:lnTo>
                  <a:lnTo>
                    <a:pt x="48" y="21"/>
                  </a:lnTo>
                  <a:lnTo>
                    <a:pt x="48" y="21"/>
                  </a:lnTo>
                  <a:lnTo>
                    <a:pt x="49" y="23"/>
                  </a:lnTo>
                  <a:lnTo>
                    <a:pt x="49" y="23"/>
                  </a:lnTo>
                  <a:lnTo>
                    <a:pt x="49" y="23"/>
                  </a:lnTo>
                  <a:lnTo>
                    <a:pt x="49" y="28"/>
                  </a:lnTo>
                  <a:lnTo>
                    <a:pt x="46" y="31"/>
                  </a:lnTo>
                  <a:lnTo>
                    <a:pt x="46" y="33"/>
                  </a:lnTo>
                  <a:lnTo>
                    <a:pt x="46" y="33"/>
                  </a:lnTo>
                  <a:lnTo>
                    <a:pt x="46" y="33"/>
                  </a:lnTo>
                  <a:lnTo>
                    <a:pt x="46" y="33"/>
                  </a:lnTo>
                  <a:lnTo>
                    <a:pt x="48" y="33"/>
                  </a:lnTo>
                  <a:lnTo>
                    <a:pt x="48" y="33"/>
                  </a:lnTo>
                  <a:lnTo>
                    <a:pt x="48" y="35"/>
                  </a:lnTo>
                  <a:lnTo>
                    <a:pt x="49" y="35"/>
                  </a:lnTo>
                  <a:lnTo>
                    <a:pt x="51" y="35"/>
                  </a:lnTo>
                  <a:lnTo>
                    <a:pt x="54" y="35"/>
                  </a:lnTo>
                  <a:lnTo>
                    <a:pt x="54" y="36"/>
                  </a:lnTo>
                  <a:lnTo>
                    <a:pt x="56" y="38"/>
                  </a:lnTo>
                  <a:lnTo>
                    <a:pt x="56" y="38"/>
                  </a:lnTo>
                  <a:lnTo>
                    <a:pt x="56" y="38"/>
                  </a:lnTo>
                  <a:lnTo>
                    <a:pt x="58" y="42"/>
                  </a:lnTo>
                  <a:lnTo>
                    <a:pt x="60" y="42"/>
                  </a:lnTo>
                  <a:lnTo>
                    <a:pt x="61" y="43"/>
                  </a:lnTo>
                  <a:lnTo>
                    <a:pt x="63" y="43"/>
                  </a:lnTo>
                  <a:lnTo>
                    <a:pt x="63" y="43"/>
                  </a:lnTo>
                  <a:lnTo>
                    <a:pt x="63" y="45"/>
                  </a:lnTo>
                  <a:lnTo>
                    <a:pt x="63" y="47"/>
                  </a:lnTo>
                  <a:lnTo>
                    <a:pt x="63" y="48"/>
                  </a:lnTo>
                  <a:lnTo>
                    <a:pt x="63" y="50"/>
                  </a:lnTo>
                  <a:lnTo>
                    <a:pt x="63" y="50"/>
                  </a:lnTo>
                  <a:lnTo>
                    <a:pt x="63" y="50"/>
                  </a:lnTo>
                  <a:lnTo>
                    <a:pt x="61" y="52"/>
                  </a:lnTo>
                  <a:lnTo>
                    <a:pt x="61" y="54"/>
                  </a:lnTo>
                  <a:lnTo>
                    <a:pt x="61" y="54"/>
                  </a:lnTo>
                  <a:lnTo>
                    <a:pt x="61" y="55"/>
                  </a:lnTo>
                  <a:lnTo>
                    <a:pt x="61" y="57"/>
                  </a:lnTo>
                  <a:lnTo>
                    <a:pt x="61" y="57"/>
                  </a:lnTo>
                  <a:lnTo>
                    <a:pt x="61" y="66"/>
                  </a:lnTo>
                  <a:lnTo>
                    <a:pt x="54" y="64"/>
                  </a:lnTo>
                  <a:lnTo>
                    <a:pt x="53" y="62"/>
                  </a:lnTo>
                  <a:lnTo>
                    <a:pt x="41" y="57"/>
                  </a:lnTo>
                  <a:lnTo>
                    <a:pt x="37" y="55"/>
                  </a:lnTo>
                  <a:lnTo>
                    <a:pt x="34" y="54"/>
                  </a:lnTo>
                  <a:lnTo>
                    <a:pt x="17" y="38"/>
                  </a:lnTo>
                  <a:lnTo>
                    <a:pt x="10" y="35"/>
                  </a:lnTo>
                  <a:lnTo>
                    <a:pt x="8" y="31"/>
                  </a:lnTo>
                  <a:lnTo>
                    <a:pt x="5" y="31"/>
                  </a:lnTo>
                  <a:lnTo>
                    <a:pt x="5" y="30"/>
                  </a:lnTo>
                  <a:lnTo>
                    <a:pt x="5" y="28"/>
                  </a:lnTo>
                  <a:lnTo>
                    <a:pt x="5" y="28"/>
                  </a:lnTo>
                  <a:lnTo>
                    <a:pt x="1" y="26"/>
                  </a:lnTo>
                  <a:lnTo>
                    <a:pt x="1" y="26"/>
                  </a:lnTo>
                  <a:lnTo>
                    <a:pt x="0" y="26"/>
                  </a:lnTo>
                  <a:lnTo>
                    <a:pt x="1" y="26"/>
                  </a:lnTo>
                  <a:lnTo>
                    <a:pt x="1" y="2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7" name="Freeform 41"/>
            <p:cNvSpPr>
              <a:spLocks/>
            </p:cNvSpPr>
            <p:nvPr/>
          </p:nvSpPr>
          <p:spPr bwMode="auto">
            <a:xfrm>
              <a:off x="363" y="2928"/>
              <a:ext cx="63" cy="66"/>
            </a:xfrm>
            <a:custGeom>
              <a:avLst/>
              <a:gdLst>
                <a:gd name="T0" fmla="*/ 1 w 63"/>
                <a:gd name="T1" fmla="*/ 24 h 66"/>
                <a:gd name="T2" fmla="*/ 3 w 63"/>
                <a:gd name="T3" fmla="*/ 23 h 66"/>
                <a:gd name="T4" fmla="*/ 3 w 63"/>
                <a:gd name="T5" fmla="*/ 21 h 66"/>
                <a:gd name="T6" fmla="*/ 5 w 63"/>
                <a:gd name="T7" fmla="*/ 21 h 66"/>
                <a:gd name="T8" fmla="*/ 10 w 63"/>
                <a:gd name="T9" fmla="*/ 16 h 66"/>
                <a:gd name="T10" fmla="*/ 13 w 63"/>
                <a:gd name="T11" fmla="*/ 14 h 66"/>
                <a:gd name="T12" fmla="*/ 13 w 63"/>
                <a:gd name="T13" fmla="*/ 12 h 66"/>
                <a:gd name="T14" fmla="*/ 15 w 63"/>
                <a:gd name="T15" fmla="*/ 9 h 66"/>
                <a:gd name="T16" fmla="*/ 18 w 63"/>
                <a:gd name="T17" fmla="*/ 5 h 66"/>
                <a:gd name="T18" fmla="*/ 18 w 63"/>
                <a:gd name="T19" fmla="*/ 5 h 66"/>
                <a:gd name="T20" fmla="*/ 20 w 63"/>
                <a:gd name="T21" fmla="*/ 4 h 66"/>
                <a:gd name="T22" fmla="*/ 22 w 63"/>
                <a:gd name="T23" fmla="*/ 0 h 66"/>
                <a:gd name="T24" fmla="*/ 24 w 63"/>
                <a:gd name="T25" fmla="*/ 2 h 66"/>
                <a:gd name="T26" fmla="*/ 27 w 63"/>
                <a:gd name="T27" fmla="*/ 2 h 66"/>
                <a:gd name="T28" fmla="*/ 27 w 63"/>
                <a:gd name="T29" fmla="*/ 2 h 66"/>
                <a:gd name="T30" fmla="*/ 30 w 63"/>
                <a:gd name="T31" fmla="*/ 4 h 66"/>
                <a:gd name="T32" fmla="*/ 32 w 63"/>
                <a:gd name="T33" fmla="*/ 7 h 66"/>
                <a:gd name="T34" fmla="*/ 32 w 63"/>
                <a:gd name="T35" fmla="*/ 12 h 66"/>
                <a:gd name="T36" fmla="*/ 32 w 63"/>
                <a:gd name="T37" fmla="*/ 17 h 66"/>
                <a:gd name="T38" fmla="*/ 30 w 63"/>
                <a:gd name="T39" fmla="*/ 19 h 66"/>
                <a:gd name="T40" fmla="*/ 32 w 63"/>
                <a:gd name="T41" fmla="*/ 19 h 66"/>
                <a:gd name="T42" fmla="*/ 34 w 63"/>
                <a:gd name="T43" fmla="*/ 19 h 66"/>
                <a:gd name="T44" fmla="*/ 37 w 63"/>
                <a:gd name="T45" fmla="*/ 21 h 66"/>
                <a:gd name="T46" fmla="*/ 41 w 63"/>
                <a:gd name="T47" fmla="*/ 21 h 66"/>
                <a:gd name="T48" fmla="*/ 42 w 63"/>
                <a:gd name="T49" fmla="*/ 17 h 66"/>
                <a:gd name="T50" fmla="*/ 44 w 63"/>
                <a:gd name="T51" fmla="*/ 14 h 66"/>
                <a:gd name="T52" fmla="*/ 48 w 63"/>
                <a:gd name="T53" fmla="*/ 17 h 66"/>
                <a:gd name="T54" fmla="*/ 48 w 63"/>
                <a:gd name="T55" fmla="*/ 21 h 66"/>
                <a:gd name="T56" fmla="*/ 49 w 63"/>
                <a:gd name="T57" fmla="*/ 23 h 66"/>
                <a:gd name="T58" fmla="*/ 49 w 63"/>
                <a:gd name="T59" fmla="*/ 28 h 66"/>
                <a:gd name="T60" fmla="*/ 46 w 63"/>
                <a:gd name="T61" fmla="*/ 33 h 66"/>
                <a:gd name="T62" fmla="*/ 46 w 63"/>
                <a:gd name="T63" fmla="*/ 33 h 66"/>
                <a:gd name="T64" fmla="*/ 48 w 63"/>
                <a:gd name="T65" fmla="*/ 33 h 66"/>
                <a:gd name="T66" fmla="*/ 48 w 63"/>
                <a:gd name="T67" fmla="*/ 35 h 66"/>
                <a:gd name="T68" fmla="*/ 51 w 63"/>
                <a:gd name="T69" fmla="*/ 35 h 66"/>
                <a:gd name="T70" fmla="*/ 54 w 63"/>
                <a:gd name="T71" fmla="*/ 36 h 66"/>
                <a:gd name="T72" fmla="*/ 56 w 63"/>
                <a:gd name="T73" fmla="*/ 38 h 66"/>
                <a:gd name="T74" fmla="*/ 58 w 63"/>
                <a:gd name="T75" fmla="*/ 42 h 66"/>
                <a:gd name="T76" fmla="*/ 61 w 63"/>
                <a:gd name="T77" fmla="*/ 43 h 66"/>
                <a:gd name="T78" fmla="*/ 63 w 63"/>
                <a:gd name="T79" fmla="*/ 43 h 66"/>
                <a:gd name="T80" fmla="*/ 63 w 63"/>
                <a:gd name="T81" fmla="*/ 47 h 66"/>
                <a:gd name="T82" fmla="*/ 63 w 63"/>
                <a:gd name="T83" fmla="*/ 50 h 66"/>
                <a:gd name="T84" fmla="*/ 63 w 63"/>
                <a:gd name="T85" fmla="*/ 50 h 66"/>
                <a:gd name="T86" fmla="*/ 61 w 63"/>
                <a:gd name="T87" fmla="*/ 54 h 66"/>
                <a:gd name="T88" fmla="*/ 61 w 63"/>
                <a:gd name="T89" fmla="*/ 55 h 66"/>
                <a:gd name="T90" fmla="*/ 61 w 63"/>
                <a:gd name="T91" fmla="*/ 57 h 66"/>
                <a:gd name="T92" fmla="*/ 54 w 63"/>
                <a:gd name="T93" fmla="*/ 64 h 66"/>
                <a:gd name="T94" fmla="*/ 41 w 63"/>
                <a:gd name="T95" fmla="*/ 57 h 66"/>
                <a:gd name="T96" fmla="*/ 34 w 63"/>
                <a:gd name="T97" fmla="*/ 54 h 66"/>
                <a:gd name="T98" fmla="*/ 10 w 63"/>
                <a:gd name="T99" fmla="*/ 35 h 66"/>
                <a:gd name="T100" fmla="*/ 5 w 63"/>
                <a:gd name="T101" fmla="*/ 31 h 66"/>
                <a:gd name="T102" fmla="*/ 5 w 63"/>
                <a:gd name="T103" fmla="*/ 28 h 66"/>
                <a:gd name="T104" fmla="*/ 1 w 63"/>
                <a:gd name="T105" fmla="*/ 26 h 66"/>
                <a:gd name="T106" fmla="*/ 0 w 63"/>
                <a:gd name="T107" fmla="*/ 26 h 66"/>
                <a:gd name="T108" fmla="*/ 1 w 63"/>
                <a:gd name="T109" fmla="*/ 2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3" h="66">
                  <a:moveTo>
                    <a:pt x="1" y="24"/>
                  </a:moveTo>
                  <a:lnTo>
                    <a:pt x="1" y="24"/>
                  </a:lnTo>
                  <a:lnTo>
                    <a:pt x="3" y="24"/>
                  </a:lnTo>
                  <a:lnTo>
                    <a:pt x="3" y="23"/>
                  </a:lnTo>
                  <a:lnTo>
                    <a:pt x="3" y="23"/>
                  </a:lnTo>
                  <a:lnTo>
                    <a:pt x="3" y="21"/>
                  </a:lnTo>
                  <a:lnTo>
                    <a:pt x="3" y="21"/>
                  </a:lnTo>
                  <a:lnTo>
                    <a:pt x="5" y="21"/>
                  </a:lnTo>
                  <a:lnTo>
                    <a:pt x="8" y="17"/>
                  </a:lnTo>
                  <a:lnTo>
                    <a:pt x="10" y="16"/>
                  </a:lnTo>
                  <a:lnTo>
                    <a:pt x="12" y="14"/>
                  </a:lnTo>
                  <a:lnTo>
                    <a:pt x="13" y="14"/>
                  </a:lnTo>
                  <a:lnTo>
                    <a:pt x="13" y="14"/>
                  </a:lnTo>
                  <a:lnTo>
                    <a:pt x="13" y="12"/>
                  </a:lnTo>
                  <a:lnTo>
                    <a:pt x="13" y="9"/>
                  </a:lnTo>
                  <a:lnTo>
                    <a:pt x="15" y="9"/>
                  </a:lnTo>
                  <a:lnTo>
                    <a:pt x="17" y="7"/>
                  </a:lnTo>
                  <a:lnTo>
                    <a:pt x="18" y="5"/>
                  </a:lnTo>
                  <a:lnTo>
                    <a:pt x="18" y="5"/>
                  </a:lnTo>
                  <a:lnTo>
                    <a:pt x="18" y="5"/>
                  </a:lnTo>
                  <a:lnTo>
                    <a:pt x="18" y="4"/>
                  </a:lnTo>
                  <a:lnTo>
                    <a:pt x="20" y="4"/>
                  </a:lnTo>
                  <a:lnTo>
                    <a:pt x="20" y="2"/>
                  </a:lnTo>
                  <a:lnTo>
                    <a:pt x="22" y="0"/>
                  </a:lnTo>
                  <a:lnTo>
                    <a:pt x="24" y="2"/>
                  </a:lnTo>
                  <a:lnTo>
                    <a:pt x="24" y="2"/>
                  </a:lnTo>
                  <a:lnTo>
                    <a:pt x="25" y="2"/>
                  </a:lnTo>
                  <a:lnTo>
                    <a:pt x="27" y="2"/>
                  </a:lnTo>
                  <a:lnTo>
                    <a:pt x="27" y="2"/>
                  </a:lnTo>
                  <a:lnTo>
                    <a:pt x="27" y="2"/>
                  </a:lnTo>
                  <a:lnTo>
                    <a:pt x="29" y="4"/>
                  </a:lnTo>
                  <a:lnTo>
                    <a:pt x="30" y="4"/>
                  </a:lnTo>
                  <a:lnTo>
                    <a:pt x="30" y="7"/>
                  </a:lnTo>
                  <a:lnTo>
                    <a:pt x="32" y="7"/>
                  </a:lnTo>
                  <a:lnTo>
                    <a:pt x="32" y="12"/>
                  </a:lnTo>
                  <a:lnTo>
                    <a:pt x="32" y="12"/>
                  </a:lnTo>
                  <a:lnTo>
                    <a:pt x="32" y="17"/>
                  </a:lnTo>
                  <a:lnTo>
                    <a:pt x="32" y="17"/>
                  </a:lnTo>
                  <a:lnTo>
                    <a:pt x="30" y="19"/>
                  </a:lnTo>
                  <a:lnTo>
                    <a:pt x="30" y="19"/>
                  </a:lnTo>
                  <a:lnTo>
                    <a:pt x="30" y="19"/>
                  </a:lnTo>
                  <a:lnTo>
                    <a:pt x="32" y="19"/>
                  </a:lnTo>
                  <a:lnTo>
                    <a:pt x="34" y="19"/>
                  </a:lnTo>
                  <a:lnTo>
                    <a:pt x="34" y="19"/>
                  </a:lnTo>
                  <a:lnTo>
                    <a:pt x="37" y="23"/>
                  </a:lnTo>
                  <a:lnTo>
                    <a:pt x="37" y="21"/>
                  </a:lnTo>
                  <a:lnTo>
                    <a:pt x="39" y="21"/>
                  </a:lnTo>
                  <a:lnTo>
                    <a:pt x="41" y="21"/>
                  </a:lnTo>
                  <a:lnTo>
                    <a:pt x="41" y="19"/>
                  </a:lnTo>
                  <a:lnTo>
                    <a:pt x="42" y="17"/>
                  </a:lnTo>
                  <a:lnTo>
                    <a:pt x="42" y="16"/>
                  </a:lnTo>
                  <a:lnTo>
                    <a:pt x="44" y="14"/>
                  </a:lnTo>
                  <a:lnTo>
                    <a:pt x="46" y="14"/>
                  </a:lnTo>
                  <a:lnTo>
                    <a:pt x="48" y="17"/>
                  </a:lnTo>
                  <a:lnTo>
                    <a:pt x="48" y="21"/>
                  </a:lnTo>
                  <a:lnTo>
                    <a:pt x="48" y="21"/>
                  </a:lnTo>
                  <a:lnTo>
                    <a:pt x="49" y="23"/>
                  </a:lnTo>
                  <a:lnTo>
                    <a:pt x="49" y="23"/>
                  </a:lnTo>
                  <a:lnTo>
                    <a:pt x="49" y="23"/>
                  </a:lnTo>
                  <a:lnTo>
                    <a:pt x="49" y="28"/>
                  </a:lnTo>
                  <a:lnTo>
                    <a:pt x="46" y="31"/>
                  </a:lnTo>
                  <a:lnTo>
                    <a:pt x="46" y="33"/>
                  </a:lnTo>
                  <a:lnTo>
                    <a:pt x="46" y="33"/>
                  </a:lnTo>
                  <a:lnTo>
                    <a:pt x="46" y="33"/>
                  </a:lnTo>
                  <a:lnTo>
                    <a:pt x="46" y="33"/>
                  </a:lnTo>
                  <a:lnTo>
                    <a:pt x="48" y="33"/>
                  </a:lnTo>
                  <a:lnTo>
                    <a:pt x="48" y="33"/>
                  </a:lnTo>
                  <a:lnTo>
                    <a:pt x="48" y="35"/>
                  </a:lnTo>
                  <a:lnTo>
                    <a:pt x="49" y="35"/>
                  </a:lnTo>
                  <a:lnTo>
                    <a:pt x="51" y="35"/>
                  </a:lnTo>
                  <a:lnTo>
                    <a:pt x="54" y="35"/>
                  </a:lnTo>
                  <a:lnTo>
                    <a:pt x="54" y="36"/>
                  </a:lnTo>
                  <a:lnTo>
                    <a:pt x="56" y="38"/>
                  </a:lnTo>
                  <a:lnTo>
                    <a:pt x="56" y="38"/>
                  </a:lnTo>
                  <a:lnTo>
                    <a:pt x="56" y="38"/>
                  </a:lnTo>
                  <a:lnTo>
                    <a:pt x="58" y="42"/>
                  </a:lnTo>
                  <a:lnTo>
                    <a:pt x="60" y="42"/>
                  </a:lnTo>
                  <a:lnTo>
                    <a:pt x="61" y="43"/>
                  </a:lnTo>
                  <a:lnTo>
                    <a:pt x="63" y="43"/>
                  </a:lnTo>
                  <a:lnTo>
                    <a:pt x="63" y="43"/>
                  </a:lnTo>
                  <a:lnTo>
                    <a:pt x="63" y="45"/>
                  </a:lnTo>
                  <a:lnTo>
                    <a:pt x="63" y="47"/>
                  </a:lnTo>
                  <a:lnTo>
                    <a:pt x="63" y="48"/>
                  </a:lnTo>
                  <a:lnTo>
                    <a:pt x="63" y="50"/>
                  </a:lnTo>
                  <a:lnTo>
                    <a:pt x="63" y="50"/>
                  </a:lnTo>
                  <a:lnTo>
                    <a:pt x="63" y="50"/>
                  </a:lnTo>
                  <a:lnTo>
                    <a:pt x="61" y="52"/>
                  </a:lnTo>
                  <a:lnTo>
                    <a:pt x="61" y="54"/>
                  </a:lnTo>
                  <a:lnTo>
                    <a:pt x="61" y="54"/>
                  </a:lnTo>
                  <a:lnTo>
                    <a:pt x="61" y="55"/>
                  </a:lnTo>
                  <a:lnTo>
                    <a:pt x="61" y="57"/>
                  </a:lnTo>
                  <a:lnTo>
                    <a:pt x="61" y="57"/>
                  </a:lnTo>
                  <a:lnTo>
                    <a:pt x="61" y="66"/>
                  </a:lnTo>
                  <a:lnTo>
                    <a:pt x="54" y="64"/>
                  </a:lnTo>
                  <a:lnTo>
                    <a:pt x="53" y="62"/>
                  </a:lnTo>
                  <a:lnTo>
                    <a:pt x="41" y="57"/>
                  </a:lnTo>
                  <a:lnTo>
                    <a:pt x="37" y="55"/>
                  </a:lnTo>
                  <a:lnTo>
                    <a:pt x="34" y="54"/>
                  </a:lnTo>
                  <a:lnTo>
                    <a:pt x="17" y="38"/>
                  </a:lnTo>
                  <a:lnTo>
                    <a:pt x="10" y="35"/>
                  </a:lnTo>
                  <a:lnTo>
                    <a:pt x="8" y="31"/>
                  </a:lnTo>
                  <a:lnTo>
                    <a:pt x="5" y="31"/>
                  </a:lnTo>
                  <a:lnTo>
                    <a:pt x="5" y="30"/>
                  </a:lnTo>
                  <a:lnTo>
                    <a:pt x="5" y="28"/>
                  </a:lnTo>
                  <a:lnTo>
                    <a:pt x="5" y="28"/>
                  </a:lnTo>
                  <a:lnTo>
                    <a:pt x="1" y="26"/>
                  </a:lnTo>
                  <a:lnTo>
                    <a:pt x="1" y="26"/>
                  </a:lnTo>
                  <a:lnTo>
                    <a:pt x="0" y="26"/>
                  </a:lnTo>
                  <a:lnTo>
                    <a:pt x="1" y="26"/>
                  </a:lnTo>
                  <a:lnTo>
                    <a:pt x="1" y="24"/>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8" name="Freeform 42"/>
            <p:cNvSpPr>
              <a:spLocks/>
            </p:cNvSpPr>
            <p:nvPr/>
          </p:nvSpPr>
          <p:spPr bwMode="auto">
            <a:xfrm>
              <a:off x="491" y="2889"/>
              <a:ext cx="69" cy="99"/>
            </a:xfrm>
            <a:custGeom>
              <a:avLst/>
              <a:gdLst>
                <a:gd name="T0" fmla="*/ 67 w 69"/>
                <a:gd name="T1" fmla="*/ 79 h 99"/>
                <a:gd name="T2" fmla="*/ 57 w 69"/>
                <a:gd name="T3" fmla="*/ 26 h 99"/>
                <a:gd name="T4" fmla="*/ 53 w 69"/>
                <a:gd name="T5" fmla="*/ 15 h 99"/>
                <a:gd name="T6" fmla="*/ 46 w 69"/>
                <a:gd name="T7" fmla="*/ 8 h 99"/>
                <a:gd name="T8" fmla="*/ 48 w 69"/>
                <a:gd name="T9" fmla="*/ 5 h 99"/>
                <a:gd name="T10" fmla="*/ 48 w 69"/>
                <a:gd name="T11" fmla="*/ 1 h 99"/>
                <a:gd name="T12" fmla="*/ 46 w 69"/>
                <a:gd name="T13" fmla="*/ 1 h 99"/>
                <a:gd name="T14" fmla="*/ 45 w 69"/>
                <a:gd name="T15" fmla="*/ 0 h 99"/>
                <a:gd name="T16" fmla="*/ 38 w 69"/>
                <a:gd name="T17" fmla="*/ 3 h 99"/>
                <a:gd name="T18" fmla="*/ 5 w 69"/>
                <a:gd name="T19" fmla="*/ 1 h 99"/>
                <a:gd name="T20" fmla="*/ 4 w 69"/>
                <a:gd name="T21" fmla="*/ 7 h 99"/>
                <a:gd name="T22" fmla="*/ 5 w 69"/>
                <a:gd name="T23" fmla="*/ 10 h 99"/>
                <a:gd name="T24" fmla="*/ 7 w 69"/>
                <a:gd name="T25" fmla="*/ 12 h 99"/>
                <a:gd name="T26" fmla="*/ 7 w 69"/>
                <a:gd name="T27" fmla="*/ 19 h 99"/>
                <a:gd name="T28" fmla="*/ 9 w 69"/>
                <a:gd name="T29" fmla="*/ 26 h 99"/>
                <a:gd name="T30" fmla="*/ 7 w 69"/>
                <a:gd name="T31" fmla="*/ 27 h 99"/>
                <a:gd name="T32" fmla="*/ 7 w 69"/>
                <a:gd name="T33" fmla="*/ 31 h 99"/>
                <a:gd name="T34" fmla="*/ 9 w 69"/>
                <a:gd name="T35" fmla="*/ 31 h 99"/>
                <a:gd name="T36" fmla="*/ 12 w 69"/>
                <a:gd name="T37" fmla="*/ 44 h 99"/>
                <a:gd name="T38" fmla="*/ 10 w 69"/>
                <a:gd name="T39" fmla="*/ 46 h 99"/>
                <a:gd name="T40" fmla="*/ 9 w 69"/>
                <a:gd name="T41" fmla="*/ 48 h 99"/>
                <a:gd name="T42" fmla="*/ 4 w 69"/>
                <a:gd name="T43" fmla="*/ 55 h 99"/>
                <a:gd name="T44" fmla="*/ 4 w 69"/>
                <a:gd name="T45" fmla="*/ 62 h 99"/>
                <a:gd name="T46" fmla="*/ 0 w 69"/>
                <a:gd name="T47" fmla="*/ 65 h 99"/>
                <a:gd name="T48" fmla="*/ 4 w 69"/>
                <a:gd name="T49" fmla="*/ 82 h 99"/>
                <a:gd name="T50" fmla="*/ 7 w 69"/>
                <a:gd name="T51" fmla="*/ 84 h 99"/>
                <a:gd name="T52" fmla="*/ 7 w 69"/>
                <a:gd name="T53" fmla="*/ 93 h 99"/>
                <a:gd name="T54" fmla="*/ 5 w 69"/>
                <a:gd name="T55" fmla="*/ 93 h 99"/>
                <a:gd name="T56" fmla="*/ 2 w 69"/>
                <a:gd name="T57" fmla="*/ 93 h 99"/>
                <a:gd name="T58" fmla="*/ 19 w 69"/>
                <a:gd name="T59" fmla="*/ 99 h 99"/>
                <a:gd name="T60" fmla="*/ 38 w 69"/>
                <a:gd name="T61" fmla="*/ 93 h 99"/>
                <a:gd name="T62" fmla="*/ 60 w 69"/>
                <a:gd name="T63" fmla="*/ 82 h 99"/>
                <a:gd name="T64" fmla="*/ 64 w 69"/>
                <a:gd name="T65" fmla="*/ 84 h 99"/>
                <a:gd name="T66" fmla="*/ 69 w 69"/>
                <a:gd name="T67" fmla="*/ 7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 h="99">
                  <a:moveTo>
                    <a:pt x="69" y="79"/>
                  </a:moveTo>
                  <a:lnTo>
                    <a:pt x="67" y="79"/>
                  </a:lnTo>
                  <a:lnTo>
                    <a:pt x="60" y="70"/>
                  </a:lnTo>
                  <a:lnTo>
                    <a:pt x="57" y="26"/>
                  </a:lnTo>
                  <a:lnTo>
                    <a:pt x="55" y="26"/>
                  </a:lnTo>
                  <a:lnTo>
                    <a:pt x="53" y="15"/>
                  </a:lnTo>
                  <a:lnTo>
                    <a:pt x="50" y="8"/>
                  </a:lnTo>
                  <a:lnTo>
                    <a:pt x="46" y="8"/>
                  </a:lnTo>
                  <a:lnTo>
                    <a:pt x="46" y="7"/>
                  </a:lnTo>
                  <a:lnTo>
                    <a:pt x="48" y="5"/>
                  </a:lnTo>
                  <a:lnTo>
                    <a:pt x="48" y="3"/>
                  </a:lnTo>
                  <a:lnTo>
                    <a:pt x="48" y="1"/>
                  </a:lnTo>
                  <a:lnTo>
                    <a:pt x="48" y="1"/>
                  </a:lnTo>
                  <a:lnTo>
                    <a:pt x="46" y="1"/>
                  </a:lnTo>
                  <a:lnTo>
                    <a:pt x="45" y="0"/>
                  </a:lnTo>
                  <a:lnTo>
                    <a:pt x="45" y="0"/>
                  </a:lnTo>
                  <a:lnTo>
                    <a:pt x="41" y="0"/>
                  </a:lnTo>
                  <a:lnTo>
                    <a:pt x="38" y="3"/>
                  </a:lnTo>
                  <a:lnTo>
                    <a:pt x="36" y="3"/>
                  </a:lnTo>
                  <a:lnTo>
                    <a:pt x="5" y="1"/>
                  </a:lnTo>
                  <a:lnTo>
                    <a:pt x="4" y="5"/>
                  </a:lnTo>
                  <a:lnTo>
                    <a:pt x="4" y="7"/>
                  </a:lnTo>
                  <a:lnTo>
                    <a:pt x="5" y="8"/>
                  </a:lnTo>
                  <a:lnTo>
                    <a:pt x="5" y="10"/>
                  </a:lnTo>
                  <a:lnTo>
                    <a:pt x="5" y="12"/>
                  </a:lnTo>
                  <a:lnTo>
                    <a:pt x="7" y="12"/>
                  </a:lnTo>
                  <a:lnTo>
                    <a:pt x="5" y="15"/>
                  </a:lnTo>
                  <a:lnTo>
                    <a:pt x="7" y="19"/>
                  </a:lnTo>
                  <a:lnTo>
                    <a:pt x="7" y="22"/>
                  </a:lnTo>
                  <a:lnTo>
                    <a:pt x="9" y="26"/>
                  </a:lnTo>
                  <a:lnTo>
                    <a:pt x="9" y="27"/>
                  </a:lnTo>
                  <a:lnTo>
                    <a:pt x="7" y="27"/>
                  </a:lnTo>
                  <a:lnTo>
                    <a:pt x="9" y="29"/>
                  </a:lnTo>
                  <a:lnTo>
                    <a:pt x="7" y="31"/>
                  </a:lnTo>
                  <a:lnTo>
                    <a:pt x="7" y="31"/>
                  </a:lnTo>
                  <a:lnTo>
                    <a:pt x="9" y="31"/>
                  </a:lnTo>
                  <a:lnTo>
                    <a:pt x="9" y="32"/>
                  </a:lnTo>
                  <a:lnTo>
                    <a:pt x="12" y="44"/>
                  </a:lnTo>
                  <a:lnTo>
                    <a:pt x="10" y="44"/>
                  </a:lnTo>
                  <a:lnTo>
                    <a:pt x="10" y="46"/>
                  </a:lnTo>
                  <a:lnTo>
                    <a:pt x="9" y="46"/>
                  </a:lnTo>
                  <a:lnTo>
                    <a:pt x="9" y="48"/>
                  </a:lnTo>
                  <a:lnTo>
                    <a:pt x="7" y="48"/>
                  </a:lnTo>
                  <a:lnTo>
                    <a:pt x="4" y="55"/>
                  </a:lnTo>
                  <a:lnTo>
                    <a:pt x="4" y="60"/>
                  </a:lnTo>
                  <a:lnTo>
                    <a:pt x="4" y="62"/>
                  </a:lnTo>
                  <a:lnTo>
                    <a:pt x="2" y="63"/>
                  </a:lnTo>
                  <a:lnTo>
                    <a:pt x="0" y="65"/>
                  </a:lnTo>
                  <a:lnTo>
                    <a:pt x="0" y="72"/>
                  </a:lnTo>
                  <a:lnTo>
                    <a:pt x="4" y="82"/>
                  </a:lnTo>
                  <a:lnTo>
                    <a:pt x="4" y="84"/>
                  </a:lnTo>
                  <a:lnTo>
                    <a:pt x="7" y="84"/>
                  </a:lnTo>
                  <a:lnTo>
                    <a:pt x="7" y="86"/>
                  </a:lnTo>
                  <a:lnTo>
                    <a:pt x="7" y="93"/>
                  </a:lnTo>
                  <a:lnTo>
                    <a:pt x="5" y="93"/>
                  </a:lnTo>
                  <a:lnTo>
                    <a:pt x="5" y="93"/>
                  </a:lnTo>
                  <a:lnTo>
                    <a:pt x="4" y="93"/>
                  </a:lnTo>
                  <a:lnTo>
                    <a:pt x="2" y="93"/>
                  </a:lnTo>
                  <a:lnTo>
                    <a:pt x="2" y="94"/>
                  </a:lnTo>
                  <a:lnTo>
                    <a:pt x="19" y="99"/>
                  </a:lnTo>
                  <a:lnTo>
                    <a:pt x="26" y="94"/>
                  </a:lnTo>
                  <a:lnTo>
                    <a:pt x="38" y="93"/>
                  </a:lnTo>
                  <a:lnTo>
                    <a:pt x="53" y="84"/>
                  </a:lnTo>
                  <a:lnTo>
                    <a:pt x="60" y="82"/>
                  </a:lnTo>
                  <a:lnTo>
                    <a:pt x="62" y="84"/>
                  </a:lnTo>
                  <a:lnTo>
                    <a:pt x="64" y="84"/>
                  </a:lnTo>
                  <a:lnTo>
                    <a:pt x="67" y="79"/>
                  </a:lnTo>
                  <a:lnTo>
                    <a:pt x="69" y="7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9" name="Freeform 43"/>
            <p:cNvSpPr>
              <a:spLocks/>
            </p:cNvSpPr>
            <p:nvPr/>
          </p:nvSpPr>
          <p:spPr bwMode="auto">
            <a:xfrm>
              <a:off x="491" y="2889"/>
              <a:ext cx="69" cy="99"/>
            </a:xfrm>
            <a:custGeom>
              <a:avLst/>
              <a:gdLst>
                <a:gd name="T0" fmla="*/ 67 w 69"/>
                <a:gd name="T1" fmla="*/ 79 h 99"/>
                <a:gd name="T2" fmla="*/ 57 w 69"/>
                <a:gd name="T3" fmla="*/ 26 h 99"/>
                <a:gd name="T4" fmla="*/ 53 w 69"/>
                <a:gd name="T5" fmla="*/ 15 h 99"/>
                <a:gd name="T6" fmla="*/ 46 w 69"/>
                <a:gd name="T7" fmla="*/ 8 h 99"/>
                <a:gd name="T8" fmla="*/ 48 w 69"/>
                <a:gd name="T9" fmla="*/ 5 h 99"/>
                <a:gd name="T10" fmla="*/ 48 w 69"/>
                <a:gd name="T11" fmla="*/ 1 h 99"/>
                <a:gd name="T12" fmla="*/ 46 w 69"/>
                <a:gd name="T13" fmla="*/ 1 h 99"/>
                <a:gd name="T14" fmla="*/ 45 w 69"/>
                <a:gd name="T15" fmla="*/ 0 h 99"/>
                <a:gd name="T16" fmla="*/ 38 w 69"/>
                <a:gd name="T17" fmla="*/ 3 h 99"/>
                <a:gd name="T18" fmla="*/ 5 w 69"/>
                <a:gd name="T19" fmla="*/ 1 h 99"/>
                <a:gd name="T20" fmla="*/ 4 w 69"/>
                <a:gd name="T21" fmla="*/ 7 h 99"/>
                <a:gd name="T22" fmla="*/ 5 w 69"/>
                <a:gd name="T23" fmla="*/ 10 h 99"/>
                <a:gd name="T24" fmla="*/ 7 w 69"/>
                <a:gd name="T25" fmla="*/ 12 h 99"/>
                <a:gd name="T26" fmla="*/ 7 w 69"/>
                <a:gd name="T27" fmla="*/ 19 h 99"/>
                <a:gd name="T28" fmla="*/ 9 w 69"/>
                <a:gd name="T29" fmla="*/ 26 h 99"/>
                <a:gd name="T30" fmla="*/ 7 w 69"/>
                <a:gd name="T31" fmla="*/ 27 h 99"/>
                <a:gd name="T32" fmla="*/ 7 w 69"/>
                <a:gd name="T33" fmla="*/ 31 h 99"/>
                <a:gd name="T34" fmla="*/ 9 w 69"/>
                <a:gd name="T35" fmla="*/ 31 h 99"/>
                <a:gd name="T36" fmla="*/ 12 w 69"/>
                <a:gd name="T37" fmla="*/ 44 h 99"/>
                <a:gd name="T38" fmla="*/ 10 w 69"/>
                <a:gd name="T39" fmla="*/ 46 h 99"/>
                <a:gd name="T40" fmla="*/ 9 w 69"/>
                <a:gd name="T41" fmla="*/ 48 h 99"/>
                <a:gd name="T42" fmla="*/ 4 w 69"/>
                <a:gd name="T43" fmla="*/ 55 h 99"/>
                <a:gd name="T44" fmla="*/ 4 w 69"/>
                <a:gd name="T45" fmla="*/ 62 h 99"/>
                <a:gd name="T46" fmla="*/ 0 w 69"/>
                <a:gd name="T47" fmla="*/ 65 h 99"/>
                <a:gd name="T48" fmla="*/ 4 w 69"/>
                <a:gd name="T49" fmla="*/ 82 h 99"/>
                <a:gd name="T50" fmla="*/ 7 w 69"/>
                <a:gd name="T51" fmla="*/ 84 h 99"/>
                <a:gd name="T52" fmla="*/ 7 w 69"/>
                <a:gd name="T53" fmla="*/ 93 h 99"/>
                <a:gd name="T54" fmla="*/ 5 w 69"/>
                <a:gd name="T55" fmla="*/ 93 h 99"/>
                <a:gd name="T56" fmla="*/ 2 w 69"/>
                <a:gd name="T57" fmla="*/ 93 h 99"/>
                <a:gd name="T58" fmla="*/ 19 w 69"/>
                <a:gd name="T59" fmla="*/ 99 h 99"/>
                <a:gd name="T60" fmla="*/ 38 w 69"/>
                <a:gd name="T61" fmla="*/ 93 h 99"/>
                <a:gd name="T62" fmla="*/ 60 w 69"/>
                <a:gd name="T63" fmla="*/ 82 h 99"/>
                <a:gd name="T64" fmla="*/ 64 w 69"/>
                <a:gd name="T65" fmla="*/ 84 h 99"/>
                <a:gd name="T66" fmla="*/ 69 w 69"/>
                <a:gd name="T67" fmla="*/ 7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 h="99">
                  <a:moveTo>
                    <a:pt x="69" y="79"/>
                  </a:moveTo>
                  <a:lnTo>
                    <a:pt x="67" y="79"/>
                  </a:lnTo>
                  <a:lnTo>
                    <a:pt x="60" y="70"/>
                  </a:lnTo>
                  <a:lnTo>
                    <a:pt x="57" y="26"/>
                  </a:lnTo>
                  <a:lnTo>
                    <a:pt x="55" y="26"/>
                  </a:lnTo>
                  <a:lnTo>
                    <a:pt x="53" y="15"/>
                  </a:lnTo>
                  <a:lnTo>
                    <a:pt x="50" y="8"/>
                  </a:lnTo>
                  <a:lnTo>
                    <a:pt x="46" y="8"/>
                  </a:lnTo>
                  <a:lnTo>
                    <a:pt x="46" y="7"/>
                  </a:lnTo>
                  <a:lnTo>
                    <a:pt x="48" y="5"/>
                  </a:lnTo>
                  <a:lnTo>
                    <a:pt x="48" y="3"/>
                  </a:lnTo>
                  <a:lnTo>
                    <a:pt x="48" y="1"/>
                  </a:lnTo>
                  <a:lnTo>
                    <a:pt x="48" y="1"/>
                  </a:lnTo>
                  <a:lnTo>
                    <a:pt x="46" y="1"/>
                  </a:lnTo>
                  <a:lnTo>
                    <a:pt x="45" y="0"/>
                  </a:lnTo>
                  <a:lnTo>
                    <a:pt x="45" y="0"/>
                  </a:lnTo>
                  <a:lnTo>
                    <a:pt x="41" y="0"/>
                  </a:lnTo>
                  <a:lnTo>
                    <a:pt x="38" y="3"/>
                  </a:lnTo>
                  <a:lnTo>
                    <a:pt x="36" y="3"/>
                  </a:lnTo>
                  <a:lnTo>
                    <a:pt x="5" y="1"/>
                  </a:lnTo>
                  <a:lnTo>
                    <a:pt x="4" y="5"/>
                  </a:lnTo>
                  <a:lnTo>
                    <a:pt x="4" y="7"/>
                  </a:lnTo>
                  <a:lnTo>
                    <a:pt x="5" y="8"/>
                  </a:lnTo>
                  <a:lnTo>
                    <a:pt x="5" y="10"/>
                  </a:lnTo>
                  <a:lnTo>
                    <a:pt x="5" y="12"/>
                  </a:lnTo>
                  <a:lnTo>
                    <a:pt x="7" y="12"/>
                  </a:lnTo>
                  <a:lnTo>
                    <a:pt x="5" y="15"/>
                  </a:lnTo>
                  <a:lnTo>
                    <a:pt x="7" y="19"/>
                  </a:lnTo>
                  <a:lnTo>
                    <a:pt x="7" y="22"/>
                  </a:lnTo>
                  <a:lnTo>
                    <a:pt x="9" y="26"/>
                  </a:lnTo>
                  <a:lnTo>
                    <a:pt x="9" y="27"/>
                  </a:lnTo>
                  <a:lnTo>
                    <a:pt x="7" y="27"/>
                  </a:lnTo>
                  <a:lnTo>
                    <a:pt x="9" y="29"/>
                  </a:lnTo>
                  <a:lnTo>
                    <a:pt x="7" y="31"/>
                  </a:lnTo>
                  <a:lnTo>
                    <a:pt x="7" y="31"/>
                  </a:lnTo>
                  <a:lnTo>
                    <a:pt x="9" y="31"/>
                  </a:lnTo>
                  <a:lnTo>
                    <a:pt x="9" y="32"/>
                  </a:lnTo>
                  <a:lnTo>
                    <a:pt x="12" y="44"/>
                  </a:lnTo>
                  <a:lnTo>
                    <a:pt x="10" y="44"/>
                  </a:lnTo>
                  <a:lnTo>
                    <a:pt x="10" y="46"/>
                  </a:lnTo>
                  <a:lnTo>
                    <a:pt x="9" y="46"/>
                  </a:lnTo>
                  <a:lnTo>
                    <a:pt x="9" y="48"/>
                  </a:lnTo>
                  <a:lnTo>
                    <a:pt x="7" y="48"/>
                  </a:lnTo>
                  <a:lnTo>
                    <a:pt x="4" y="55"/>
                  </a:lnTo>
                  <a:lnTo>
                    <a:pt x="4" y="60"/>
                  </a:lnTo>
                  <a:lnTo>
                    <a:pt x="4" y="62"/>
                  </a:lnTo>
                  <a:lnTo>
                    <a:pt x="2" y="63"/>
                  </a:lnTo>
                  <a:lnTo>
                    <a:pt x="0" y="65"/>
                  </a:lnTo>
                  <a:lnTo>
                    <a:pt x="0" y="72"/>
                  </a:lnTo>
                  <a:lnTo>
                    <a:pt x="4" y="82"/>
                  </a:lnTo>
                  <a:lnTo>
                    <a:pt x="4" y="84"/>
                  </a:lnTo>
                  <a:lnTo>
                    <a:pt x="7" y="84"/>
                  </a:lnTo>
                  <a:lnTo>
                    <a:pt x="7" y="86"/>
                  </a:lnTo>
                  <a:lnTo>
                    <a:pt x="7" y="93"/>
                  </a:lnTo>
                  <a:lnTo>
                    <a:pt x="5" y="93"/>
                  </a:lnTo>
                  <a:lnTo>
                    <a:pt x="5" y="93"/>
                  </a:lnTo>
                  <a:lnTo>
                    <a:pt x="4" y="93"/>
                  </a:lnTo>
                  <a:lnTo>
                    <a:pt x="2" y="93"/>
                  </a:lnTo>
                  <a:lnTo>
                    <a:pt x="2" y="94"/>
                  </a:lnTo>
                  <a:lnTo>
                    <a:pt x="19" y="99"/>
                  </a:lnTo>
                  <a:lnTo>
                    <a:pt x="26" y="94"/>
                  </a:lnTo>
                  <a:lnTo>
                    <a:pt x="38" y="93"/>
                  </a:lnTo>
                  <a:lnTo>
                    <a:pt x="53" y="84"/>
                  </a:lnTo>
                  <a:lnTo>
                    <a:pt x="60" y="82"/>
                  </a:lnTo>
                  <a:lnTo>
                    <a:pt x="62" y="84"/>
                  </a:lnTo>
                  <a:lnTo>
                    <a:pt x="64" y="84"/>
                  </a:lnTo>
                  <a:lnTo>
                    <a:pt x="67" y="79"/>
                  </a:lnTo>
                  <a:lnTo>
                    <a:pt x="69" y="7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0" name="Freeform 44"/>
            <p:cNvSpPr>
              <a:spLocks/>
            </p:cNvSpPr>
            <p:nvPr/>
          </p:nvSpPr>
          <p:spPr bwMode="auto">
            <a:xfrm>
              <a:off x="582" y="2847"/>
              <a:ext cx="178" cy="148"/>
            </a:xfrm>
            <a:custGeom>
              <a:avLst/>
              <a:gdLst>
                <a:gd name="T0" fmla="*/ 12 w 178"/>
                <a:gd name="T1" fmla="*/ 21 h 148"/>
                <a:gd name="T2" fmla="*/ 14 w 178"/>
                <a:gd name="T3" fmla="*/ 18 h 148"/>
                <a:gd name="T4" fmla="*/ 17 w 178"/>
                <a:gd name="T5" fmla="*/ 16 h 148"/>
                <a:gd name="T6" fmla="*/ 26 w 178"/>
                <a:gd name="T7" fmla="*/ 2 h 148"/>
                <a:gd name="T8" fmla="*/ 55 w 178"/>
                <a:gd name="T9" fmla="*/ 6 h 148"/>
                <a:gd name="T10" fmla="*/ 63 w 178"/>
                <a:gd name="T11" fmla="*/ 13 h 148"/>
                <a:gd name="T12" fmla="*/ 69 w 178"/>
                <a:gd name="T13" fmla="*/ 11 h 148"/>
                <a:gd name="T14" fmla="*/ 79 w 178"/>
                <a:gd name="T15" fmla="*/ 7 h 148"/>
                <a:gd name="T16" fmla="*/ 101 w 178"/>
                <a:gd name="T17" fmla="*/ 16 h 148"/>
                <a:gd name="T18" fmla="*/ 115 w 178"/>
                <a:gd name="T19" fmla="*/ 7 h 148"/>
                <a:gd name="T20" fmla="*/ 144 w 178"/>
                <a:gd name="T21" fmla="*/ 9 h 148"/>
                <a:gd name="T22" fmla="*/ 149 w 178"/>
                <a:gd name="T23" fmla="*/ 9 h 148"/>
                <a:gd name="T24" fmla="*/ 151 w 178"/>
                <a:gd name="T25" fmla="*/ 6 h 148"/>
                <a:gd name="T26" fmla="*/ 154 w 178"/>
                <a:gd name="T27" fmla="*/ 4 h 148"/>
                <a:gd name="T28" fmla="*/ 158 w 178"/>
                <a:gd name="T29" fmla="*/ 0 h 148"/>
                <a:gd name="T30" fmla="*/ 159 w 178"/>
                <a:gd name="T31" fmla="*/ 0 h 148"/>
                <a:gd name="T32" fmla="*/ 166 w 178"/>
                <a:gd name="T33" fmla="*/ 9 h 148"/>
                <a:gd name="T34" fmla="*/ 173 w 178"/>
                <a:gd name="T35" fmla="*/ 19 h 148"/>
                <a:gd name="T36" fmla="*/ 177 w 178"/>
                <a:gd name="T37" fmla="*/ 23 h 148"/>
                <a:gd name="T38" fmla="*/ 178 w 178"/>
                <a:gd name="T39" fmla="*/ 25 h 148"/>
                <a:gd name="T40" fmla="*/ 173 w 178"/>
                <a:gd name="T41" fmla="*/ 37 h 148"/>
                <a:gd name="T42" fmla="*/ 166 w 178"/>
                <a:gd name="T43" fmla="*/ 40 h 148"/>
                <a:gd name="T44" fmla="*/ 153 w 178"/>
                <a:gd name="T45" fmla="*/ 78 h 148"/>
                <a:gd name="T46" fmla="*/ 146 w 178"/>
                <a:gd name="T47" fmla="*/ 83 h 148"/>
                <a:gd name="T48" fmla="*/ 130 w 178"/>
                <a:gd name="T49" fmla="*/ 114 h 148"/>
                <a:gd name="T50" fmla="*/ 123 w 178"/>
                <a:gd name="T51" fmla="*/ 112 h 148"/>
                <a:gd name="T52" fmla="*/ 123 w 178"/>
                <a:gd name="T53" fmla="*/ 111 h 148"/>
                <a:gd name="T54" fmla="*/ 118 w 178"/>
                <a:gd name="T55" fmla="*/ 107 h 148"/>
                <a:gd name="T56" fmla="*/ 105 w 178"/>
                <a:gd name="T57" fmla="*/ 109 h 148"/>
                <a:gd name="T58" fmla="*/ 99 w 178"/>
                <a:gd name="T59" fmla="*/ 114 h 148"/>
                <a:gd name="T60" fmla="*/ 91 w 178"/>
                <a:gd name="T61" fmla="*/ 128 h 148"/>
                <a:gd name="T62" fmla="*/ 89 w 178"/>
                <a:gd name="T63" fmla="*/ 138 h 148"/>
                <a:gd name="T64" fmla="*/ 86 w 178"/>
                <a:gd name="T65" fmla="*/ 141 h 148"/>
                <a:gd name="T66" fmla="*/ 84 w 178"/>
                <a:gd name="T67" fmla="*/ 140 h 148"/>
                <a:gd name="T68" fmla="*/ 82 w 178"/>
                <a:gd name="T69" fmla="*/ 145 h 148"/>
                <a:gd name="T70" fmla="*/ 67 w 178"/>
                <a:gd name="T71" fmla="*/ 143 h 148"/>
                <a:gd name="T72" fmla="*/ 65 w 178"/>
                <a:gd name="T73" fmla="*/ 145 h 148"/>
                <a:gd name="T74" fmla="*/ 62 w 178"/>
                <a:gd name="T75" fmla="*/ 147 h 148"/>
                <a:gd name="T76" fmla="*/ 60 w 178"/>
                <a:gd name="T77" fmla="*/ 147 h 148"/>
                <a:gd name="T78" fmla="*/ 58 w 178"/>
                <a:gd name="T79" fmla="*/ 147 h 148"/>
                <a:gd name="T80" fmla="*/ 53 w 178"/>
                <a:gd name="T81" fmla="*/ 148 h 148"/>
                <a:gd name="T82" fmla="*/ 50 w 178"/>
                <a:gd name="T83" fmla="*/ 147 h 148"/>
                <a:gd name="T84" fmla="*/ 46 w 178"/>
                <a:gd name="T85" fmla="*/ 147 h 148"/>
                <a:gd name="T86" fmla="*/ 41 w 178"/>
                <a:gd name="T87" fmla="*/ 140 h 148"/>
                <a:gd name="T88" fmla="*/ 41 w 178"/>
                <a:gd name="T89" fmla="*/ 131 h 148"/>
                <a:gd name="T90" fmla="*/ 38 w 178"/>
                <a:gd name="T91" fmla="*/ 129 h 148"/>
                <a:gd name="T92" fmla="*/ 36 w 178"/>
                <a:gd name="T93" fmla="*/ 126 h 148"/>
                <a:gd name="T94" fmla="*/ 34 w 178"/>
                <a:gd name="T95" fmla="*/ 124 h 148"/>
                <a:gd name="T96" fmla="*/ 31 w 178"/>
                <a:gd name="T97" fmla="*/ 121 h 148"/>
                <a:gd name="T98" fmla="*/ 0 w 178"/>
                <a:gd name="T99" fmla="*/ 117 h 148"/>
                <a:gd name="T100" fmla="*/ 0 w 178"/>
                <a:gd name="T101" fmla="*/ 83 h 148"/>
                <a:gd name="T102" fmla="*/ 7 w 178"/>
                <a:gd name="T103" fmla="*/ 66 h 148"/>
                <a:gd name="T104" fmla="*/ 12 w 178"/>
                <a:gd name="T105" fmla="*/ 59 h 148"/>
                <a:gd name="T106" fmla="*/ 14 w 178"/>
                <a:gd name="T107" fmla="*/ 57 h 148"/>
                <a:gd name="T108" fmla="*/ 12 w 178"/>
                <a:gd name="T109" fmla="*/ 56 h 148"/>
                <a:gd name="T110" fmla="*/ 12 w 178"/>
                <a:gd name="T111" fmla="*/ 54 h 148"/>
                <a:gd name="T112" fmla="*/ 15 w 178"/>
                <a:gd name="T113" fmla="*/ 52 h 148"/>
                <a:gd name="T114" fmla="*/ 14 w 178"/>
                <a:gd name="T115" fmla="*/ 42 h 148"/>
                <a:gd name="T116" fmla="*/ 10 w 178"/>
                <a:gd name="T117" fmla="*/ 38 h 148"/>
                <a:gd name="T118" fmla="*/ 12 w 178"/>
                <a:gd name="T119" fmla="*/ 33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8" h="148">
                  <a:moveTo>
                    <a:pt x="12" y="33"/>
                  </a:moveTo>
                  <a:lnTo>
                    <a:pt x="12" y="21"/>
                  </a:lnTo>
                  <a:lnTo>
                    <a:pt x="14" y="19"/>
                  </a:lnTo>
                  <a:lnTo>
                    <a:pt x="14" y="18"/>
                  </a:lnTo>
                  <a:lnTo>
                    <a:pt x="15" y="18"/>
                  </a:lnTo>
                  <a:lnTo>
                    <a:pt x="17" y="16"/>
                  </a:lnTo>
                  <a:lnTo>
                    <a:pt x="21" y="6"/>
                  </a:lnTo>
                  <a:lnTo>
                    <a:pt x="26" y="2"/>
                  </a:lnTo>
                  <a:lnTo>
                    <a:pt x="45" y="0"/>
                  </a:lnTo>
                  <a:lnTo>
                    <a:pt x="55" y="6"/>
                  </a:lnTo>
                  <a:lnTo>
                    <a:pt x="63" y="13"/>
                  </a:lnTo>
                  <a:lnTo>
                    <a:pt x="63" y="13"/>
                  </a:lnTo>
                  <a:lnTo>
                    <a:pt x="67" y="13"/>
                  </a:lnTo>
                  <a:lnTo>
                    <a:pt x="69" y="11"/>
                  </a:lnTo>
                  <a:lnTo>
                    <a:pt x="75" y="7"/>
                  </a:lnTo>
                  <a:lnTo>
                    <a:pt x="79" y="7"/>
                  </a:lnTo>
                  <a:lnTo>
                    <a:pt x="91" y="14"/>
                  </a:lnTo>
                  <a:lnTo>
                    <a:pt x="101" y="16"/>
                  </a:lnTo>
                  <a:lnTo>
                    <a:pt x="105" y="16"/>
                  </a:lnTo>
                  <a:lnTo>
                    <a:pt x="115" y="7"/>
                  </a:lnTo>
                  <a:lnTo>
                    <a:pt x="135" y="6"/>
                  </a:lnTo>
                  <a:lnTo>
                    <a:pt x="144" y="9"/>
                  </a:lnTo>
                  <a:lnTo>
                    <a:pt x="147" y="9"/>
                  </a:lnTo>
                  <a:lnTo>
                    <a:pt x="149" y="9"/>
                  </a:lnTo>
                  <a:lnTo>
                    <a:pt x="151" y="6"/>
                  </a:lnTo>
                  <a:lnTo>
                    <a:pt x="151" y="6"/>
                  </a:lnTo>
                  <a:lnTo>
                    <a:pt x="153" y="4"/>
                  </a:lnTo>
                  <a:lnTo>
                    <a:pt x="154" y="4"/>
                  </a:lnTo>
                  <a:lnTo>
                    <a:pt x="158" y="4"/>
                  </a:lnTo>
                  <a:lnTo>
                    <a:pt x="158" y="0"/>
                  </a:lnTo>
                  <a:lnTo>
                    <a:pt x="159" y="0"/>
                  </a:lnTo>
                  <a:lnTo>
                    <a:pt x="159" y="0"/>
                  </a:lnTo>
                  <a:lnTo>
                    <a:pt x="163" y="7"/>
                  </a:lnTo>
                  <a:lnTo>
                    <a:pt x="166" y="9"/>
                  </a:lnTo>
                  <a:lnTo>
                    <a:pt x="170" y="18"/>
                  </a:lnTo>
                  <a:lnTo>
                    <a:pt x="173" y="19"/>
                  </a:lnTo>
                  <a:lnTo>
                    <a:pt x="173" y="21"/>
                  </a:lnTo>
                  <a:lnTo>
                    <a:pt x="177" y="23"/>
                  </a:lnTo>
                  <a:lnTo>
                    <a:pt x="178" y="23"/>
                  </a:lnTo>
                  <a:lnTo>
                    <a:pt x="178" y="25"/>
                  </a:lnTo>
                  <a:lnTo>
                    <a:pt x="178" y="33"/>
                  </a:lnTo>
                  <a:lnTo>
                    <a:pt x="173" y="37"/>
                  </a:lnTo>
                  <a:lnTo>
                    <a:pt x="173" y="38"/>
                  </a:lnTo>
                  <a:lnTo>
                    <a:pt x="166" y="40"/>
                  </a:lnTo>
                  <a:lnTo>
                    <a:pt x="163" y="43"/>
                  </a:lnTo>
                  <a:lnTo>
                    <a:pt x="153" y="78"/>
                  </a:lnTo>
                  <a:lnTo>
                    <a:pt x="149" y="80"/>
                  </a:lnTo>
                  <a:lnTo>
                    <a:pt x="146" y="83"/>
                  </a:lnTo>
                  <a:lnTo>
                    <a:pt x="132" y="114"/>
                  </a:lnTo>
                  <a:lnTo>
                    <a:pt x="130" y="114"/>
                  </a:lnTo>
                  <a:lnTo>
                    <a:pt x="127" y="114"/>
                  </a:lnTo>
                  <a:lnTo>
                    <a:pt x="123" y="112"/>
                  </a:lnTo>
                  <a:lnTo>
                    <a:pt x="123" y="112"/>
                  </a:lnTo>
                  <a:lnTo>
                    <a:pt x="123" y="111"/>
                  </a:lnTo>
                  <a:lnTo>
                    <a:pt x="122" y="111"/>
                  </a:lnTo>
                  <a:lnTo>
                    <a:pt x="118" y="107"/>
                  </a:lnTo>
                  <a:lnTo>
                    <a:pt x="105" y="109"/>
                  </a:lnTo>
                  <a:lnTo>
                    <a:pt x="105" y="109"/>
                  </a:lnTo>
                  <a:lnTo>
                    <a:pt x="103" y="112"/>
                  </a:lnTo>
                  <a:lnTo>
                    <a:pt x="99" y="114"/>
                  </a:lnTo>
                  <a:lnTo>
                    <a:pt x="96" y="119"/>
                  </a:lnTo>
                  <a:lnTo>
                    <a:pt x="91" y="128"/>
                  </a:lnTo>
                  <a:lnTo>
                    <a:pt x="91" y="133"/>
                  </a:lnTo>
                  <a:lnTo>
                    <a:pt x="89" y="138"/>
                  </a:lnTo>
                  <a:lnTo>
                    <a:pt x="87" y="140"/>
                  </a:lnTo>
                  <a:lnTo>
                    <a:pt x="86" y="141"/>
                  </a:lnTo>
                  <a:lnTo>
                    <a:pt x="86" y="140"/>
                  </a:lnTo>
                  <a:lnTo>
                    <a:pt x="84" y="140"/>
                  </a:lnTo>
                  <a:lnTo>
                    <a:pt x="82" y="141"/>
                  </a:lnTo>
                  <a:lnTo>
                    <a:pt x="82" y="145"/>
                  </a:lnTo>
                  <a:lnTo>
                    <a:pt x="74" y="145"/>
                  </a:lnTo>
                  <a:lnTo>
                    <a:pt x="67" y="143"/>
                  </a:lnTo>
                  <a:lnTo>
                    <a:pt x="65" y="145"/>
                  </a:lnTo>
                  <a:lnTo>
                    <a:pt x="65" y="145"/>
                  </a:lnTo>
                  <a:lnTo>
                    <a:pt x="63" y="147"/>
                  </a:lnTo>
                  <a:lnTo>
                    <a:pt x="62" y="147"/>
                  </a:lnTo>
                  <a:lnTo>
                    <a:pt x="62" y="147"/>
                  </a:lnTo>
                  <a:lnTo>
                    <a:pt x="60" y="147"/>
                  </a:lnTo>
                  <a:lnTo>
                    <a:pt x="60" y="147"/>
                  </a:lnTo>
                  <a:lnTo>
                    <a:pt x="58" y="147"/>
                  </a:lnTo>
                  <a:lnTo>
                    <a:pt x="58" y="147"/>
                  </a:lnTo>
                  <a:lnTo>
                    <a:pt x="53" y="148"/>
                  </a:lnTo>
                  <a:lnTo>
                    <a:pt x="51" y="147"/>
                  </a:lnTo>
                  <a:lnTo>
                    <a:pt x="50" y="147"/>
                  </a:lnTo>
                  <a:lnTo>
                    <a:pt x="50" y="147"/>
                  </a:lnTo>
                  <a:lnTo>
                    <a:pt x="46" y="147"/>
                  </a:lnTo>
                  <a:lnTo>
                    <a:pt x="45" y="143"/>
                  </a:lnTo>
                  <a:lnTo>
                    <a:pt x="41" y="140"/>
                  </a:lnTo>
                  <a:lnTo>
                    <a:pt x="39" y="131"/>
                  </a:lnTo>
                  <a:lnTo>
                    <a:pt x="41" y="131"/>
                  </a:lnTo>
                  <a:lnTo>
                    <a:pt x="39" y="131"/>
                  </a:lnTo>
                  <a:lnTo>
                    <a:pt x="38" y="129"/>
                  </a:lnTo>
                  <a:lnTo>
                    <a:pt x="38" y="128"/>
                  </a:lnTo>
                  <a:lnTo>
                    <a:pt x="36" y="126"/>
                  </a:lnTo>
                  <a:lnTo>
                    <a:pt x="36" y="124"/>
                  </a:lnTo>
                  <a:lnTo>
                    <a:pt x="34" y="124"/>
                  </a:lnTo>
                  <a:lnTo>
                    <a:pt x="34" y="123"/>
                  </a:lnTo>
                  <a:lnTo>
                    <a:pt x="31" y="121"/>
                  </a:lnTo>
                  <a:lnTo>
                    <a:pt x="22" y="116"/>
                  </a:lnTo>
                  <a:lnTo>
                    <a:pt x="0" y="117"/>
                  </a:lnTo>
                  <a:lnTo>
                    <a:pt x="0" y="116"/>
                  </a:lnTo>
                  <a:lnTo>
                    <a:pt x="0" y="83"/>
                  </a:lnTo>
                  <a:lnTo>
                    <a:pt x="5" y="74"/>
                  </a:lnTo>
                  <a:lnTo>
                    <a:pt x="7" y="66"/>
                  </a:lnTo>
                  <a:lnTo>
                    <a:pt x="12" y="61"/>
                  </a:lnTo>
                  <a:lnTo>
                    <a:pt x="12" y="59"/>
                  </a:lnTo>
                  <a:lnTo>
                    <a:pt x="14" y="59"/>
                  </a:lnTo>
                  <a:lnTo>
                    <a:pt x="14" y="57"/>
                  </a:lnTo>
                  <a:lnTo>
                    <a:pt x="14" y="57"/>
                  </a:lnTo>
                  <a:lnTo>
                    <a:pt x="12" y="56"/>
                  </a:lnTo>
                  <a:lnTo>
                    <a:pt x="12" y="56"/>
                  </a:lnTo>
                  <a:lnTo>
                    <a:pt x="12" y="54"/>
                  </a:lnTo>
                  <a:lnTo>
                    <a:pt x="14" y="52"/>
                  </a:lnTo>
                  <a:lnTo>
                    <a:pt x="15" y="52"/>
                  </a:lnTo>
                  <a:lnTo>
                    <a:pt x="15" y="52"/>
                  </a:lnTo>
                  <a:lnTo>
                    <a:pt x="14" y="42"/>
                  </a:lnTo>
                  <a:lnTo>
                    <a:pt x="12" y="38"/>
                  </a:lnTo>
                  <a:lnTo>
                    <a:pt x="10" y="38"/>
                  </a:lnTo>
                  <a:lnTo>
                    <a:pt x="12" y="35"/>
                  </a:lnTo>
                  <a:lnTo>
                    <a:pt x="12" y="33"/>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1" name="Freeform 45"/>
            <p:cNvSpPr>
              <a:spLocks/>
            </p:cNvSpPr>
            <p:nvPr/>
          </p:nvSpPr>
          <p:spPr bwMode="auto">
            <a:xfrm>
              <a:off x="582" y="2847"/>
              <a:ext cx="178" cy="148"/>
            </a:xfrm>
            <a:custGeom>
              <a:avLst/>
              <a:gdLst>
                <a:gd name="T0" fmla="*/ 12 w 178"/>
                <a:gd name="T1" fmla="*/ 21 h 148"/>
                <a:gd name="T2" fmla="*/ 14 w 178"/>
                <a:gd name="T3" fmla="*/ 18 h 148"/>
                <a:gd name="T4" fmla="*/ 17 w 178"/>
                <a:gd name="T5" fmla="*/ 16 h 148"/>
                <a:gd name="T6" fmla="*/ 26 w 178"/>
                <a:gd name="T7" fmla="*/ 2 h 148"/>
                <a:gd name="T8" fmla="*/ 55 w 178"/>
                <a:gd name="T9" fmla="*/ 6 h 148"/>
                <a:gd name="T10" fmla="*/ 63 w 178"/>
                <a:gd name="T11" fmla="*/ 13 h 148"/>
                <a:gd name="T12" fmla="*/ 69 w 178"/>
                <a:gd name="T13" fmla="*/ 11 h 148"/>
                <a:gd name="T14" fmla="*/ 79 w 178"/>
                <a:gd name="T15" fmla="*/ 7 h 148"/>
                <a:gd name="T16" fmla="*/ 101 w 178"/>
                <a:gd name="T17" fmla="*/ 16 h 148"/>
                <a:gd name="T18" fmla="*/ 115 w 178"/>
                <a:gd name="T19" fmla="*/ 7 h 148"/>
                <a:gd name="T20" fmla="*/ 144 w 178"/>
                <a:gd name="T21" fmla="*/ 9 h 148"/>
                <a:gd name="T22" fmla="*/ 149 w 178"/>
                <a:gd name="T23" fmla="*/ 9 h 148"/>
                <a:gd name="T24" fmla="*/ 151 w 178"/>
                <a:gd name="T25" fmla="*/ 6 h 148"/>
                <a:gd name="T26" fmla="*/ 154 w 178"/>
                <a:gd name="T27" fmla="*/ 4 h 148"/>
                <a:gd name="T28" fmla="*/ 158 w 178"/>
                <a:gd name="T29" fmla="*/ 0 h 148"/>
                <a:gd name="T30" fmla="*/ 159 w 178"/>
                <a:gd name="T31" fmla="*/ 0 h 148"/>
                <a:gd name="T32" fmla="*/ 166 w 178"/>
                <a:gd name="T33" fmla="*/ 9 h 148"/>
                <a:gd name="T34" fmla="*/ 173 w 178"/>
                <a:gd name="T35" fmla="*/ 19 h 148"/>
                <a:gd name="T36" fmla="*/ 177 w 178"/>
                <a:gd name="T37" fmla="*/ 23 h 148"/>
                <a:gd name="T38" fmla="*/ 178 w 178"/>
                <a:gd name="T39" fmla="*/ 25 h 148"/>
                <a:gd name="T40" fmla="*/ 173 w 178"/>
                <a:gd name="T41" fmla="*/ 37 h 148"/>
                <a:gd name="T42" fmla="*/ 166 w 178"/>
                <a:gd name="T43" fmla="*/ 40 h 148"/>
                <a:gd name="T44" fmla="*/ 153 w 178"/>
                <a:gd name="T45" fmla="*/ 78 h 148"/>
                <a:gd name="T46" fmla="*/ 146 w 178"/>
                <a:gd name="T47" fmla="*/ 83 h 148"/>
                <a:gd name="T48" fmla="*/ 130 w 178"/>
                <a:gd name="T49" fmla="*/ 114 h 148"/>
                <a:gd name="T50" fmla="*/ 123 w 178"/>
                <a:gd name="T51" fmla="*/ 112 h 148"/>
                <a:gd name="T52" fmla="*/ 123 w 178"/>
                <a:gd name="T53" fmla="*/ 111 h 148"/>
                <a:gd name="T54" fmla="*/ 118 w 178"/>
                <a:gd name="T55" fmla="*/ 107 h 148"/>
                <a:gd name="T56" fmla="*/ 105 w 178"/>
                <a:gd name="T57" fmla="*/ 109 h 148"/>
                <a:gd name="T58" fmla="*/ 99 w 178"/>
                <a:gd name="T59" fmla="*/ 114 h 148"/>
                <a:gd name="T60" fmla="*/ 91 w 178"/>
                <a:gd name="T61" fmla="*/ 128 h 148"/>
                <a:gd name="T62" fmla="*/ 89 w 178"/>
                <a:gd name="T63" fmla="*/ 138 h 148"/>
                <a:gd name="T64" fmla="*/ 86 w 178"/>
                <a:gd name="T65" fmla="*/ 141 h 148"/>
                <a:gd name="T66" fmla="*/ 84 w 178"/>
                <a:gd name="T67" fmla="*/ 140 h 148"/>
                <a:gd name="T68" fmla="*/ 82 w 178"/>
                <a:gd name="T69" fmla="*/ 145 h 148"/>
                <a:gd name="T70" fmla="*/ 67 w 178"/>
                <a:gd name="T71" fmla="*/ 143 h 148"/>
                <a:gd name="T72" fmla="*/ 65 w 178"/>
                <a:gd name="T73" fmla="*/ 145 h 148"/>
                <a:gd name="T74" fmla="*/ 62 w 178"/>
                <a:gd name="T75" fmla="*/ 147 h 148"/>
                <a:gd name="T76" fmla="*/ 60 w 178"/>
                <a:gd name="T77" fmla="*/ 147 h 148"/>
                <a:gd name="T78" fmla="*/ 58 w 178"/>
                <a:gd name="T79" fmla="*/ 147 h 148"/>
                <a:gd name="T80" fmla="*/ 53 w 178"/>
                <a:gd name="T81" fmla="*/ 148 h 148"/>
                <a:gd name="T82" fmla="*/ 50 w 178"/>
                <a:gd name="T83" fmla="*/ 147 h 148"/>
                <a:gd name="T84" fmla="*/ 46 w 178"/>
                <a:gd name="T85" fmla="*/ 147 h 148"/>
                <a:gd name="T86" fmla="*/ 41 w 178"/>
                <a:gd name="T87" fmla="*/ 140 h 148"/>
                <a:gd name="T88" fmla="*/ 41 w 178"/>
                <a:gd name="T89" fmla="*/ 131 h 148"/>
                <a:gd name="T90" fmla="*/ 38 w 178"/>
                <a:gd name="T91" fmla="*/ 129 h 148"/>
                <a:gd name="T92" fmla="*/ 36 w 178"/>
                <a:gd name="T93" fmla="*/ 126 h 148"/>
                <a:gd name="T94" fmla="*/ 34 w 178"/>
                <a:gd name="T95" fmla="*/ 124 h 148"/>
                <a:gd name="T96" fmla="*/ 31 w 178"/>
                <a:gd name="T97" fmla="*/ 121 h 148"/>
                <a:gd name="T98" fmla="*/ 0 w 178"/>
                <a:gd name="T99" fmla="*/ 117 h 148"/>
                <a:gd name="T100" fmla="*/ 0 w 178"/>
                <a:gd name="T101" fmla="*/ 83 h 148"/>
                <a:gd name="T102" fmla="*/ 7 w 178"/>
                <a:gd name="T103" fmla="*/ 66 h 148"/>
                <a:gd name="T104" fmla="*/ 12 w 178"/>
                <a:gd name="T105" fmla="*/ 59 h 148"/>
                <a:gd name="T106" fmla="*/ 14 w 178"/>
                <a:gd name="T107" fmla="*/ 57 h 148"/>
                <a:gd name="T108" fmla="*/ 12 w 178"/>
                <a:gd name="T109" fmla="*/ 56 h 148"/>
                <a:gd name="T110" fmla="*/ 12 w 178"/>
                <a:gd name="T111" fmla="*/ 54 h 148"/>
                <a:gd name="T112" fmla="*/ 15 w 178"/>
                <a:gd name="T113" fmla="*/ 52 h 148"/>
                <a:gd name="T114" fmla="*/ 14 w 178"/>
                <a:gd name="T115" fmla="*/ 42 h 148"/>
                <a:gd name="T116" fmla="*/ 10 w 178"/>
                <a:gd name="T117" fmla="*/ 38 h 148"/>
                <a:gd name="T118" fmla="*/ 12 w 178"/>
                <a:gd name="T119" fmla="*/ 33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8" h="148">
                  <a:moveTo>
                    <a:pt x="12" y="33"/>
                  </a:moveTo>
                  <a:lnTo>
                    <a:pt x="12" y="21"/>
                  </a:lnTo>
                  <a:lnTo>
                    <a:pt x="14" y="19"/>
                  </a:lnTo>
                  <a:lnTo>
                    <a:pt x="14" y="18"/>
                  </a:lnTo>
                  <a:lnTo>
                    <a:pt x="15" y="18"/>
                  </a:lnTo>
                  <a:lnTo>
                    <a:pt x="17" y="16"/>
                  </a:lnTo>
                  <a:lnTo>
                    <a:pt x="21" y="6"/>
                  </a:lnTo>
                  <a:lnTo>
                    <a:pt x="26" y="2"/>
                  </a:lnTo>
                  <a:lnTo>
                    <a:pt x="45" y="0"/>
                  </a:lnTo>
                  <a:lnTo>
                    <a:pt x="55" y="6"/>
                  </a:lnTo>
                  <a:lnTo>
                    <a:pt x="63" y="13"/>
                  </a:lnTo>
                  <a:lnTo>
                    <a:pt x="63" y="13"/>
                  </a:lnTo>
                  <a:lnTo>
                    <a:pt x="67" y="13"/>
                  </a:lnTo>
                  <a:lnTo>
                    <a:pt x="69" y="11"/>
                  </a:lnTo>
                  <a:lnTo>
                    <a:pt x="75" y="7"/>
                  </a:lnTo>
                  <a:lnTo>
                    <a:pt x="79" y="7"/>
                  </a:lnTo>
                  <a:lnTo>
                    <a:pt x="91" y="14"/>
                  </a:lnTo>
                  <a:lnTo>
                    <a:pt x="101" y="16"/>
                  </a:lnTo>
                  <a:lnTo>
                    <a:pt x="105" y="16"/>
                  </a:lnTo>
                  <a:lnTo>
                    <a:pt x="115" y="7"/>
                  </a:lnTo>
                  <a:lnTo>
                    <a:pt x="135" y="6"/>
                  </a:lnTo>
                  <a:lnTo>
                    <a:pt x="144" y="9"/>
                  </a:lnTo>
                  <a:lnTo>
                    <a:pt x="147" y="9"/>
                  </a:lnTo>
                  <a:lnTo>
                    <a:pt x="149" y="9"/>
                  </a:lnTo>
                  <a:lnTo>
                    <a:pt x="151" y="6"/>
                  </a:lnTo>
                  <a:lnTo>
                    <a:pt x="151" y="6"/>
                  </a:lnTo>
                  <a:lnTo>
                    <a:pt x="153" y="4"/>
                  </a:lnTo>
                  <a:lnTo>
                    <a:pt x="154" y="4"/>
                  </a:lnTo>
                  <a:lnTo>
                    <a:pt x="158" y="4"/>
                  </a:lnTo>
                  <a:lnTo>
                    <a:pt x="158" y="0"/>
                  </a:lnTo>
                  <a:lnTo>
                    <a:pt x="159" y="0"/>
                  </a:lnTo>
                  <a:lnTo>
                    <a:pt x="159" y="0"/>
                  </a:lnTo>
                  <a:lnTo>
                    <a:pt x="163" y="7"/>
                  </a:lnTo>
                  <a:lnTo>
                    <a:pt x="166" y="9"/>
                  </a:lnTo>
                  <a:lnTo>
                    <a:pt x="170" y="18"/>
                  </a:lnTo>
                  <a:lnTo>
                    <a:pt x="173" y="19"/>
                  </a:lnTo>
                  <a:lnTo>
                    <a:pt x="173" y="21"/>
                  </a:lnTo>
                  <a:lnTo>
                    <a:pt x="177" y="23"/>
                  </a:lnTo>
                  <a:lnTo>
                    <a:pt x="178" y="23"/>
                  </a:lnTo>
                  <a:lnTo>
                    <a:pt x="178" y="25"/>
                  </a:lnTo>
                  <a:lnTo>
                    <a:pt x="178" y="33"/>
                  </a:lnTo>
                  <a:lnTo>
                    <a:pt x="173" y="37"/>
                  </a:lnTo>
                  <a:lnTo>
                    <a:pt x="173" y="38"/>
                  </a:lnTo>
                  <a:lnTo>
                    <a:pt x="166" y="40"/>
                  </a:lnTo>
                  <a:lnTo>
                    <a:pt x="163" y="43"/>
                  </a:lnTo>
                  <a:lnTo>
                    <a:pt x="153" y="78"/>
                  </a:lnTo>
                  <a:lnTo>
                    <a:pt x="149" y="80"/>
                  </a:lnTo>
                  <a:lnTo>
                    <a:pt x="146" y="83"/>
                  </a:lnTo>
                  <a:lnTo>
                    <a:pt x="132" y="114"/>
                  </a:lnTo>
                  <a:lnTo>
                    <a:pt x="130" y="114"/>
                  </a:lnTo>
                  <a:lnTo>
                    <a:pt x="127" y="114"/>
                  </a:lnTo>
                  <a:lnTo>
                    <a:pt x="123" y="112"/>
                  </a:lnTo>
                  <a:lnTo>
                    <a:pt x="123" y="112"/>
                  </a:lnTo>
                  <a:lnTo>
                    <a:pt x="123" y="111"/>
                  </a:lnTo>
                  <a:lnTo>
                    <a:pt x="122" y="111"/>
                  </a:lnTo>
                  <a:lnTo>
                    <a:pt x="118" y="107"/>
                  </a:lnTo>
                  <a:lnTo>
                    <a:pt x="105" y="109"/>
                  </a:lnTo>
                  <a:lnTo>
                    <a:pt x="105" y="109"/>
                  </a:lnTo>
                  <a:lnTo>
                    <a:pt x="103" y="112"/>
                  </a:lnTo>
                  <a:lnTo>
                    <a:pt x="99" y="114"/>
                  </a:lnTo>
                  <a:lnTo>
                    <a:pt x="96" y="119"/>
                  </a:lnTo>
                  <a:lnTo>
                    <a:pt x="91" y="128"/>
                  </a:lnTo>
                  <a:lnTo>
                    <a:pt x="91" y="133"/>
                  </a:lnTo>
                  <a:lnTo>
                    <a:pt x="89" y="138"/>
                  </a:lnTo>
                  <a:lnTo>
                    <a:pt x="87" y="140"/>
                  </a:lnTo>
                  <a:lnTo>
                    <a:pt x="86" y="141"/>
                  </a:lnTo>
                  <a:lnTo>
                    <a:pt x="86" y="140"/>
                  </a:lnTo>
                  <a:lnTo>
                    <a:pt x="84" y="140"/>
                  </a:lnTo>
                  <a:lnTo>
                    <a:pt x="82" y="141"/>
                  </a:lnTo>
                  <a:lnTo>
                    <a:pt x="82" y="145"/>
                  </a:lnTo>
                  <a:lnTo>
                    <a:pt x="74" y="145"/>
                  </a:lnTo>
                  <a:lnTo>
                    <a:pt x="67" y="143"/>
                  </a:lnTo>
                  <a:lnTo>
                    <a:pt x="65" y="145"/>
                  </a:lnTo>
                  <a:lnTo>
                    <a:pt x="65" y="145"/>
                  </a:lnTo>
                  <a:lnTo>
                    <a:pt x="63" y="147"/>
                  </a:lnTo>
                  <a:lnTo>
                    <a:pt x="62" y="147"/>
                  </a:lnTo>
                  <a:lnTo>
                    <a:pt x="62" y="147"/>
                  </a:lnTo>
                  <a:lnTo>
                    <a:pt x="60" y="147"/>
                  </a:lnTo>
                  <a:lnTo>
                    <a:pt x="60" y="147"/>
                  </a:lnTo>
                  <a:lnTo>
                    <a:pt x="58" y="147"/>
                  </a:lnTo>
                  <a:lnTo>
                    <a:pt x="58" y="147"/>
                  </a:lnTo>
                  <a:lnTo>
                    <a:pt x="53" y="148"/>
                  </a:lnTo>
                  <a:lnTo>
                    <a:pt x="51" y="147"/>
                  </a:lnTo>
                  <a:lnTo>
                    <a:pt x="50" y="147"/>
                  </a:lnTo>
                  <a:lnTo>
                    <a:pt x="50" y="147"/>
                  </a:lnTo>
                  <a:lnTo>
                    <a:pt x="46" y="147"/>
                  </a:lnTo>
                  <a:lnTo>
                    <a:pt x="45" y="143"/>
                  </a:lnTo>
                  <a:lnTo>
                    <a:pt x="41" y="140"/>
                  </a:lnTo>
                  <a:lnTo>
                    <a:pt x="39" y="131"/>
                  </a:lnTo>
                  <a:lnTo>
                    <a:pt x="41" y="131"/>
                  </a:lnTo>
                  <a:lnTo>
                    <a:pt x="39" y="131"/>
                  </a:lnTo>
                  <a:lnTo>
                    <a:pt x="38" y="129"/>
                  </a:lnTo>
                  <a:lnTo>
                    <a:pt x="38" y="128"/>
                  </a:lnTo>
                  <a:lnTo>
                    <a:pt x="36" y="126"/>
                  </a:lnTo>
                  <a:lnTo>
                    <a:pt x="36" y="124"/>
                  </a:lnTo>
                  <a:lnTo>
                    <a:pt x="34" y="124"/>
                  </a:lnTo>
                  <a:lnTo>
                    <a:pt x="34" y="123"/>
                  </a:lnTo>
                  <a:lnTo>
                    <a:pt x="31" y="121"/>
                  </a:lnTo>
                  <a:lnTo>
                    <a:pt x="22" y="116"/>
                  </a:lnTo>
                  <a:lnTo>
                    <a:pt x="0" y="117"/>
                  </a:lnTo>
                  <a:lnTo>
                    <a:pt x="0" y="116"/>
                  </a:lnTo>
                  <a:lnTo>
                    <a:pt x="0" y="83"/>
                  </a:lnTo>
                  <a:lnTo>
                    <a:pt x="5" y="74"/>
                  </a:lnTo>
                  <a:lnTo>
                    <a:pt x="7" y="66"/>
                  </a:lnTo>
                  <a:lnTo>
                    <a:pt x="12" y="61"/>
                  </a:lnTo>
                  <a:lnTo>
                    <a:pt x="12" y="59"/>
                  </a:lnTo>
                  <a:lnTo>
                    <a:pt x="14" y="59"/>
                  </a:lnTo>
                  <a:lnTo>
                    <a:pt x="14" y="57"/>
                  </a:lnTo>
                  <a:lnTo>
                    <a:pt x="14" y="57"/>
                  </a:lnTo>
                  <a:lnTo>
                    <a:pt x="12" y="56"/>
                  </a:lnTo>
                  <a:lnTo>
                    <a:pt x="12" y="56"/>
                  </a:lnTo>
                  <a:lnTo>
                    <a:pt x="12" y="54"/>
                  </a:lnTo>
                  <a:lnTo>
                    <a:pt x="14" y="52"/>
                  </a:lnTo>
                  <a:lnTo>
                    <a:pt x="15" y="52"/>
                  </a:lnTo>
                  <a:lnTo>
                    <a:pt x="15" y="52"/>
                  </a:lnTo>
                  <a:lnTo>
                    <a:pt x="14" y="42"/>
                  </a:lnTo>
                  <a:lnTo>
                    <a:pt x="12" y="38"/>
                  </a:lnTo>
                  <a:lnTo>
                    <a:pt x="10" y="38"/>
                  </a:lnTo>
                  <a:lnTo>
                    <a:pt x="12" y="35"/>
                  </a:lnTo>
                  <a:lnTo>
                    <a:pt x="12" y="33"/>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2" name="Freeform 46"/>
            <p:cNvSpPr>
              <a:spLocks/>
            </p:cNvSpPr>
            <p:nvPr/>
          </p:nvSpPr>
          <p:spPr bwMode="auto">
            <a:xfrm>
              <a:off x="709" y="3004"/>
              <a:ext cx="116" cy="134"/>
            </a:xfrm>
            <a:custGeom>
              <a:avLst/>
              <a:gdLst>
                <a:gd name="T0" fmla="*/ 115 w 116"/>
                <a:gd name="T1" fmla="*/ 2 h 134"/>
                <a:gd name="T2" fmla="*/ 96 w 116"/>
                <a:gd name="T3" fmla="*/ 0 h 134"/>
                <a:gd name="T4" fmla="*/ 80 w 116"/>
                <a:gd name="T5" fmla="*/ 9 h 134"/>
                <a:gd name="T6" fmla="*/ 77 w 116"/>
                <a:gd name="T7" fmla="*/ 15 h 134"/>
                <a:gd name="T8" fmla="*/ 77 w 116"/>
                <a:gd name="T9" fmla="*/ 31 h 134"/>
                <a:gd name="T10" fmla="*/ 68 w 116"/>
                <a:gd name="T11" fmla="*/ 26 h 134"/>
                <a:gd name="T12" fmla="*/ 58 w 116"/>
                <a:gd name="T13" fmla="*/ 26 h 134"/>
                <a:gd name="T14" fmla="*/ 34 w 116"/>
                <a:gd name="T15" fmla="*/ 24 h 134"/>
                <a:gd name="T16" fmla="*/ 32 w 116"/>
                <a:gd name="T17" fmla="*/ 38 h 134"/>
                <a:gd name="T18" fmla="*/ 39 w 116"/>
                <a:gd name="T19" fmla="*/ 33 h 134"/>
                <a:gd name="T20" fmla="*/ 50 w 116"/>
                <a:gd name="T21" fmla="*/ 38 h 134"/>
                <a:gd name="T22" fmla="*/ 44 w 116"/>
                <a:gd name="T23" fmla="*/ 53 h 134"/>
                <a:gd name="T24" fmla="*/ 50 w 116"/>
                <a:gd name="T25" fmla="*/ 69 h 134"/>
                <a:gd name="T26" fmla="*/ 41 w 116"/>
                <a:gd name="T27" fmla="*/ 95 h 134"/>
                <a:gd name="T28" fmla="*/ 29 w 116"/>
                <a:gd name="T29" fmla="*/ 89 h 134"/>
                <a:gd name="T30" fmla="*/ 24 w 116"/>
                <a:gd name="T31" fmla="*/ 86 h 134"/>
                <a:gd name="T32" fmla="*/ 10 w 116"/>
                <a:gd name="T33" fmla="*/ 96 h 134"/>
                <a:gd name="T34" fmla="*/ 8 w 116"/>
                <a:gd name="T35" fmla="*/ 101 h 134"/>
                <a:gd name="T36" fmla="*/ 8 w 116"/>
                <a:gd name="T37" fmla="*/ 110 h 134"/>
                <a:gd name="T38" fmla="*/ 3 w 116"/>
                <a:gd name="T39" fmla="*/ 112 h 134"/>
                <a:gd name="T40" fmla="*/ 0 w 116"/>
                <a:gd name="T41" fmla="*/ 117 h 134"/>
                <a:gd name="T42" fmla="*/ 10 w 116"/>
                <a:gd name="T43" fmla="*/ 125 h 134"/>
                <a:gd name="T44" fmla="*/ 20 w 116"/>
                <a:gd name="T45" fmla="*/ 131 h 134"/>
                <a:gd name="T46" fmla="*/ 26 w 116"/>
                <a:gd name="T47" fmla="*/ 124 h 134"/>
                <a:gd name="T48" fmla="*/ 29 w 116"/>
                <a:gd name="T49" fmla="*/ 129 h 134"/>
                <a:gd name="T50" fmla="*/ 38 w 116"/>
                <a:gd name="T51" fmla="*/ 131 h 134"/>
                <a:gd name="T52" fmla="*/ 41 w 116"/>
                <a:gd name="T53" fmla="*/ 125 h 134"/>
                <a:gd name="T54" fmla="*/ 50 w 116"/>
                <a:gd name="T55" fmla="*/ 125 h 134"/>
                <a:gd name="T56" fmla="*/ 53 w 116"/>
                <a:gd name="T57" fmla="*/ 131 h 134"/>
                <a:gd name="T58" fmla="*/ 68 w 116"/>
                <a:gd name="T59" fmla="*/ 120 h 134"/>
                <a:gd name="T60" fmla="*/ 80 w 116"/>
                <a:gd name="T61" fmla="*/ 89 h 134"/>
                <a:gd name="T62" fmla="*/ 103 w 116"/>
                <a:gd name="T63" fmla="*/ 67 h 134"/>
                <a:gd name="T64" fmla="*/ 116 w 116"/>
                <a:gd name="T65" fmla="*/ 5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 h="134">
                  <a:moveTo>
                    <a:pt x="116" y="0"/>
                  </a:moveTo>
                  <a:lnTo>
                    <a:pt x="115" y="2"/>
                  </a:lnTo>
                  <a:lnTo>
                    <a:pt x="106" y="3"/>
                  </a:lnTo>
                  <a:lnTo>
                    <a:pt x="96" y="0"/>
                  </a:lnTo>
                  <a:lnTo>
                    <a:pt x="91" y="0"/>
                  </a:lnTo>
                  <a:lnTo>
                    <a:pt x="80" y="9"/>
                  </a:lnTo>
                  <a:lnTo>
                    <a:pt x="77" y="14"/>
                  </a:lnTo>
                  <a:lnTo>
                    <a:pt x="77" y="15"/>
                  </a:lnTo>
                  <a:lnTo>
                    <a:pt x="77" y="27"/>
                  </a:lnTo>
                  <a:lnTo>
                    <a:pt x="77" y="31"/>
                  </a:lnTo>
                  <a:lnTo>
                    <a:pt x="75" y="33"/>
                  </a:lnTo>
                  <a:lnTo>
                    <a:pt x="68" y="26"/>
                  </a:lnTo>
                  <a:lnTo>
                    <a:pt x="65" y="27"/>
                  </a:lnTo>
                  <a:lnTo>
                    <a:pt x="58" y="26"/>
                  </a:lnTo>
                  <a:lnTo>
                    <a:pt x="55" y="24"/>
                  </a:lnTo>
                  <a:lnTo>
                    <a:pt x="34" y="24"/>
                  </a:lnTo>
                  <a:lnTo>
                    <a:pt x="32" y="27"/>
                  </a:lnTo>
                  <a:lnTo>
                    <a:pt x="32" y="38"/>
                  </a:lnTo>
                  <a:lnTo>
                    <a:pt x="34" y="39"/>
                  </a:lnTo>
                  <a:lnTo>
                    <a:pt x="39" y="33"/>
                  </a:lnTo>
                  <a:lnTo>
                    <a:pt x="46" y="34"/>
                  </a:lnTo>
                  <a:lnTo>
                    <a:pt x="50" y="38"/>
                  </a:lnTo>
                  <a:lnTo>
                    <a:pt x="50" y="45"/>
                  </a:lnTo>
                  <a:lnTo>
                    <a:pt x="44" y="53"/>
                  </a:lnTo>
                  <a:lnTo>
                    <a:pt x="44" y="57"/>
                  </a:lnTo>
                  <a:lnTo>
                    <a:pt x="50" y="69"/>
                  </a:lnTo>
                  <a:lnTo>
                    <a:pt x="46" y="93"/>
                  </a:lnTo>
                  <a:lnTo>
                    <a:pt x="41" y="95"/>
                  </a:lnTo>
                  <a:lnTo>
                    <a:pt x="36" y="89"/>
                  </a:lnTo>
                  <a:lnTo>
                    <a:pt x="29" y="89"/>
                  </a:lnTo>
                  <a:lnTo>
                    <a:pt x="26" y="86"/>
                  </a:lnTo>
                  <a:lnTo>
                    <a:pt x="24" y="86"/>
                  </a:lnTo>
                  <a:lnTo>
                    <a:pt x="19" y="91"/>
                  </a:lnTo>
                  <a:lnTo>
                    <a:pt x="10" y="96"/>
                  </a:lnTo>
                  <a:lnTo>
                    <a:pt x="8" y="98"/>
                  </a:lnTo>
                  <a:lnTo>
                    <a:pt x="8" y="101"/>
                  </a:lnTo>
                  <a:lnTo>
                    <a:pt x="10" y="108"/>
                  </a:lnTo>
                  <a:lnTo>
                    <a:pt x="8" y="110"/>
                  </a:lnTo>
                  <a:lnTo>
                    <a:pt x="5" y="110"/>
                  </a:lnTo>
                  <a:lnTo>
                    <a:pt x="3" y="112"/>
                  </a:lnTo>
                  <a:lnTo>
                    <a:pt x="2" y="113"/>
                  </a:lnTo>
                  <a:lnTo>
                    <a:pt x="0" y="117"/>
                  </a:lnTo>
                  <a:lnTo>
                    <a:pt x="3" y="119"/>
                  </a:lnTo>
                  <a:lnTo>
                    <a:pt x="10" y="125"/>
                  </a:lnTo>
                  <a:lnTo>
                    <a:pt x="14" y="134"/>
                  </a:lnTo>
                  <a:lnTo>
                    <a:pt x="20" y="131"/>
                  </a:lnTo>
                  <a:lnTo>
                    <a:pt x="22" y="125"/>
                  </a:lnTo>
                  <a:lnTo>
                    <a:pt x="26" y="124"/>
                  </a:lnTo>
                  <a:lnTo>
                    <a:pt x="29" y="125"/>
                  </a:lnTo>
                  <a:lnTo>
                    <a:pt x="29" y="129"/>
                  </a:lnTo>
                  <a:lnTo>
                    <a:pt x="34" y="131"/>
                  </a:lnTo>
                  <a:lnTo>
                    <a:pt x="38" y="131"/>
                  </a:lnTo>
                  <a:lnTo>
                    <a:pt x="39" y="127"/>
                  </a:lnTo>
                  <a:lnTo>
                    <a:pt x="41" y="125"/>
                  </a:lnTo>
                  <a:lnTo>
                    <a:pt x="50" y="124"/>
                  </a:lnTo>
                  <a:lnTo>
                    <a:pt x="50" y="125"/>
                  </a:lnTo>
                  <a:lnTo>
                    <a:pt x="50" y="129"/>
                  </a:lnTo>
                  <a:lnTo>
                    <a:pt x="53" y="131"/>
                  </a:lnTo>
                  <a:lnTo>
                    <a:pt x="60" y="129"/>
                  </a:lnTo>
                  <a:lnTo>
                    <a:pt x="68" y="120"/>
                  </a:lnTo>
                  <a:lnTo>
                    <a:pt x="77" y="110"/>
                  </a:lnTo>
                  <a:lnTo>
                    <a:pt x="80" y="89"/>
                  </a:lnTo>
                  <a:lnTo>
                    <a:pt x="92" y="74"/>
                  </a:lnTo>
                  <a:lnTo>
                    <a:pt x="103" y="67"/>
                  </a:lnTo>
                  <a:lnTo>
                    <a:pt x="108" y="27"/>
                  </a:lnTo>
                  <a:lnTo>
                    <a:pt x="116" y="5"/>
                  </a:lnTo>
                  <a:lnTo>
                    <a:pt x="116"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3" name="Freeform 47"/>
            <p:cNvSpPr>
              <a:spLocks/>
            </p:cNvSpPr>
            <p:nvPr/>
          </p:nvSpPr>
          <p:spPr bwMode="auto">
            <a:xfrm>
              <a:off x="709" y="3004"/>
              <a:ext cx="116" cy="134"/>
            </a:xfrm>
            <a:custGeom>
              <a:avLst/>
              <a:gdLst>
                <a:gd name="T0" fmla="*/ 115 w 116"/>
                <a:gd name="T1" fmla="*/ 2 h 134"/>
                <a:gd name="T2" fmla="*/ 96 w 116"/>
                <a:gd name="T3" fmla="*/ 0 h 134"/>
                <a:gd name="T4" fmla="*/ 80 w 116"/>
                <a:gd name="T5" fmla="*/ 9 h 134"/>
                <a:gd name="T6" fmla="*/ 77 w 116"/>
                <a:gd name="T7" fmla="*/ 15 h 134"/>
                <a:gd name="T8" fmla="*/ 77 w 116"/>
                <a:gd name="T9" fmla="*/ 31 h 134"/>
                <a:gd name="T10" fmla="*/ 68 w 116"/>
                <a:gd name="T11" fmla="*/ 26 h 134"/>
                <a:gd name="T12" fmla="*/ 58 w 116"/>
                <a:gd name="T13" fmla="*/ 26 h 134"/>
                <a:gd name="T14" fmla="*/ 34 w 116"/>
                <a:gd name="T15" fmla="*/ 24 h 134"/>
                <a:gd name="T16" fmla="*/ 32 w 116"/>
                <a:gd name="T17" fmla="*/ 38 h 134"/>
                <a:gd name="T18" fmla="*/ 39 w 116"/>
                <a:gd name="T19" fmla="*/ 33 h 134"/>
                <a:gd name="T20" fmla="*/ 50 w 116"/>
                <a:gd name="T21" fmla="*/ 38 h 134"/>
                <a:gd name="T22" fmla="*/ 44 w 116"/>
                <a:gd name="T23" fmla="*/ 53 h 134"/>
                <a:gd name="T24" fmla="*/ 50 w 116"/>
                <a:gd name="T25" fmla="*/ 69 h 134"/>
                <a:gd name="T26" fmla="*/ 41 w 116"/>
                <a:gd name="T27" fmla="*/ 95 h 134"/>
                <a:gd name="T28" fmla="*/ 29 w 116"/>
                <a:gd name="T29" fmla="*/ 89 h 134"/>
                <a:gd name="T30" fmla="*/ 24 w 116"/>
                <a:gd name="T31" fmla="*/ 86 h 134"/>
                <a:gd name="T32" fmla="*/ 10 w 116"/>
                <a:gd name="T33" fmla="*/ 96 h 134"/>
                <a:gd name="T34" fmla="*/ 8 w 116"/>
                <a:gd name="T35" fmla="*/ 101 h 134"/>
                <a:gd name="T36" fmla="*/ 8 w 116"/>
                <a:gd name="T37" fmla="*/ 110 h 134"/>
                <a:gd name="T38" fmla="*/ 3 w 116"/>
                <a:gd name="T39" fmla="*/ 112 h 134"/>
                <a:gd name="T40" fmla="*/ 0 w 116"/>
                <a:gd name="T41" fmla="*/ 117 h 134"/>
                <a:gd name="T42" fmla="*/ 10 w 116"/>
                <a:gd name="T43" fmla="*/ 125 h 134"/>
                <a:gd name="T44" fmla="*/ 20 w 116"/>
                <a:gd name="T45" fmla="*/ 131 h 134"/>
                <a:gd name="T46" fmla="*/ 26 w 116"/>
                <a:gd name="T47" fmla="*/ 124 h 134"/>
                <a:gd name="T48" fmla="*/ 29 w 116"/>
                <a:gd name="T49" fmla="*/ 129 h 134"/>
                <a:gd name="T50" fmla="*/ 38 w 116"/>
                <a:gd name="T51" fmla="*/ 131 h 134"/>
                <a:gd name="T52" fmla="*/ 41 w 116"/>
                <a:gd name="T53" fmla="*/ 125 h 134"/>
                <a:gd name="T54" fmla="*/ 50 w 116"/>
                <a:gd name="T55" fmla="*/ 125 h 134"/>
                <a:gd name="T56" fmla="*/ 53 w 116"/>
                <a:gd name="T57" fmla="*/ 131 h 134"/>
                <a:gd name="T58" fmla="*/ 68 w 116"/>
                <a:gd name="T59" fmla="*/ 120 h 134"/>
                <a:gd name="T60" fmla="*/ 80 w 116"/>
                <a:gd name="T61" fmla="*/ 89 h 134"/>
                <a:gd name="T62" fmla="*/ 103 w 116"/>
                <a:gd name="T63" fmla="*/ 67 h 134"/>
                <a:gd name="T64" fmla="*/ 116 w 116"/>
                <a:gd name="T65" fmla="*/ 5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 h="134">
                  <a:moveTo>
                    <a:pt x="116" y="0"/>
                  </a:moveTo>
                  <a:lnTo>
                    <a:pt x="115" y="2"/>
                  </a:lnTo>
                  <a:lnTo>
                    <a:pt x="106" y="3"/>
                  </a:lnTo>
                  <a:lnTo>
                    <a:pt x="96" y="0"/>
                  </a:lnTo>
                  <a:lnTo>
                    <a:pt x="91" y="0"/>
                  </a:lnTo>
                  <a:lnTo>
                    <a:pt x="80" y="9"/>
                  </a:lnTo>
                  <a:lnTo>
                    <a:pt x="77" y="14"/>
                  </a:lnTo>
                  <a:lnTo>
                    <a:pt x="77" y="15"/>
                  </a:lnTo>
                  <a:lnTo>
                    <a:pt x="77" y="27"/>
                  </a:lnTo>
                  <a:lnTo>
                    <a:pt x="77" y="31"/>
                  </a:lnTo>
                  <a:lnTo>
                    <a:pt x="75" y="33"/>
                  </a:lnTo>
                  <a:lnTo>
                    <a:pt x="68" y="26"/>
                  </a:lnTo>
                  <a:lnTo>
                    <a:pt x="65" y="27"/>
                  </a:lnTo>
                  <a:lnTo>
                    <a:pt x="58" y="26"/>
                  </a:lnTo>
                  <a:lnTo>
                    <a:pt x="55" y="24"/>
                  </a:lnTo>
                  <a:lnTo>
                    <a:pt x="34" y="24"/>
                  </a:lnTo>
                  <a:lnTo>
                    <a:pt x="32" y="27"/>
                  </a:lnTo>
                  <a:lnTo>
                    <a:pt x="32" y="38"/>
                  </a:lnTo>
                  <a:lnTo>
                    <a:pt x="34" y="39"/>
                  </a:lnTo>
                  <a:lnTo>
                    <a:pt x="39" y="33"/>
                  </a:lnTo>
                  <a:lnTo>
                    <a:pt x="46" y="34"/>
                  </a:lnTo>
                  <a:lnTo>
                    <a:pt x="50" y="38"/>
                  </a:lnTo>
                  <a:lnTo>
                    <a:pt x="50" y="45"/>
                  </a:lnTo>
                  <a:lnTo>
                    <a:pt x="44" y="53"/>
                  </a:lnTo>
                  <a:lnTo>
                    <a:pt x="44" y="57"/>
                  </a:lnTo>
                  <a:lnTo>
                    <a:pt x="50" y="69"/>
                  </a:lnTo>
                  <a:lnTo>
                    <a:pt x="46" y="93"/>
                  </a:lnTo>
                  <a:lnTo>
                    <a:pt x="41" y="95"/>
                  </a:lnTo>
                  <a:lnTo>
                    <a:pt x="36" y="89"/>
                  </a:lnTo>
                  <a:lnTo>
                    <a:pt x="29" y="89"/>
                  </a:lnTo>
                  <a:lnTo>
                    <a:pt x="26" y="86"/>
                  </a:lnTo>
                  <a:lnTo>
                    <a:pt x="24" y="86"/>
                  </a:lnTo>
                  <a:lnTo>
                    <a:pt x="19" y="91"/>
                  </a:lnTo>
                  <a:lnTo>
                    <a:pt x="10" y="96"/>
                  </a:lnTo>
                  <a:lnTo>
                    <a:pt x="8" y="98"/>
                  </a:lnTo>
                  <a:lnTo>
                    <a:pt x="8" y="101"/>
                  </a:lnTo>
                  <a:lnTo>
                    <a:pt x="10" y="108"/>
                  </a:lnTo>
                  <a:lnTo>
                    <a:pt x="8" y="110"/>
                  </a:lnTo>
                  <a:lnTo>
                    <a:pt x="5" y="110"/>
                  </a:lnTo>
                  <a:lnTo>
                    <a:pt x="3" y="112"/>
                  </a:lnTo>
                  <a:lnTo>
                    <a:pt x="2" y="113"/>
                  </a:lnTo>
                  <a:lnTo>
                    <a:pt x="0" y="117"/>
                  </a:lnTo>
                  <a:lnTo>
                    <a:pt x="3" y="119"/>
                  </a:lnTo>
                  <a:lnTo>
                    <a:pt x="10" y="125"/>
                  </a:lnTo>
                  <a:lnTo>
                    <a:pt x="14" y="134"/>
                  </a:lnTo>
                  <a:lnTo>
                    <a:pt x="20" y="131"/>
                  </a:lnTo>
                  <a:lnTo>
                    <a:pt x="22" y="125"/>
                  </a:lnTo>
                  <a:lnTo>
                    <a:pt x="26" y="124"/>
                  </a:lnTo>
                  <a:lnTo>
                    <a:pt x="29" y="125"/>
                  </a:lnTo>
                  <a:lnTo>
                    <a:pt x="29" y="129"/>
                  </a:lnTo>
                  <a:lnTo>
                    <a:pt x="34" y="131"/>
                  </a:lnTo>
                  <a:lnTo>
                    <a:pt x="38" y="131"/>
                  </a:lnTo>
                  <a:lnTo>
                    <a:pt x="39" y="127"/>
                  </a:lnTo>
                  <a:lnTo>
                    <a:pt x="41" y="125"/>
                  </a:lnTo>
                  <a:lnTo>
                    <a:pt x="50" y="124"/>
                  </a:lnTo>
                  <a:lnTo>
                    <a:pt x="50" y="125"/>
                  </a:lnTo>
                  <a:lnTo>
                    <a:pt x="50" y="129"/>
                  </a:lnTo>
                  <a:lnTo>
                    <a:pt x="53" y="131"/>
                  </a:lnTo>
                  <a:lnTo>
                    <a:pt x="60" y="129"/>
                  </a:lnTo>
                  <a:lnTo>
                    <a:pt x="68" y="120"/>
                  </a:lnTo>
                  <a:lnTo>
                    <a:pt x="77" y="110"/>
                  </a:lnTo>
                  <a:lnTo>
                    <a:pt x="80" y="89"/>
                  </a:lnTo>
                  <a:lnTo>
                    <a:pt x="92" y="74"/>
                  </a:lnTo>
                  <a:lnTo>
                    <a:pt x="103" y="67"/>
                  </a:lnTo>
                  <a:lnTo>
                    <a:pt x="108" y="27"/>
                  </a:lnTo>
                  <a:lnTo>
                    <a:pt x="116" y="5"/>
                  </a:lnTo>
                  <a:lnTo>
                    <a:pt x="116"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4" name="Freeform 48"/>
            <p:cNvSpPr>
              <a:spLocks/>
            </p:cNvSpPr>
            <p:nvPr/>
          </p:nvSpPr>
          <p:spPr bwMode="auto">
            <a:xfrm>
              <a:off x="683" y="3026"/>
              <a:ext cx="29" cy="19"/>
            </a:xfrm>
            <a:custGeom>
              <a:avLst/>
              <a:gdLst>
                <a:gd name="T0" fmla="*/ 29 w 29"/>
                <a:gd name="T1" fmla="*/ 0 h 19"/>
                <a:gd name="T2" fmla="*/ 5 w 29"/>
                <a:gd name="T3" fmla="*/ 2 h 19"/>
                <a:gd name="T4" fmla="*/ 5 w 29"/>
                <a:gd name="T5" fmla="*/ 4 h 19"/>
                <a:gd name="T6" fmla="*/ 4 w 29"/>
                <a:gd name="T7" fmla="*/ 7 h 19"/>
                <a:gd name="T8" fmla="*/ 2 w 29"/>
                <a:gd name="T9" fmla="*/ 11 h 19"/>
                <a:gd name="T10" fmla="*/ 0 w 29"/>
                <a:gd name="T11" fmla="*/ 16 h 19"/>
                <a:gd name="T12" fmla="*/ 4 w 29"/>
                <a:gd name="T13" fmla="*/ 17 h 19"/>
                <a:gd name="T14" fmla="*/ 4 w 29"/>
                <a:gd name="T15" fmla="*/ 19 h 19"/>
                <a:gd name="T16" fmla="*/ 4 w 29"/>
                <a:gd name="T17" fmla="*/ 19 h 19"/>
                <a:gd name="T18" fmla="*/ 2 w 29"/>
                <a:gd name="T19" fmla="*/ 19 h 19"/>
                <a:gd name="T20" fmla="*/ 29 w 29"/>
                <a:gd name="T21" fmla="*/ 17 h 19"/>
                <a:gd name="T22" fmla="*/ 29 w 29"/>
                <a:gd name="T23" fmla="*/ 17 h 19"/>
                <a:gd name="T24" fmla="*/ 28 w 29"/>
                <a:gd name="T25" fmla="*/ 4 h 19"/>
                <a:gd name="T26" fmla="*/ 29 w 29"/>
                <a:gd name="T2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19">
                  <a:moveTo>
                    <a:pt x="29" y="0"/>
                  </a:moveTo>
                  <a:lnTo>
                    <a:pt x="5" y="2"/>
                  </a:lnTo>
                  <a:lnTo>
                    <a:pt x="5" y="4"/>
                  </a:lnTo>
                  <a:lnTo>
                    <a:pt x="4" y="7"/>
                  </a:lnTo>
                  <a:lnTo>
                    <a:pt x="2" y="11"/>
                  </a:lnTo>
                  <a:lnTo>
                    <a:pt x="0" y="16"/>
                  </a:lnTo>
                  <a:lnTo>
                    <a:pt x="4" y="17"/>
                  </a:lnTo>
                  <a:lnTo>
                    <a:pt x="4" y="19"/>
                  </a:lnTo>
                  <a:lnTo>
                    <a:pt x="4" y="19"/>
                  </a:lnTo>
                  <a:lnTo>
                    <a:pt x="2" y="19"/>
                  </a:lnTo>
                  <a:lnTo>
                    <a:pt x="29" y="17"/>
                  </a:lnTo>
                  <a:lnTo>
                    <a:pt x="29" y="17"/>
                  </a:lnTo>
                  <a:lnTo>
                    <a:pt x="28" y="4"/>
                  </a:lnTo>
                  <a:lnTo>
                    <a:pt x="29"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5" name="Freeform 49"/>
            <p:cNvSpPr>
              <a:spLocks/>
            </p:cNvSpPr>
            <p:nvPr/>
          </p:nvSpPr>
          <p:spPr bwMode="auto">
            <a:xfrm>
              <a:off x="683" y="3026"/>
              <a:ext cx="29" cy="19"/>
            </a:xfrm>
            <a:custGeom>
              <a:avLst/>
              <a:gdLst>
                <a:gd name="T0" fmla="*/ 29 w 29"/>
                <a:gd name="T1" fmla="*/ 0 h 19"/>
                <a:gd name="T2" fmla="*/ 5 w 29"/>
                <a:gd name="T3" fmla="*/ 2 h 19"/>
                <a:gd name="T4" fmla="*/ 5 w 29"/>
                <a:gd name="T5" fmla="*/ 4 h 19"/>
                <a:gd name="T6" fmla="*/ 4 w 29"/>
                <a:gd name="T7" fmla="*/ 7 h 19"/>
                <a:gd name="T8" fmla="*/ 2 w 29"/>
                <a:gd name="T9" fmla="*/ 11 h 19"/>
                <a:gd name="T10" fmla="*/ 0 w 29"/>
                <a:gd name="T11" fmla="*/ 16 h 19"/>
                <a:gd name="T12" fmla="*/ 4 w 29"/>
                <a:gd name="T13" fmla="*/ 17 h 19"/>
                <a:gd name="T14" fmla="*/ 4 w 29"/>
                <a:gd name="T15" fmla="*/ 19 h 19"/>
                <a:gd name="T16" fmla="*/ 4 w 29"/>
                <a:gd name="T17" fmla="*/ 19 h 19"/>
                <a:gd name="T18" fmla="*/ 2 w 29"/>
                <a:gd name="T19" fmla="*/ 19 h 19"/>
                <a:gd name="T20" fmla="*/ 29 w 29"/>
                <a:gd name="T21" fmla="*/ 17 h 19"/>
                <a:gd name="T22" fmla="*/ 29 w 29"/>
                <a:gd name="T23" fmla="*/ 17 h 19"/>
                <a:gd name="T24" fmla="*/ 28 w 29"/>
                <a:gd name="T25" fmla="*/ 4 h 19"/>
                <a:gd name="T26" fmla="*/ 29 w 29"/>
                <a:gd name="T2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19">
                  <a:moveTo>
                    <a:pt x="29" y="0"/>
                  </a:moveTo>
                  <a:lnTo>
                    <a:pt x="5" y="2"/>
                  </a:lnTo>
                  <a:lnTo>
                    <a:pt x="5" y="4"/>
                  </a:lnTo>
                  <a:lnTo>
                    <a:pt x="4" y="7"/>
                  </a:lnTo>
                  <a:lnTo>
                    <a:pt x="2" y="11"/>
                  </a:lnTo>
                  <a:lnTo>
                    <a:pt x="0" y="16"/>
                  </a:lnTo>
                  <a:lnTo>
                    <a:pt x="4" y="17"/>
                  </a:lnTo>
                  <a:lnTo>
                    <a:pt x="4" y="19"/>
                  </a:lnTo>
                  <a:lnTo>
                    <a:pt x="4" y="19"/>
                  </a:lnTo>
                  <a:lnTo>
                    <a:pt x="2" y="19"/>
                  </a:lnTo>
                  <a:lnTo>
                    <a:pt x="29" y="17"/>
                  </a:lnTo>
                  <a:lnTo>
                    <a:pt x="29" y="17"/>
                  </a:lnTo>
                  <a:lnTo>
                    <a:pt x="28" y="4"/>
                  </a:lnTo>
                  <a:lnTo>
                    <a:pt x="29"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6" name="Freeform 50"/>
            <p:cNvSpPr>
              <a:spLocks/>
            </p:cNvSpPr>
            <p:nvPr/>
          </p:nvSpPr>
          <p:spPr bwMode="auto">
            <a:xfrm>
              <a:off x="1100" y="2779"/>
              <a:ext cx="101" cy="91"/>
            </a:xfrm>
            <a:custGeom>
              <a:avLst/>
              <a:gdLst>
                <a:gd name="T0" fmla="*/ 27 w 101"/>
                <a:gd name="T1" fmla="*/ 7 h 91"/>
                <a:gd name="T2" fmla="*/ 13 w 101"/>
                <a:gd name="T3" fmla="*/ 13 h 91"/>
                <a:gd name="T4" fmla="*/ 8 w 101"/>
                <a:gd name="T5" fmla="*/ 15 h 91"/>
                <a:gd name="T6" fmla="*/ 0 w 101"/>
                <a:gd name="T7" fmla="*/ 62 h 91"/>
                <a:gd name="T8" fmla="*/ 5 w 101"/>
                <a:gd name="T9" fmla="*/ 62 h 91"/>
                <a:gd name="T10" fmla="*/ 6 w 101"/>
                <a:gd name="T11" fmla="*/ 62 h 91"/>
                <a:gd name="T12" fmla="*/ 8 w 101"/>
                <a:gd name="T13" fmla="*/ 60 h 91"/>
                <a:gd name="T14" fmla="*/ 12 w 101"/>
                <a:gd name="T15" fmla="*/ 58 h 91"/>
                <a:gd name="T16" fmla="*/ 12 w 101"/>
                <a:gd name="T17" fmla="*/ 62 h 91"/>
                <a:gd name="T18" fmla="*/ 20 w 101"/>
                <a:gd name="T19" fmla="*/ 51 h 91"/>
                <a:gd name="T20" fmla="*/ 25 w 101"/>
                <a:gd name="T21" fmla="*/ 55 h 91"/>
                <a:gd name="T22" fmla="*/ 25 w 101"/>
                <a:gd name="T23" fmla="*/ 56 h 91"/>
                <a:gd name="T24" fmla="*/ 30 w 101"/>
                <a:gd name="T25" fmla="*/ 60 h 91"/>
                <a:gd name="T26" fmla="*/ 36 w 101"/>
                <a:gd name="T27" fmla="*/ 58 h 91"/>
                <a:gd name="T28" fmla="*/ 37 w 101"/>
                <a:gd name="T29" fmla="*/ 56 h 91"/>
                <a:gd name="T30" fmla="*/ 41 w 101"/>
                <a:gd name="T31" fmla="*/ 56 h 91"/>
                <a:gd name="T32" fmla="*/ 41 w 101"/>
                <a:gd name="T33" fmla="*/ 58 h 91"/>
                <a:gd name="T34" fmla="*/ 44 w 101"/>
                <a:gd name="T35" fmla="*/ 58 h 91"/>
                <a:gd name="T36" fmla="*/ 46 w 101"/>
                <a:gd name="T37" fmla="*/ 56 h 91"/>
                <a:gd name="T38" fmla="*/ 49 w 101"/>
                <a:gd name="T39" fmla="*/ 58 h 91"/>
                <a:gd name="T40" fmla="*/ 51 w 101"/>
                <a:gd name="T41" fmla="*/ 60 h 91"/>
                <a:gd name="T42" fmla="*/ 56 w 101"/>
                <a:gd name="T43" fmla="*/ 58 h 91"/>
                <a:gd name="T44" fmla="*/ 65 w 101"/>
                <a:gd name="T45" fmla="*/ 63 h 91"/>
                <a:gd name="T46" fmla="*/ 78 w 101"/>
                <a:gd name="T47" fmla="*/ 79 h 91"/>
                <a:gd name="T48" fmla="*/ 87 w 101"/>
                <a:gd name="T49" fmla="*/ 87 h 91"/>
                <a:gd name="T50" fmla="*/ 90 w 101"/>
                <a:gd name="T51" fmla="*/ 89 h 91"/>
                <a:gd name="T52" fmla="*/ 99 w 101"/>
                <a:gd name="T53" fmla="*/ 82 h 91"/>
                <a:gd name="T54" fmla="*/ 96 w 101"/>
                <a:gd name="T55" fmla="*/ 82 h 91"/>
                <a:gd name="T56" fmla="*/ 94 w 101"/>
                <a:gd name="T57" fmla="*/ 79 h 91"/>
                <a:gd name="T58" fmla="*/ 92 w 101"/>
                <a:gd name="T59" fmla="*/ 79 h 91"/>
                <a:gd name="T60" fmla="*/ 89 w 101"/>
                <a:gd name="T61" fmla="*/ 74 h 91"/>
                <a:gd name="T62" fmla="*/ 89 w 101"/>
                <a:gd name="T63" fmla="*/ 72 h 91"/>
                <a:gd name="T64" fmla="*/ 85 w 101"/>
                <a:gd name="T65" fmla="*/ 72 h 91"/>
                <a:gd name="T66" fmla="*/ 84 w 101"/>
                <a:gd name="T67" fmla="*/ 68 h 91"/>
                <a:gd name="T68" fmla="*/ 80 w 101"/>
                <a:gd name="T69" fmla="*/ 67 h 91"/>
                <a:gd name="T70" fmla="*/ 80 w 101"/>
                <a:gd name="T71" fmla="*/ 67 h 91"/>
                <a:gd name="T72" fmla="*/ 73 w 101"/>
                <a:gd name="T73" fmla="*/ 56 h 91"/>
                <a:gd name="T74" fmla="*/ 68 w 101"/>
                <a:gd name="T75" fmla="*/ 55 h 91"/>
                <a:gd name="T76" fmla="*/ 65 w 101"/>
                <a:gd name="T77" fmla="*/ 55 h 91"/>
                <a:gd name="T78" fmla="*/ 63 w 101"/>
                <a:gd name="T79" fmla="*/ 51 h 91"/>
                <a:gd name="T80" fmla="*/ 60 w 101"/>
                <a:gd name="T81" fmla="*/ 50 h 91"/>
                <a:gd name="T82" fmla="*/ 58 w 101"/>
                <a:gd name="T83" fmla="*/ 51 h 91"/>
                <a:gd name="T84" fmla="*/ 54 w 101"/>
                <a:gd name="T85" fmla="*/ 48 h 91"/>
                <a:gd name="T86" fmla="*/ 54 w 101"/>
                <a:gd name="T87" fmla="*/ 46 h 91"/>
                <a:gd name="T88" fmla="*/ 54 w 101"/>
                <a:gd name="T89" fmla="*/ 43 h 91"/>
                <a:gd name="T90" fmla="*/ 53 w 101"/>
                <a:gd name="T91" fmla="*/ 43 h 91"/>
                <a:gd name="T92" fmla="*/ 49 w 101"/>
                <a:gd name="T93" fmla="*/ 43 h 91"/>
                <a:gd name="T94" fmla="*/ 51 w 101"/>
                <a:gd name="T95" fmla="*/ 46 h 91"/>
                <a:gd name="T96" fmla="*/ 49 w 101"/>
                <a:gd name="T97" fmla="*/ 48 h 91"/>
                <a:gd name="T98" fmla="*/ 49 w 101"/>
                <a:gd name="T99" fmla="*/ 46 h 91"/>
                <a:gd name="T100" fmla="*/ 48 w 101"/>
                <a:gd name="T101" fmla="*/ 44 h 91"/>
                <a:gd name="T102" fmla="*/ 46 w 101"/>
                <a:gd name="T103" fmla="*/ 41 h 91"/>
                <a:gd name="T104" fmla="*/ 44 w 101"/>
                <a:gd name="T105" fmla="*/ 39 h 91"/>
                <a:gd name="T106" fmla="*/ 44 w 101"/>
                <a:gd name="T107" fmla="*/ 38 h 91"/>
                <a:gd name="T108" fmla="*/ 41 w 101"/>
                <a:gd name="T109" fmla="*/ 34 h 91"/>
                <a:gd name="T110" fmla="*/ 30 w 101"/>
                <a:gd name="T111"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1" h="91">
                  <a:moveTo>
                    <a:pt x="30" y="0"/>
                  </a:moveTo>
                  <a:lnTo>
                    <a:pt x="27" y="7"/>
                  </a:lnTo>
                  <a:lnTo>
                    <a:pt x="15" y="12"/>
                  </a:lnTo>
                  <a:lnTo>
                    <a:pt x="13" y="13"/>
                  </a:lnTo>
                  <a:lnTo>
                    <a:pt x="12" y="15"/>
                  </a:lnTo>
                  <a:lnTo>
                    <a:pt x="8" y="15"/>
                  </a:lnTo>
                  <a:lnTo>
                    <a:pt x="0" y="56"/>
                  </a:lnTo>
                  <a:lnTo>
                    <a:pt x="0" y="62"/>
                  </a:lnTo>
                  <a:lnTo>
                    <a:pt x="1" y="62"/>
                  </a:lnTo>
                  <a:lnTo>
                    <a:pt x="5" y="62"/>
                  </a:lnTo>
                  <a:lnTo>
                    <a:pt x="6" y="62"/>
                  </a:lnTo>
                  <a:lnTo>
                    <a:pt x="6" y="62"/>
                  </a:lnTo>
                  <a:lnTo>
                    <a:pt x="8" y="62"/>
                  </a:lnTo>
                  <a:lnTo>
                    <a:pt x="8" y="60"/>
                  </a:lnTo>
                  <a:lnTo>
                    <a:pt x="8" y="58"/>
                  </a:lnTo>
                  <a:lnTo>
                    <a:pt x="12" y="58"/>
                  </a:lnTo>
                  <a:lnTo>
                    <a:pt x="12" y="60"/>
                  </a:lnTo>
                  <a:lnTo>
                    <a:pt x="12" y="62"/>
                  </a:lnTo>
                  <a:lnTo>
                    <a:pt x="15" y="65"/>
                  </a:lnTo>
                  <a:lnTo>
                    <a:pt x="20" y="51"/>
                  </a:lnTo>
                  <a:lnTo>
                    <a:pt x="24" y="55"/>
                  </a:lnTo>
                  <a:lnTo>
                    <a:pt x="25" y="55"/>
                  </a:lnTo>
                  <a:lnTo>
                    <a:pt x="25" y="55"/>
                  </a:lnTo>
                  <a:lnTo>
                    <a:pt x="25" y="56"/>
                  </a:lnTo>
                  <a:lnTo>
                    <a:pt x="29" y="60"/>
                  </a:lnTo>
                  <a:lnTo>
                    <a:pt x="30" y="60"/>
                  </a:lnTo>
                  <a:lnTo>
                    <a:pt x="32" y="58"/>
                  </a:lnTo>
                  <a:lnTo>
                    <a:pt x="36" y="58"/>
                  </a:lnTo>
                  <a:lnTo>
                    <a:pt x="37" y="56"/>
                  </a:lnTo>
                  <a:lnTo>
                    <a:pt x="37" y="56"/>
                  </a:lnTo>
                  <a:lnTo>
                    <a:pt x="39" y="56"/>
                  </a:lnTo>
                  <a:lnTo>
                    <a:pt x="41" y="56"/>
                  </a:lnTo>
                  <a:lnTo>
                    <a:pt x="41" y="58"/>
                  </a:lnTo>
                  <a:lnTo>
                    <a:pt x="41" y="58"/>
                  </a:lnTo>
                  <a:lnTo>
                    <a:pt x="42" y="58"/>
                  </a:lnTo>
                  <a:lnTo>
                    <a:pt x="44" y="58"/>
                  </a:lnTo>
                  <a:lnTo>
                    <a:pt x="46" y="56"/>
                  </a:lnTo>
                  <a:lnTo>
                    <a:pt x="46" y="56"/>
                  </a:lnTo>
                  <a:lnTo>
                    <a:pt x="48" y="58"/>
                  </a:lnTo>
                  <a:lnTo>
                    <a:pt x="49" y="58"/>
                  </a:lnTo>
                  <a:lnTo>
                    <a:pt x="51" y="60"/>
                  </a:lnTo>
                  <a:lnTo>
                    <a:pt x="51" y="60"/>
                  </a:lnTo>
                  <a:lnTo>
                    <a:pt x="53" y="58"/>
                  </a:lnTo>
                  <a:lnTo>
                    <a:pt x="56" y="58"/>
                  </a:lnTo>
                  <a:lnTo>
                    <a:pt x="61" y="63"/>
                  </a:lnTo>
                  <a:lnTo>
                    <a:pt x="65" y="63"/>
                  </a:lnTo>
                  <a:lnTo>
                    <a:pt x="72" y="72"/>
                  </a:lnTo>
                  <a:lnTo>
                    <a:pt x="78" y="79"/>
                  </a:lnTo>
                  <a:lnTo>
                    <a:pt x="82" y="84"/>
                  </a:lnTo>
                  <a:lnTo>
                    <a:pt x="87" y="87"/>
                  </a:lnTo>
                  <a:lnTo>
                    <a:pt x="90" y="91"/>
                  </a:lnTo>
                  <a:lnTo>
                    <a:pt x="90" y="89"/>
                  </a:lnTo>
                  <a:lnTo>
                    <a:pt x="101" y="84"/>
                  </a:lnTo>
                  <a:lnTo>
                    <a:pt x="99" y="82"/>
                  </a:lnTo>
                  <a:lnTo>
                    <a:pt x="97" y="84"/>
                  </a:lnTo>
                  <a:lnTo>
                    <a:pt x="96" y="82"/>
                  </a:lnTo>
                  <a:lnTo>
                    <a:pt x="96" y="82"/>
                  </a:lnTo>
                  <a:lnTo>
                    <a:pt x="94" y="79"/>
                  </a:lnTo>
                  <a:lnTo>
                    <a:pt x="94" y="79"/>
                  </a:lnTo>
                  <a:lnTo>
                    <a:pt x="92" y="79"/>
                  </a:lnTo>
                  <a:lnTo>
                    <a:pt x="90" y="79"/>
                  </a:lnTo>
                  <a:lnTo>
                    <a:pt x="89" y="74"/>
                  </a:lnTo>
                  <a:lnTo>
                    <a:pt x="89" y="74"/>
                  </a:lnTo>
                  <a:lnTo>
                    <a:pt x="89" y="72"/>
                  </a:lnTo>
                  <a:lnTo>
                    <a:pt x="87" y="72"/>
                  </a:lnTo>
                  <a:lnTo>
                    <a:pt x="85" y="72"/>
                  </a:lnTo>
                  <a:lnTo>
                    <a:pt x="84" y="68"/>
                  </a:lnTo>
                  <a:lnTo>
                    <a:pt x="84" y="68"/>
                  </a:lnTo>
                  <a:lnTo>
                    <a:pt x="82" y="68"/>
                  </a:lnTo>
                  <a:lnTo>
                    <a:pt x="80" y="67"/>
                  </a:lnTo>
                  <a:lnTo>
                    <a:pt x="80" y="67"/>
                  </a:lnTo>
                  <a:lnTo>
                    <a:pt x="80" y="67"/>
                  </a:lnTo>
                  <a:lnTo>
                    <a:pt x="80" y="65"/>
                  </a:lnTo>
                  <a:lnTo>
                    <a:pt x="73" y="56"/>
                  </a:lnTo>
                  <a:lnTo>
                    <a:pt x="72" y="55"/>
                  </a:lnTo>
                  <a:lnTo>
                    <a:pt x="68" y="55"/>
                  </a:lnTo>
                  <a:lnTo>
                    <a:pt x="66" y="55"/>
                  </a:lnTo>
                  <a:lnTo>
                    <a:pt x="65" y="55"/>
                  </a:lnTo>
                  <a:lnTo>
                    <a:pt x="65" y="53"/>
                  </a:lnTo>
                  <a:lnTo>
                    <a:pt x="63" y="51"/>
                  </a:lnTo>
                  <a:lnTo>
                    <a:pt x="61" y="50"/>
                  </a:lnTo>
                  <a:lnTo>
                    <a:pt x="60" y="50"/>
                  </a:lnTo>
                  <a:lnTo>
                    <a:pt x="58" y="51"/>
                  </a:lnTo>
                  <a:lnTo>
                    <a:pt x="58" y="51"/>
                  </a:lnTo>
                  <a:lnTo>
                    <a:pt x="56" y="51"/>
                  </a:lnTo>
                  <a:lnTo>
                    <a:pt x="54" y="48"/>
                  </a:lnTo>
                  <a:lnTo>
                    <a:pt x="54" y="46"/>
                  </a:lnTo>
                  <a:lnTo>
                    <a:pt x="54" y="46"/>
                  </a:lnTo>
                  <a:lnTo>
                    <a:pt x="54" y="44"/>
                  </a:lnTo>
                  <a:lnTo>
                    <a:pt x="54" y="43"/>
                  </a:lnTo>
                  <a:lnTo>
                    <a:pt x="53" y="43"/>
                  </a:lnTo>
                  <a:lnTo>
                    <a:pt x="53" y="43"/>
                  </a:lnTo>
                  <a:lnTo>
                    <a:pt x="51" y="43"/>
                  </a:lnTo>
                  <a:lnTo>
                    <a:pt x="49" y="43"/>
                  </a:lnTo>
                  <a:lnTo>
                    <a:pt x="51" y="44"/>
                  </a:lnTo>
                  <a:lnTo>
                    <a:pt x="51" y="46"/>
                  </a:lnTo>
                  <a:lnTo>
                    <a:pt x="51" y="48"/>
                  </a:lnTo>
                  <a:lnTo>
                    <a:pt x="49" y="48"/>
                  </a:lnTo>
                  <a:lnTo>
                    <a:pt x="49" y="46"/>
                  </a:lnTo>
                  <a:lnTo>
                    <a:pt x="49" y="46"/>
                  </a:lnTo>
                  <a:lnTo>
                    <a:pt x="49" y="44"/>
                  </a:lnTo>
                  <a:lnTo>
                    <a:pt x="48" y="44"/>
                  </a:lnTo>
                  <a:lnTo>
                    <a:pt x="48" y="41"/>
                  </a:lnTo>
                  <a:lnTo>
                    <a:pt x="46" y="41"/>
                  </a:lnTo>
                  <a:lnTo>
                    <a:pt x="46" y="41"/>
                  </a:lnTo>
                  <a:lnTo>
                    <a:pt x="44" y="39"/>
                  </a:lnTo>
                  <a:lnTo>
                    <a:pt x="44" y="39"/>
                  </a:lnTo>
                  <a:lnTo>
                    <a:pt x="44" y="38"/>
                  </a:lnTo>
                  <a:lnTo>
                    <a:pt x="44" y="36"/>
                  </a:lnTo>
                  <a:lnTo>
                    <a:pt x="41" y="34"/>
                  </a:lnTo>
                  <a:lnTo>
                    <a:pt x="36" y="8"/>
                  </a:lnTo>
                  <a:lnTo>
                    <a:pt x="30" y="0"/>
                  </a:lnTo>
                  <a:lnTo>
                    <a:pt x="3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7" name="Freeform 51"/>
            <p:cNvSpPr>
              <a:spLocks/>
            </p:cNvSpPr>
            <p:nvPr/>
          </p:nvSpPr>
          <p:spPr bwMode="auto">
            <a:xfrm>
              <a:off x="1100" y="2779"/>
              <a:ext cx="101" cy="91"/>
            </a:xfrm>
            <a:custGeom>
              <a:avLst/>
              <a:gdLst>
                <a:gd name="T0" fmla="*/ 27 w 101"/>
                <a:gd name="T1" fmla="*/ 7 h 91"/>
                <a:gd name="T2" fmla="*/ 13 w 101"/>
                <a:gd name="T3" fmla="*/ 13 h 91"/>
                <a:gd name="T4" fmla="*/ 8 w 101"/>
                <a:gd name="T5" fmla="*/ 15 h 91"/>
                <a:gd name="T6" fmla="*/ 0 w 101"/>
                <a:gd name="T7" fmla="*/ 62 h 91"/>
                <a:gd name="T8" fmla="*/ 5 w 101"/>
                <a:gd name="T9" fmla="*/ 62 h 91"/>
                <a:gd name="T10" fmla="*/ 6 w 101"/>
                <a:gd name="T11" fmla="*/ 62 h 91"/>
                <a:gd name="T12" fmla="*/ 8 w 101"/>
                <a:gd name="T13" fmla="*/ 60 h 91"/>
                <a:gd name="T14" fmla="*/ 12 w 101"/>
                <a:gd name="T15" fmla="*/ 58 h 91"/>
                <a:gd name="T16" fmla="*/ 12 w 101"/>
                <a:gd name="T17" fmla="*/ 62 h 91"/>
                <a:gd name="T18" fmla="*/ 20 w 101"/>
                <a:gd name="T19" fmla="*/ 51 h 91"/>
                <a:gd name="T20" fmla="*/ 25 w 101"/>
                <a:gd name="T21" fmla="*/ 55 h 91"/>
                <a:gd name="T22" fmla="*/ 25 w 101"/>
                <a:gd name="T23" fmla="*/ 56 h 91"/>
                <a:gd name="T24" fmla="*/ 30 w 101"/>
                <a:gd name="T25" fmla="*/ 60 h 91"/>
                <a:gd name="T26" fmla="*/ 36 w 101"/>
                <a:gd name="T27" fmla="*/ 58 h 91"/>
                <a:gd name="T28" fmla="*/ 37 w 101"/>
                <a:gd name="T29" fmla="*/ 56 h 91"/>
                <a:gd name="T30" fmla="*/ 41 w 101"/>
                <a:gd name="T31" fmla="*/ 56 h 91"/>
                <a:gd name="T32" fmla="*/ 41 w 101"/>
                <a:gd name="T33" fmla="*/ 58 h 91"/>
                <a:gd name="T34" fmla="*/ 44 w 101"/>
                <a:gd name="T35" fmla="*/ 58 h 91"/>
                <a:gd name="T36" fmla="*/ 46 w 101"/>
                <a:gd name="T37" fmla="*/ 56 h 91"/>
                <a:gd name="T38" fmla="*/ 49 w 101"/>
                <a:gd name="T39" fmla="*/ 58 h 91"/>
                <a:gd name="T40" fmla="*/ 51 w 101"/>
                <a:gd name="T41" fmla="*/ 60 h 91"/>
                <a:gd name="T42" fmla="*/ 56 w 101"/>
                <a:gd name="T43" fmla="*/ 58 h 91"/>
                <a:gd name="T44" fmla="*/ 65 w 101"/>
                <a:gd name="T45" fmla="*/ 63 h 91"/>
                <a:gd name="T46" fmla="*/ 78 w 101"/>
                <a:gd name="T47" fmla="*/ 79 h 91"/>
                <a:gd name="T48" fmla="*/ 87 w 101"/>
                <a:gd name="T49" fmla="*/ 87 h 91"/>
                <a:gd name="T50" fmla="*/ 90 w 101"/>
                <a:gd name="T51" fmla="*/ 89 h 91"/>
                <a:gd name="T52" fmla="*/ 99 w 101"/>
                <a:gd name="T53" fmla="*/ 82 h 91"/>
                <a:gd name="T54" fmla="*/ 96 w 101"/>
                <a:gd name="T55" fmla="*/ 82 h 91"/>
                <a:gd name="T56" fmla="*/ 94 w 101"/>
                <a:gd name="T57" fmla="*/ 79 h 91"/>
                <a:gd name="T58" fmla="*/ 92 w 101"/>
                <a:gd name="T59" fmla="*/ 79 h 91"/>
                <a:gd name="T60" fmla="*/ 89 w 101"/>
                <a:gd name="T61" fmla="*/ 74 h 91"/>
                <a:gd name="T62" fmla="*/ 89 w 101"/>
                <a:gd name="T63" fmla="*/ 72 h 91"/>
                <a:gd name="T64" fmla="*/ 85 w 101"/>
                <a:gd name="T65" fmla="*/ 72 h 91"/>
                <a:gd name="T66" fmla="*/ 84 w 101"/>
                <a:gd name="T67" fmla="*/ 68 h 91"/>
                <a:gd name="T68" fmla="*/ 80 w 101"/>
                <a:gd name="T69" fmla="*/ 67 h 91"/>
                <a:gd name="T70" fmla="*/ 80 w 101"/>
                <a:gd name="T71" fmla="*/ 67 h 91"/>
                <a:gd name="T72" fmla="*/ 73 w 101"/>
                <a:gd name="T73" fmla="*/ 56 h 91"/>
                <a:gd name="T74" fmla="*/ 68 w 101"/>
                <a:gd name="T75" fmla="*/ 55 h 91"/>
                <a:gd name="T76" fmla="*/ 65 w 101"/>
                <a:gd name="T77" fmla="*/ 55 h 91"/>
                <a:gd name="T78" fmla="*/ 63 w 101"/>
                <a:gd name="T79" fmla="*/ 51 h 91"/>
                <a:gd name="T80" fmla="*/ 60 w 101"/>
                <a:gd name="T81" fmla="*/ 50 h 91"/>
                <a:gd name="T82" fmla="*/ 58 w 101"/>
                <a:gd name="T83" fmla="*/ 51 h 91"/>
                <a:gd name="T84" fmla="*/ 54 w 101"/>
                <a:gd name="T85" fmla="*/ 48 h 91"/>
                <a:gd name="T86" fmla="*/ 54 w 101"/>
                <a:gd name="T87" fmla="*/ 46 h 91"/>
                <a:gd name="T88" fmla="*/ 54 w 101"/>
                <a:gd name="T89" fmla="*/ 43 h 91"/>
                <a:gd name="T90" fmla="*/ 53 w 101"/>
                <a:gd name="T91" fmla="*/ 43 h 91"/>
                <a:gd name="T92" fmla="*/ 49 w 101"/>
                <a:gd name="T93" fmla="*/ 43 h 91"/>
                <a:gd name="T94" fmla="*/ 51 w 101"/>
                <a:gd name="T95" fmla="*/ 46 h 91"/>
                <a:gd name="T96" fmla="*/ 49 w 101"/>
                <a:gd name="T97" fmla="*/ 48 h 91"/>
                <a:gd name="T98" fmla="*/ 49 w 101"/>
                <a:gd name="T99" fmla="*/ 46 h 91"/>
                <a:gd name="T100" fmla="*/ 48 w 101"/>
                <a:gd name="T101" fmla="*/ 44 h 91"/>
                <a:gd name="T102" fmla="*/ 46 w 101"/>
                <a:gd name="T103" fmla="*/ 41 h 91"/>
                <a:gd name="T104" fmla="*/ 44 w 101"/>
                <a:gd name="T105" fmla="*/ 39 h 91"/>
                <a:gd name="T106" fmla="*/ 44 w 101"/>
                <a:gd name="T107" fmla="*/ 38 h 91"/>
                <a:gd name="T108" fmla="*/ 41 w 101"/>
                <a:gd name="T109" fmla="*/ 34 h 91"/>
                <a:gd name="T110" fmla="*/ 30 w 101"/>
                <a:gd name="T111"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1" h="91">
                  <a:moveTo>
                    <a:pt x="30" y="0"/>
                  </a:moveTo>
                  <a:lnTo>
                    <a:pt x="27" y="7"/>
                  </a:lnTo>
                  <a:lnTo>
                    <a:pt x="15" y="12"/>
                  </a:lnTo>
                  <a:lnTo>
                    <a:pt x="13" y="13"/>
                  </a:lnTo>
                  <a:lnTo>
                    <a:pt x="12" y="15"/>
                  </a:lnTo>
                  <a:lnTo>
                    <a:pt x="8" y="15"/>
                  </a:lnTo>
                  <a:lnTo>
                    <a:pt x="0" y="56"/>
                  </a:lnTo>
                  <a:lnTo>
                    <a:pt x="0" y="62"/>
                  </a:lnTo>
                  <a:lnTo>
                    <a:pt x="1" y="62"/>
                  </a:lnTo>
                  <a:lnTo>
                    <a:pt x="5" y="62"/>
                  </a:lnTo>
                  <a:lnTo>
                    <a:pt x="6" y="62"/>
                  </a:lnTo>
                  <a:lnTo>
                    <a:pt x="6" y="62"/>
                  </a:lnTo>
                  <a:lnTo>
                    <a:pt x="8" y="62"/>
                  </a:lnTo>
                  <a:lnTo>
                    <a:pt x="8" y="60"/>
                  </a:lnTo>
                  <a:lnTo>
                    <a:pt x="8" y="58"/>
                  </a:lnTo>
                  <a:lnTo>
                    <a:pt x="12" y="58"/>
                  </a:lnTo>
                  <a:lnTo>
                    <a:pt x="12" y="60"/>
                  </a:lnTo>
                  <a:lnTo>
                    <a:pt x="12" y="62"/>
                  </a:lnTo>
                  <a:lnTo>
                    <a:pt x="15" y="65"/>
                  </a:lnTo>
                  <a:lnTo>
                    <a:pt x="20" y="51"/>
                  </a:lnTo>
                  <a:lnTo>
                    <a:pt x="24" y="55"/>
                  </a:lnTo>
                  <a:lnTo>
                    <a:pt x="25" y="55"/>
                  </a:lnTo>
                  <a:lnTo>
                    <a:pt x="25" y="55"/>
                  </a:lnTo>
                  <a:lnTo>
                    <a:pt x="25" y="56"/>
                  </a:lnTo>
                  <a:lnTo>
                    <a:pt x="29" y="60"/>
                  </a:lnTo>
                  <a:lnTo>
                    <a:pt x="30" y="60"/>
                  </a:lnTo>
                  <a:lnTo>
                    <a:pt x="32" y="58"/>
                  </a:lnTo>
                  <a:lnTo>
                    <a:pt x="36" y="58"/>
                  </a:lnTo>
                  <a:lnTo>
                    <a:pt x="37" y="56"/>
                  </a:lnTo>
                  <a:lnTo>
                    <a:pt x="37" y="56"/>
                  </a:lnTo>
                  <a:lnTo>
                    <a:pt x="39" y="56"/>
                  </a:lnTo>
                  <a:lnTo>
                    <a:pt x="41" y="56"/>
                  </a:lnTo>
                  <a:lnTo>
                    <a:pt x="41" y="58"/>
                  </a:lnTo>
                  <a:lnTo>
                    <a:pt x="41" y="58"/>
                  </a:lnTo>
                  <a:lnTo>
                    <a:pt x="42" y="58"/>
                  </a:lnTo>
                  <a:lnTo>
                    <a:pt x="44" y="58"/>
                  </a:lnTo>
                  <a:lnTo>
                    <a:pt x="46" y="56"/>
                  </a:lnTo>
                  <a:lnTo>
                    <a:pt x="46" y="56"/>
                  </a:lnTo>
                  <a:lnTo>
                    <a:pt x="48" y="58"/>
                  </a:lnTo>
                  <a:lnTo>
                    <a:pt x="49" y="58"/>
                  </a:lnTo>
                  <a:lnTo>
                    <a:pt x="51" y="60"/>
                  </a:lnTo>
                  <a:lnTo>
                    <a:pt x="51" y="60"/>
                  </a:lnTo>
                  <a:lnTo>
                    <a:pt x="53" y="58"/>
                  </a:lnTo>
                  <a:lnTo>
                    <a:pt x="56" y="58"/>
                  </a:lnTo>
                  <a:lnTo>
                    <a:pt x="61" y="63"/>
                  </a:lnTo>
                  <a:lnTo>
                    <a:pt x="65" y="63"/>
                  </a:lnTo>
                  <a:lnTo>
                    <a:pt x="72" y="72"/>
                  </a:lnTo>
                  <a:lnTo>
                    <a:pt x="78" y="79"/>
                  </a:lnTo>
                  <a:lnTo>
                    <a:pt x="82" y="84"/>
                  </a:lnTo>
                  <a:lnTo>
                    <a:pt x="87" y="87"/>
                  </a:lnTo>
                  <a:lnTo>
                    <a:pt x="90" y="91"/>
                  </a:lnTo>
                  <a:lnTo>
                    <a:pt x="90" y="89"/>
                  </a:lnTo>
                  <a:lnTo>
                    <a:pt x="101" y="84"/>
                  </a:lnTo>
                  <a:lnTo>
                    <a:pt x="99" y="82"/>
                  </a:lnTo>
                  <a:lnTo>
                    <a:pt x="97" y="84"/>
                  </a:lnTo>
                  <a:lnTo>
                    <a:pt x="96" y="82"/>
                  </a:lnTo>
                  <a:lnTo>
                    <a:pt x="96" y="82"/>
                  </a:lnTo>
                  <a:lnTo>
                    <a:pt x="94" y="79"/>
                  </a:lnTo>
                  <a:lnTo>
                    <a:pt x="94" y="79"/>
                  </a:lnTo>
                  <a:lnTo>
                    <a:pt x="92" y="79"/>
                  </a:lnTo>
                  <a:lnTo>
                    <a:pt x="90" y="79"/>
                  </a:lnTo>
                  <a:lnTo>
                    <a:pt x="89" y="74"/>
                  </a:lnTo>
                  <a:lnTo>
                    <a:pt x="89" y="74"/>
                  </a:lnTo>
                  <a:lnTo>
                    <a:pt x="89" y="72"/>
                  </a:lnTo>
                  <a:lnTo>
                    <a:pt x="87" y="72"/>
                  </a:lnTo>
                  <a:lnTo>
                    <a:pt x="85" y="72"/>
                  </a:lnTo>
                  <a:lnTo>
                    <a:pt x="84" y="68"/>
                  </a:lnTo>
                  <a:lnTo>
                    <a:pt x="84" y="68"/>
                  </a:lnTo>
                  <a:lnTo>
                    <a:pt x="82" y="68"/>
                  </a:lnTo>
                  <a:lnTo>
                    <a:pt x="80" y="67"/>
                  </a:lnTo>
                  <a:lnTo>
                    <a:pt x="80" y="67"/>
                  </a:lnTo>
                  <a:lnTo>
                    <a:pt x="80" y="67"/>
                  </a:lnTo>
                  <a:lnTo>
                    <a:pt x="80" y="65"/>
                  </a:lnTo>
                  <a:lnTo>
                    <a:pt x="73" y="56"/>
                  </a:lnTo>
                  <a:lnTo>
                    <a:pt x="72" y="55"/>
                  </a:lnTo>
                  <a:lnTo>
                    <a:pt x="68" y="55"/>
                  </a:lnTo>
                  <a:lnTo>
                    <a:pt x="66" y="55"/>
                  </a:lnTo>
                  <a:lnTo>
                    <a:pt x="65" y="55"/>
                  </a:lnTo>
                  <a:lnTo>
                    <a:pt x="65" y="53"/>
                  </a:lnTo>
                  <a:lnTo>
                    <a:pt x="63" y="51"/>
                  </a:lnTo>
                  <a:lnTo>
                    <a:pt x="61" y="50"/>
                  </a:lnTo>
                  <a:lnTo>
                    <a:pt x="60" y="50"/>
                  </a:lnTo>
                  <a:lnTo>
                    <a:pt x="58" y="51"/>
                  </a:lnTo>
                  <a:lnTo>
                    <a:pt x="58" y="51"/>
                  </a:lnTo>
                  <a:lnTo>
                    <a:pt x="56" y="51"/>
                  </a:lnTo>
                  <a:lnTo>
                    <a:pt x="54" y="48"/>
                  </a:lnTo>
                  <a:lnTo>
                    <a:pt x="54" y="46"/>
                  </a:lnTo>
                  <a:lnTo>
                    <a:pt x="54" y="46"/>
                  </a:lnTo>
                  <a:lnTo>
                    <a:pt x="54" y="44"/>
                  </a:lnTo>
                  <a:lnTo>
                    <a:pt x="54" y="43"/>
                  </a:lnTo>
                  <a:lnTo>
                    <a:pt x="53" y="43"/>
                  </a:lnTo>
                  <a:lnTo>
                    <a:pt x="53" y="43"/>
                  </a:lnTo>
                  <a:lnTo>
                    <a:pt x="51" y="43"/>
                  </a:lnTo>
                  <a:lnTo>
                    <a:pt x="49" y="43"/>
                  </a:lnTo>
                  <a:lnTo>
                    <a:pt x="51" y="44"/>
                  </a:lnTo>
                  <a:lnTo>
                    <a:pt x="51" y="46"/>
                  </a:lnTo>
                  <a:lnTo>
                    <a:pt x="51" y="48"/>
                  </a:lnTo>
                  <a:lnTo>
                    <a:pt x="49" y="48"/>
                  </a:lnTo>
                  <a:lnTo>
                    <a:pt x="49" y="46"/>
                  </a:lnTo>
                  <a:lnTo>
                    <a:pt x="49" y="46"/>
                  </a:lnTo>
                  <a:lnTo>
                    <a:pt x="49" y="44"/>
                  </a:lnTo>
                  <a:lnTo>
                    <a:pt x="48" y="44"/>
                  </a:lnTo>
                  <a:lnTo>
                    <a:pt x="48" y="41"/>
                  </a:lnTo>
                  <a:lnTo>
                    <a:pt x="46" y="41"/>
                  </a:lnTo>
                  <a:lnTo>
                    <a:pt x="46" y="41"/>
                  </a:lnTo>
                  <a:lnTo>
                    <a:pt x="44" y="39"/>
                  </a:lnTo>
                  <a:lnTo>
                    <a:pt x="44" y="39"/>
                  </a:lnTo>
                  <a:lnTo>
                    <a:pt x="44" y="38"/>
                  </a:lnTo>
                  <a:lnTo>
                    <a:pt x="44" y="36"/>
                  </a:lnTo>
                  <a:lnTo>
                    <a:pt x="41" y="34"/>
                  </a:lnTo>
                  <a:lnTo>
                    <a:pt x="36" y="8"/>
                  </a:lnTo>
                  <a:lnTo>
                    <a:pt x="30" y="0"/>
                  </a:lnTo>
                  <a:lnTo>
                    <a:pt x="3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8" name="Freeform 52"/>
            <p:cNvSpPr>
              <a:spLocks/>
            </p:cNvSpPr>
            <p:nvPr/>
          </p:nvSpPr>
          <p:spPr bwMode="auto">
            <a:xfrm>
              <a:off x="987" y="3095"/>
              <a:ext cx="27" cy="33"/>
            </a:xfrm>
            <a:custGeom>
              <a:avLst/>
              <a:gdLst>
                <a:gd name="T0" fmla="*/ 24 w 27"/>
                <a:gd name="T1" fmla="*/ 2 h 33"/>
                <a:gd name="T2" fmla="*/ 24 w 27"/>
                <a:gd name="T3" fmla="*/ 2 h 33"/>
                <a:gd name="T4" fmla="*/ 22 w 27"/>
                <a:gd name="T5" fmla="*/ 0 h 33"/>
                <a:gd name="T6" fmla="*/ 22 w 27"/>
                <a:gd name="T7" fmla="*/ 0 h 33"/>
                <a:gd name="T8" fmla="*/ 20 w 27"/>
                <a:gd name="T9" fmla="*/ 0 h 33"/>
                <a:gd name="T10" fmla="*/ 17 w 27"/>
                <a:gd name="T11" fmla="*/ 2 h 33"/>
                <a:gd name="T12" fmla="*/ 13 w 27"/>
                <a:gd name="T13" fmla="*/ 2 h 33"/>
                <a:gd name="T14" fmla="*/ 13 w 27"/>
                <a:gd name="T15" fmla="*/ 2 h 33"/>
                <a:gd name="T16" fmla="*/ 13 w 27"/>
                <a:gd name="T17" fmla="*/ 4 h 33"/>
                <a:gd name="T18" fmla="*/ 13 w 27"/>
                <a:gd name="T19" fmla="*/ 5 h 33"/>
                <a:gd name="T20" fmla="*/ 12 w 27"/>
                <a:gd name="T21" fmla="*/ 7 h 33"/>
                <a:gd name="T22" fmla="*/ 10 w 27"/>
                <a:gd name="T23" fmla="*/ 7 h 33"/>
                <a:gd name="T24" fmla="*/ 8 w 27"/>
                <a:gd name="T25" fmla="*/ 7 h 33"/>
                <a:gd name="T26" fmla="*/ 6 w 27"/>
                <a:gd name="T27" fmla="*/ 7 h 33"/>
                <a:gd name="T28" fmla="*/ 6 w 27"/>
                <a:gd name="T29" fmla="*/ 7 h 33"/>
                <a:gd name="T30" fmla="*/ 5 w 27"/>
                <a:gd name="T31" fmla="*/ 4 h 33"/>
                <a:gd name="T32" fmla="*/ 3 w 27"/>
                <a:gd name="T33" fmla="*/ 4 h 33"/>
                <a:gd name="T34" fmla="*/ 1 w 27"/>
                <a:gd name="T35" fmla="*/ 4 h 33"/>
                <a:gd name="T36" fmla="*/ 1 w 27"/>
                <a:gd name="T37" fmla="*/ 4 h 33"/>
                <a:gd name="T38" fmla="*/ 1 w 27"/>
                <a:gd name="T39" fmla="*/ 7 h 33"/>
                <a:gd name="T40" fmla="*/ 0 w 27"/>
                <a:gd name="T41" fmla="*/ 7 h 33"/>
                <a:gd name="T42" fmla="*/ 3 w 27"/>
                <a:gd name="T43" fmla="*/ 10 h 33"/>
                <a:gd name="T44" fmla="*/ 3 w 27"/>
                <a:gd name="T45" fmla="*/ 17 h 33"/>
                <a:gd name="T46" fmla="*/ 5 w 27"/>
                <a:gd name="T47" fmla="*/ 17 h 33"/>
                <a:gd name="T48" fmla="*/ 5 w 27"/>
                <a:gd name="T49" fmla="*/ 29 h 33"/>
                <a:gd name="T50" fmla="*/ 8 w 27"/>
                <a:gd name="T51" fmla="*/ 33 h 33"/>
                <a:gd name="T52" fmla="*/ 10 w 27"/>
                <a:gd name="T53" fmla="*/ 33 h 33"/>
                <a:gd name="T54" fmla="*/ 17 w 27"/>
                <a:gd name="T55" fmla="*/ 31 h 33"/>
                <a:gd name="T56" fmla="*/ 27 w 27"/>
                <a:gd name="T57" fmla="*/ 14 h 33"/>
                <a:gd name="T58" fmla="*/ 27 w 27"/>
                <a:gd name="T59" fmla="*/ 12 h 33"/>
                <a:gd name="T60" fmla="*/ 25 w 27"/>
                <a:gd name="T61" fmla="*/ 10 h 33"/>
                <a:gd name="T62" fmla="*/ 25 w 27"/>
                <a:gd name="T63" fmla="*/ 9 h 33"/>
                <a:gd name="T64" fmla="*/ 24 w 27"/>
                <a:gd name="T65" fmla="*/ 9 h 33"/>
                <a:gd name="T66" fmla="*/ 22 w 27"/>
                <a:gd name="T67" fmla="*/ 7 h 33"/>
                <a:gd name="T68" fmla="*/ 22 w 27"/>
                <a:gd name="T69" fmla="*/ 5 h 33"/>
                <a:gd name="T70" fmla="*/ 22 w 27"/>
                <a:gd name="T71" fmla="*/ 4 h 33"/>
                <a:gd name="T72" fmla="*/ 24 w 27"/>
                <a:gd name="T73" fmla="*/ 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33">
                  <a:moveTo>
                    <a:pt x="24" y="2"/>
                  </a:moveTo>
                  <a:lnTo>
                    <a:pt x="24" y="2"/>
                  </a:lnTo>
                  <a:lnTo>
                    <a:pt x="22" y="0"/>
                  </a:lnTo>
                  <a:lnTo>
                    <a:pt x="22" y="0"/>
                  </a:lnTo>
                  <a:lnTo>
                    <a:pt x="20" y="0"/>
                  </a:lnTo>
                  <a:lnTo>
                    <a:pt x="17" y="2"/>
                  </a:lnTo>
                  <a:lnTo>
                    <a:pt x="13" y="2"/>
                  </a:lnTo>
                  <a:lnTo>
                    <a:pt x="13" y="2"/>
                  </a:lnTo>
                  <a:lnTo>
                    <a:pt x="13" y="4"/>
                  </a:lnTo>
                  <a:lnTo>
                    <a:pt x="13" y="5"/>
                  </a:lnTo>
                  <a:lnTo>
                    <a:pt x="12" y="7"/>
                  </a:lnTo>
                  <a:lnTo>
                    <a:pt x="10" y="7"/>
                  </a:lnTo>
                  <a:lnTo>
                    <a:pt x="8" y="7"/>
                  </a:lnTo>
                  <a:lnTo>
                    <a:pt x="6" y="7"/>
                  </a:lnTo>
                  <a:lnTo>
                    <a:pt x="6" y="7"/>
                  </a:lnTo>
                  <a:lnTo>
                    <a:pt x="5" y="4"/>
                  </a:lnTo>
                  <a:lnTo>
                    <a:pt x="3" y="4"/>
                  </a:lnTo>
                  <a:lnTo>
                    <a:pt x="1" y="4"/>
                  </a:lnTo>
                  <a:lnTo>
                    <a:pt x="1" y="4"/>
                  </a:lnTo>
                  <a:lnTo>
                    <a:pt x="1" y="7"/>
                  </a:lnTo>
                  <a:lnTo>
                    <a:pt x="0" y="7"/>
                  </a:lnTo>
                  <a:lnTo>
                    <a:pt x="3" y="10"/>
                  </a:lnTo>
                  <a:lnTo>
                    <a:pt x="3" y="17"/>
                  </a:lnTo>
                  <a:lnTo>
                    <a:pt x="5" y="17"/>
                  </a:lnTo>
                  <a:lnTo>
                    <a:pt x="5" y="29"/>
                  </a:lnTo>
                  <a:lnTo>
                    <a:pt x="8" y="33"/>
                  </a:lnTo>
                  <a:lnTo>
                    <a:pt x="10" y="33"/>
                  </a:lnTo>
                  <a:lnTo>
                    <a:pt x="17" y="31"/>
                  </a:lnTo>
                  <a:lnTo>
                    <a:pt x="27" y="14"/>
                  </a:lnTo>
                  <a:lnTo>
                    <a:pt x="27" y="12"/>
                  </a:lnTo>
                  <a:lnTo>
                    <a:pt x="25" y="10"/>
                  </a:lnTo>
                  <a:lnTo>
                    <a:pt x="25" y="9"/>
                  </a:lnTo>
                  <a:lnTo>
                    <a:pt x="24" y="9"/>
                  </a:lnTo>
                  <a:lnTo>
                    <a:pt x="22" y="7"/>
                  </a:lnTo>
                  <a:lnTo>
                    <a:pt x="22" y="5"/>
                  </a:lnTo>
                  <a:lnTo>
                    <a:pt x="22" y="4"/>
                  </a:lnTo>
                  <a:lnTo>
                    <a:pt x="24"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9" name="Freeform 53"/>
            <p:cNvSpPr>
              <a:spLocks/>
            </p:cNvSpPr>
            <p:nvPr/>
          </p:nvSpPr>
          <p:spPr bwMode="auto">
            <a:xfrm>
              <a:off x="987" y="3095"/>
              <a:ext cx="27" cy="33"/>
            </a:xfrm>
            <a:custGeom>
              <a:avLst/>
              <a:gdLst>
                <a:gd name="T0" fmla="*/ 24 w 27"/>
                <a:gd name="T1" fmla="*/ 2 h 33"/>
                <a:gd name="T2" fmla="*/ 24 w 27"/>
                <a:gd name="T3" fmla="*/ 2 h 33"/>
                <a:gd name="T4" fmla="*/ 22 w 27"/>
                <a:gd name="T5" fmla="*/ 0 h 33"/>
                <a:gd name="T6" fmla="*/ 22 w 27"/>
                <a:gd name="T7" fmla="*/ 0 h 33"/>
                <a:gd name="T8" fmla="*/ 20 w 27"/>
                <a:gd name="T9" fmla="*/ 0 h 33"/>
                <a:gd name="T10" fmla="*/ 17 w 27"/>
                <a:gd name="T11" fmla="*/ 2 h 33"/>
                <a:gd name="T12" fmla="*/ 13 w 27"/>
                <a:gd name="T13" fmla="*/ 2 h 33"/>
                <a:gd name="T14" fmla="*/ 13 w 27"/>
                <a:gd name="T15" fmla="*/ 2 h 33"/>
                <a:gd name="T16" fmla="*/ 13 w 27"/>
                <a:gd name="T17" fmla="*/ 4 h 33"/>
                <a:gd name="T18" fmla="*/ 13 w 27"/>
                <a:gd name="T19" fmla="*/ 5 h 33"/>
                <a:gd name="T20" fmla="*/ 12 w 27"/>
                <a:gd name="T21" fmla="*/ 7 h 33"/>
                <a:gd name="T22" fmla="*/ 10 w 27"/>
                <a:gd name="T23" fmla="*/ 7 h 33"/>
                <a:gd name="T24" fmla="*/ 8 w 27"/>
                <a:gd name="T25" fmla="*/ 7 h 33"/>
                <a:gd name="T26" fmla="*/ 6 w 27"/>
                <a:gd name="T27" fmla="*/ 7 h 33"/>
                <a:gd name="T28" fmla="*/ 6 w 27"/>
                <a:gd name="T29" fmla="*/ 7 h 33"/>
                <a:gd name="T30" fmla="*/ 5 w 27"/>
                <a:gd name="T31" fmla="*/ 4 h 33"/>
                <a:gd name="T32" fmla="*/ 3 w 27"/>
                <a:gd name="T33" fmla="*/ 4 h 33"/>
                <a:gd name="T34" fmla="*/ 1 w 27"/>
                <a:gd name="T35" fmla="*/ 4 h 33"/>
                <a:gd name="T36" fmla="*/ 1 w 27"/>
                <a:gd name="T37" fmla="*/ 4 h 33"/>
                <a:gd name="T38" fmla="*/ 1 w 27"/>
                <a:gd name="T39" fmla="*/ 7 h 33"/>
                <a:gd name="T40" fmla="*/ 0 w 27"/>
                <a:gd name="T41" fmla="*/ 7 h 33"/>
                <a:gd name="T42" fmla="*/ 3 w 27"/>
                <a:gd name="T43" fmla="*/ 10 h 33"/>
                <a:gd name="T44" fmla="*/ 3 w 27"/>
                <a:gd name="T45" fmla="*/ 17 h 33"/>
                <a:gd name="T46" fmla="*/ 5 w 27"/>
                <a:gd name="T47" fmla="*/ 17 h 33"/>
                <a:gd name="T48" fmla="*/ 5 w 27"/>
                <a:gd name="T49" fmla="*/ 29 h 33"/>
                <a:gd name="T50" fmla="*/ 8 w 27"/>
                <a:gd name="T51" fmla="*/ 33 h 33"/>
                <a:gd name="T52" fmla="*/ 10 w 27"/>
                <a:gd name="T53" fmla="*/ 33 h 33"/>
                <a:gd name="T54" fmla="*/ 17 w 27"/>
                <a:gd name="T55" fmla="*/ 31 h 33"/>
                <a:gd name="T56" fmla="*/ 27 w 27"/>
                <a:gd name="T57" fmla="*/ 14 h 33"/>
                <a:gd name="T58" fmla="*/ 27 w 27"/>
                <a:gd name="T59" fmla="*/ 12 h 33"/>
                <a:gd name="T60" fmla="*/ 25 w 27"/>
                <a:gd name="T61" fmla="*/ 10 h 33"/>
                <a:gd name="T62" fmla="*/ 25 w 27"/>
                <a:gd name="T63" fmla="*/ 9 h 33"/>
                <a:gd name="T64" fmla="*/ 24 w 27"/>
                <a:gd name="T65" fmla="*/ 9 h 33"/>
                <a:gd name="T66" fmla="*/ 22 w 27"/>
                <a:gd name="T67" fmla="*/ 7 h 33"/>
                <a:gd name="T68" fmla="*/ 22 w 27"/>
                <a:gd name="T69" fmla="*/ 5 h 33"/>
                <a:gd name="T70" fmla="*/ 22 w 27"/>
                <a:gd name="T71" fmla="*/ 4 h 33"/>
                <a:gd name="T72" fmla="*/ 24 w 27"/>
                <a:gd name="T73" fmla="*/ 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33">
                  <a:moveTo>
                    <a:pt x="24" y="2"/>
                  </a:moveTo>
                  <a:lnTo>
                    <a:pt x="24" y="2"/>
                  </a:lnTo>
                  <a:lnTo>
                    <a:pt x="22" y="0"/>
                  </a:lnTo>
                  <a:lnTo>
                    <a:pt x="22" y="0"/>
                  </a:lnTo>
                  <a:lnTo>
                    <a:pt x="20" y="0"/>
                  </a:lnTo>
                  <a:lnTo>
                    <a:pt x="17" y="2"/>
                  </a:lnTo>
                  <a:lnTo>
                    <a:pt x="13" y="2"/>
                  </a:lnTo>
                  <a:lnTo>
                    <a:pt x="13" y="2"/>
                  </a:lnTo>
                  <a:lnTo>
                    <a:pt x="13" y="4"/>
                  </a:lnTo>
                  <a:lnTo>
                    <a:pt x="13" y="5"/>
                  </a:lnTo>
                  <a:lnTo>
                    <a:pt x="12" y="7"/>
                  </a:lnTo>
                  <a:lnTo>
                    <a:pt x="10" y="7"/>
                  </a:lnTo>
                  <a:lnTo>
                    <a:pt x="8" y="7"/>
                  </a:lnTo>
                  <a:lnTo>
                    <a:pt x="6" y="7"/>
                  </a:lnTo>
                  <a:lnTo>
                    <a:pt x="6" y="7"/>
                  </a:lnTo>
                  <a:lnTo>
                    <a:pt x="5" y="4"/>
                  </a:lnTo>
                  <a:lnTo>
                    <a:pt x="3" y="4"/>
                  </a:lnTo>
                  <a:lnTo>
                    <a:pt x="1" y="4"/>
                  </a:lnTo>
                  <a:lnTo>
                    <a:pt x="1" y="4"/>
                  </a:lnTo>
                  <a:lnTo>
                    <a:pt x="1" y="7"/>
                  </a:lnTo>
                  <a:lnTo>
                    <a:pt x="0" y="7"/>
                  </a:lnTo>
                  <a:lnTo>
                    <a:pt x="3" y="10"/>
                  </a:lnTo>
                  <a:lnTo>
                    <a:pt x="3" y="17"/>
                  </a:lnTo>
                  <a:lnTo>
                    <a:pt x="5" y="17"/>
                  </a:lnTo>
                  <a:lnTo>
                    <a:pt x="5" y="29"/>
                  </a:lnTo>
                  <a:lnTo>
                    <a:pt x="8" y="33"/>
                  </a:lnTo>
                  <a:lnTo>
                    <a:pt x="10" y="33"/>
                  </a:lnTo>
                  <a:lnTo>
                    <a:pt x="17" y="31"/>
                  </a:lnTo>
                  <a:lnTo>
                    <a:pt x="27" y="14"/>
                  </a:lnTo>
                  <a:lnTo>
                    <a:pt x="27" y="12"/>
                  </a:lnTo>
                  <a:lnTo>
                    <a:pt x="25" y="10"/>
                  </a:lnTo>
                  <a:lnTo>
                    <a:pt x="25" y="9"/>
                  </a:lnTo>
                  <a:lnTo>
                    <a:pt x="24" y="9"/>
                  </a:lnTo>
                  <a:lnTo>
                    <a:pt x="22" y="7"/>
                  </a:lnTo>
                  <a:lnTo>
                    <a:pt x="22" y="5"/>
                  </a:lnTo>
                  <a:lnTo>
                    <a:pt x="22" y="4"/>
                  </a:lnTo>
                  <a:lnTo>
                    <a:pt x="24"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0" name="Freeform 54"/>
            <p:cNvSpPr>
              <a:spLocks/>
            </p:cNvSpPr>
            <p:nvPr/>
          </p:nvSpPr>
          <p:spPr bwMode="auto">
            <a:xfrm>
              <a:off x="1043" y="3205"/>
              <a:ext cx="48" cy="120"/>
            </a:xfrm>
            <a:custGeom>
              <a:avLst/>
              <a:gdLst>
                <a:gd name="T0" fmla="*/ 15 w 48"/>
                <a:gd name="T1" fmla="*/ 4 h 120"/>
                <a:gd name="T2" fmla="*/ 14 w 48"/>
                <a:gd name="T3" fmla="*/ 2 h 120"/>
                <a:gd name="T4" fmla="*/ 10 w 48"/>
                <a:gd name="T5" fmla="*/ 4 h 120"/>
                <a:gd name="T6" fmla="*/ 7 w 48"/>
                <a:gd name="T7" fmla="*/ 2 h 120"/>
                <a:gd name="T8" fmla="*/ 3 w 48"/>
                <a:gd name="T9" fmla="*/ 0 h 120"/>
                <a:gd name="T10" fmla="*/ 3 w 48"/>
                <a:gd name="T11" fmla="*/ 2 h 120"/>
                <a:gd name="T12" fmla="*/ 7 w 48"/>
                <a:gd name="T13" fmla="*/ 4 h 120"/>
                <a:gd name="T14" fmla="*/ 10 w 48"/>
                <a:gd name="T15" fmla="*/ 10 h 120"/>
                <a:gd name="T16" fmla="*/ 12 w 48"/>
                <a:gd name="T17" fmla="*/ 17 h 120"/>
                <a:gd name="T18" fmla="*/ 14 w 48"/>
                <a:gd name="T19" fmla="*/ 21 h 120"/>
                <a:gd name="T20" fmla="*/ 12 w 48"/>
                <a:gd name="T21" fmla="*/ 22 h 120"/>
                <a:gd name="T22" fmla="*/ 10 w 48"/>
                <a:gd name="T23" fmla="*/ 24 h 120"/>
                <a:gd name="T24" fmla="*/ 7 w 48"/>
                <a:gd name="T25" fmla="*/ 33 h 120"/>
                <a:gd name="T26" fmla="*/ 9 w 48"/>
                <a:gd name="T27" fmla="*/ 47 h 120"/>
                <a:gd name="T28" fmla="*/ 10 w 48"/>
                <a:gd name="T29" fmla="*/ 48 h 120"/>
                <a:gd name="T30" fmla="*/ 7 w 48"/>
                <a:gd name="T31" fmla="*/ 50 h 120"/>
                <a:gd name="T32" fmla="*/ 5 w 48"/>
                <a:gd name="T33" fmla="*/ 52 h 120"/>
                <a:gd name="T34" fmla="*/ 2 w 48"/>
                <a:gd name="T35" fmla="*/ 64 h 120"/>
                <a:gd name="T36" fmla="*/ 0 w 48"/>
                <a:gd name="T37" fmla="*/ 67 h 120"/>
                <a:gd name="T38" fmla="*/ 2 w 48"/>
                <a:gd name="T39" fmla="*/ 71 h 120"/>
                <a:gd name="T40" fmla="*/ 5 w 48"/>
                <a:gd name="T41" fmla="*/ 72 h 120"/>
                <a:gd name="T42" fmla="*/ 7 w 48"/>
                <a:gd name="T43" fmla="*/ 72 h 120"/>
                <a:gd name="T44" fmla="*/ 10 w 48"/>
                <a:gd name="T45" fmla="*/ 77 h 120"/>
                <a:gd name="T46" fmla="*/ 14 w 48"/>
                <a:gd name="T47" fmla="*/ 81 h 120"/>
                <a:gd name="T48" fmla="*/ 26 w 48"/>
                <a:gd name="T49" fmla="*/ 79 h 120"/>
                <a:gd name="T50" fmla="*/ 27 w 48"/>
                <a:gd name="T51" fmla="*/ 93 h 120"/>
                <a:gd name="T52" fmla="*/ 26 w 48"/>
                <a:gd name="T53" fmla="*/ 96 h 120"/>
                <a:gd name="T54" fmla="*/ 24 w 48"/>
                <a:gd name="T55" fmla="*/ 100 h 120"/>
                <a:gd name="T56" fmla="*/ 24 w 48"/>
                <a:gd name="T57" fmla="*/ 103 h 120"/>
                <a:gd name="T58" fmla="*/ 27 w 48"/>
                <a:gd name="T59" fmla="*/ 108 h 120"/>
                <a:gd name="T60" fmla="*/ 33 w 48"/>
                <a:gd name="T61" fmla="*/ 115 h 120"/>
                <a:gd name="T62" fmla="*/ 36 w 48"/>
                <a:gd name="T63" fmla="*/ 117 h 120"/>
                <a:gd name="T64" fmla="*/ 34 w 48"/>
                <a:gd name="T65" fmla="*/ 120 h 120"/>
                <a:gd name="T66" fmla="*/ 39 w 48"/>
                <a:gd name="T67" fmla="*/ 120 h 120"/>
                <a:gd name="T68" fmla="*/ 39 w 48"/>
                <a:gd name="T69" fmla="*/ 117 h 120"/>
                <a:gd name="T70" fmla="*/ 38 w 48"/>
                <a:gd name="T71" fmla="*/ 114 h 120"/>
                <a:gd name="T72" fmla="*/ 38 w 48"/>
                <a:gd name="T73" fmla="*/ 110 h 120"/>
                <a:gd name="T74" fmla="*/ 39 w 48"/>
                <a:gd name="T75" fmla="*/ 108 h 120"/>
                <a:gd name="T76" fmla="*/ 46 w 48"/>
                <a:gd name="T77" fmla="*/ 103 h 120"/>
                <a:gd name="T78" fmla="*/ 48 w 48"/>
                <a:gd name="T79" fmla="*/ 95 h 120"/>
                <a:gd name="T80" fmla="*/ 48 w 48"/>
                <a:gd name="T81" fmla="*/ 86 h 120"/>
                <a:gd name="T82" fmla="*/ 33 w 48"/>
                <a:gd name="T83" fmla="*/ 64 h 120"/>
                <a:gd name="T84" fmla="*/ 31 w 48"/>
                <a:gd name="T85" fmla="*/ 67 h 120"/>
                <a:gd name="T86" fmla="*/ 34 w 48"/>
                <a:gd name="T87" fmla="*/ 69 h 120"/>
                <a:gd name="T88" fmla="*/ 38 w 48"/>
                <a:gd name="T89" fmla="*/ 77 h 120"/>
                <a:gd name="T90" fmla="*/ 36 w 48"/>
                <a:gd name="T91" fmla="*/ 79 h 120"/>
                <a:gd name="T92" fmla="*/ 34 w 48"/>
                <a:gd name="T93" fmla="*/ 76 h 120"/>
                <a:gd name="T94" fmla="*/ 33 w 48"/>
                <a:gd name="T95" fmla="*/ 74 h 120"/>
                <a:gd name="T96" fmla="*/ 31 w 48"/>
                <a:gd name="T97" fmla="*/ 74 h 120"/>
                <a:gd name="T98" fmla="*/ 29 w 48"/>
                <a:gd name="T99" fmla="*/ 76 h 120"/>
                <a:gd name="T100" fmla="*/ 27 w 48"/>
                <a:gd name="T101" fmla="*/ 76 h 120"/>
                <a:gd name="T102" fmla="*/ 27 w 48"/>
                <a:gd name="T103" fmla="*/ 72 h 120"/>
                <a:gd name="T104" fmla="*/ 27 w 48"/>
                <a:gd name="T105" fmla="*/ 69 h 120"/>
                <a:gd name="T106" fmla="*/ 24 w 48"/>
                <a:gd name="T107" fmla="*/ 62 h 120"/>
                <a:gd name="T108" fmla="*/ 24 w 48"/>
                <a:gd name="T109" fmla="*/ 59 h 120"/>
                <a:gd name="T110" fmla="*/ 19 w 48"/>
                <a:gd name="T111" fmla="*/ 45 h 120"/>
                <a:gd name="T112" fmla="*/ 22 w 48"/>
                <a:gd name="T113" fmla="*/ 36 h 120"/>
                <a:gd name="T114" fmla="*/ 22 w 48"/>
                <a:gd name="T115" fmla="*/ 17 h 120"/>
                <a:gd name="T116" fmla="*/ 21 w 48"/>
                <a:gd name="T117" fmla="*/ 14 h 120"/>
                <a:gd name="T118" fmla="*/ 17 w 48"/>
                <a:gd name="T119" fmla="*/ 9 h 120"/>
                <a:gd name="T120" fmla="*/ 19 w 48"/>
                <a:gd name="T121" fmla="*/ 4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8" h="120">
                  <a:moveTo>
                    <a:pt x="17" y="5"/>
                  </a:moveTo>
                  <a:lnTo>
                    <a:pt x="15" y="4"/>
                  </a:lnTo>
                  <a:lnTo>
                    <a:pt x="15" y="2"/>
                  </a:lnTo>
                  <a:lnTo>
                    <a:pt x="14" y="2"/>
                  </a:lnTo>
                  <a:lnTo>
                    <a:pt x="10" y="4"/>
                  </a:lnTo>
                  <a:lnTo>
                    <a:pt x="10" y="4"/>
                  </a:lnTo>
                  <a:lnTo>
                    <a:pt x="9" y="2"/>
                  </a:lnTo>
                  <a:lnTo>
                    <a:pt x="7" y="2"/>
                  </a:lnTo>
                  <a:lnTo>
                    <a:pt x="3" y="0"/>
                  </a:lnTo>
                  <a:lnTo>
                    <a:pt x="3" y="0"/>
                  </a:lnTo>
                  <a:lnTo>
                    <a:pt x="3" y="2"/>
                  </a:lnTo>
                  <a:lnTo>
                    <a:pt x="3" y="2"/>
                  </a:lnTo>
                  <a:lnTo>
                    <a:pt x="3" y="4"/>
                  </a:lnTo>
                  <a:lnTo>
                    <a:pt x="7" y="4"/>
                  </a:lnTo>
                  <a:lnTo>
                    <a:pt x="9" y="9"/>
                  </a:lnTo>
                  <a:lnTo>
                    <a:pt x="10" y="10"/>
                  </a:lnTo>
                  <a:lnTo>
                    <a:pt x="12" y="12"/>
                  </a:lnTo>
                  <a:lnTo>
                    <a:pt x="12" y="17"/>
                  </a:lnTo>
                  <a:lnTo>
                    <a:pt x="14" y="19"/>
                  </a:lnTo>
                  <a:lnTo>
                    <a:pt x="14" y="21"/>
                  </a:lnTo>
                  <a:lnTo>
                    <a:pt x="14" y="21"/>
                  </a:lnTo>
                  <a:lnTo>
                    <a:pt x="12" y="22"/>
                  </a:lnTo>
                  <a:lnTo>
                    <a:pt x="10" y="22"/>
                  </a:lnTo>
                  <a:lnTo>
                    <a:pt x="10" y="24"/>
                  </a:lnTo>
                  <a:lnTo>
                    <a:pt x="9" y="29"/>
                  </a:lnTo>
                  <a:lnTo>
                    <a:pt x="7" y="33"/>
                  </a:lnTo>
                  <a:lnTo>
                    <a:pt x="9" y="45"/>
                  </a:lnTo>
                  <a:lnTo>
                    <a:pt x="9" y="47"/>
                  </a:lnTo>
                  <a:lnTo>
                    <a:pt x="10" y="47"/>
                  </a:lnTo>
                  <a:lnTo>
                    <a:pt x="10" y="48"/>
                  </a:lnTo>
                  <a:lnTo>
                    <a:pt x="10" y="48"/>
                  </a:lnTo>
                  <a:lnTo>
                    <a:pt x="7" y="50"/>
                  </a:lnTo>
                  <a:lnTo>
                    <a:pt x="7" y="50"/>
                  </a:lnTo>
                  <a:lnTo>
                    <a:pt x="5" y="52"/>
                  </a:lnTo>
                  <a:lnTo>
                    <a:pt x="3" y="52"/>
                  </a:lnTo>
                  <a:lnTo>
                    <a:pt x="2" y="64"/>
                  </a:lnTo>
                  <a:lnTo>
                    <a:pt x="0" y="65"/>
                  </a:lnTo>
                  <a:lnTo>
                    <a:pt x="0" y="67"/>
                  </a:lnTo>
                  <a:lnTo>
                    <a:pt x="0" y="69"/>
                  </a:lnTo>
                  <a:lnTo>
                    <a:pt x="2" y="71"/>
                  </a:lnTo>
                  <a:lnTo>
                    <a:pt x="2" y="72"/>
                  </a:lnTo>
                  <a:lnTo>
                    <a:pt x="5" y="72"/>
                  </a:lnTo>
                  <a:lnTo>
                    <a:pt x="5" y="72"/>
                  </a:lnTo>
                  <a:lnTo>
                    <a:pt x="7" y="72"/>
                  </a:lnTo>
                  <a:lnTo>
                    <a:pt x="7" y="74"/>
                  </a:lnTo>
                  <a:lnTo>
                    <a:pt x="10" y="77"/>
                  </a:lnTo>
                  <a:lnTo>
                    <a:pt x="12" y="81"/>
                  </a:lnTo>
                  <a:lnTo>
                    <a:pt x="14" y="81"/>
                  </a:lnTo>
                  <a:lnTo>
                    <a:pt x="24" y="79"/>
                  </a:lnTo>
                  <a:lnTo>
                    <a:pt x="26" y="79"/>
                  </a:lnTo>
                  <a:lnTo>
                    <a:pt x="26" y="81"/>
                  </a:lnTo>
                  <a:lnTo>
                    <a:pt x="27" y="93"/>
                  </a:lnTo>
                  <a:lnTo>
                    <a:pt x="27" y="95"/>
                  </a:lnTo>
                  <a:lnTo>
                    <a:pt x="26" y="96"/>
                  </a:lnTo>
                  <a:lnTo>
                    <a:pt x="26" y="98"/>
                  </a:lnTo>
                  <a:lnTo>
                    <a:pt x="24" y="100"/>
                  </a:lnTo>
                  <a:lnTo>
                    <a:pt x="24" y="103"/>
                  </a:lnTo>
                  <a:lnTo>
                    <a:pt x="24" y="103"/>
                  </a:lnTo>
                  <a:lnTo>
                    <a:pt x="26" y="108"/>
                  </a:lnTo>
                  <a:lnTo>
                    <a:pt x="27" y="108"/>
                  </a:lnTo>
                  <a:lnTo>
                    <a:pt x="27" y="110"/>
                  </a:lnTo>
                  <a:lnTo>
                    <a:pt x="33" y="115"/>
                  </a:lnTo>
                  <a:lnTo>
                    <a:pt x="34" y="117"/>
                  </a:lnTo>
                  <a:lnTo>
                    <a:pt x="36" y="117"/>
                  </a:lnTo>
                  <a:lnTo>
                    <a:pt x="36" y="119"/>
                  </a:lnTo>
                  <a:lnTo>
                    <a:pt x="34" y="120"/>
                  </a:lnTo>
                  <a:lnTo>
                    <a:pt x="36" y="120"/>
                  </a:lnTo>
                  <a:lnTo>
                    <a:pt x="39" y="120"/>
                  </a:lnTo>
                  <a:lnTo>
                    <a:pt x="39" y="120"/>
                  </a:lnTo>
                  <a:lnTo>
                    <a:pt x="39" y="117"/>
                  </a:lnTo>
                  <a:lnTo>
                    <a:pt x="38" y="115"/>
                  </a:lnTo>
                  <a:lnTo>
                    <a:pt x="38" y="114"/>
                  </a:lnTo>
                  <a:lnTo>
                    <a:pt x="38" y="112"/>
                  </a:lnTo>
                  <a:lnTo>
                    <a:pt x="38" y="110"/>
                  </a:lnTo>
                  <a:lnTo>
                    <a:pt x="38" y="108"/>
                  </a:lnTo>
                  <a:lnTo>
                    <a:pt x="39" y="108"/>
                  </a:lnTo>
                  <a:lnTo>
                    <a:pt x="46" y="105"/>
                  </a:lnTo>
                  <a:lnTo>
                    <a:pt x="46" y="103"/>
                  </a:lnTo>
                  <a:lnTo>
                    <a:pt x="46" y="96"/>
                  </a:lnTo>
                  <a:lnTo>
                    <a:pt x="48" y="95"/>
                  </a:lnTo>
                  <a:lnTo>
                    <a:pt x="46" y="91"/>
                  </a:lnTo>
                  <a:lnTo>
                    <a:pt x="48" y="86"/>
                  </a:lnTo>
                  <a:lnTo>
                    <a:pt x="48" y="83"/>
                  </a:lnTo>
                  <a:lnTo>
                    <a:pt x="33" y="64"/>
                  </a:lnTo>
                  <a:lnTo>
                    <a:pt x="31" y="65"/>
                  </a:lnTo>
                  <a:lnTo>
                    <a:pt x="31" y="67"/>
                  </a:lnTo>
                  <a:lnTo>
                    <a:pt x="33" y="69"/>
                  </a:lnTo>
                  <a:lnTo>
                    <a:pt x="34" y="69"/>
                  </a:lnTo>
                  <a:lnTo>
                    <a:pt x="34" y="71"/>
                  </a:lnTo>
                  <a:lnTo>
                    <a:pt x="38" y="77"/>
                  </a:lnTo>
                  <a:lnTo>
                    <a:pt x="38" y="79"/>
                  </a:lnTo>
                  <a:lnTo>
                    <a:pt x="36" y="79"/>
                  </a:lnTo>
                  <a:lnTo>
                    <a:pt x="36" y="79"/>
                  </a:lnTo>
                  <a:lnTo>
                    <a:pt x="34" y="76"/>
                  </a:lnTo>
                  <a:lnTo>
                    <a:pt x="33" y="76"/>
                  </a:lnTo>
                  <a:lnTo>
                    <a:pt x="33" y="74"/>
                  </a:lnTo>
                  <a:lnTo>
                    <a:pt x="33" y="74"/>
                  </a:lnTo>
                  <a:lnTo>
                    <a:pt x="31" y="74"/>
                  </a:lnTo>
                  <a:lnTo>
                    <a:pt x="31" y="76"/>
                  </a:lnTo>
                  <a:lnTo>
                    <a:pt x="29" y="76"/>
                  </a:lnTo>
                  <a:lnTo>
                    <a:pt x="27" y="76"/>
                  </a:lnTo>
                  <a:lnTo>
                    <a:pt x="27" y="76"/>
                  </a:lnTo>
                  <a:lnTo>
                    <a:pt x="27" y="74"/>
                  </a:lnTo>
                  <a:lnTo>
                    <a:pt x="27" y="72"/>
                  </a:lnTo>
                  <a:lnTo>
                    <a:pt x="27" y="69"/>
                  </a:lnTo>
                  <a:lnTo>
                    <a:pt x="27" y="69"/>
                  </a:lnTo>
                  <a:lnTo>
                    <a:pt x="24" y="65"/>
                  </a:lnTo>
                  <a:lnTo>
                    <a:pt x="24" y="62"/>
                  </a:lnTo>
                  <a:lnTo>
                    <a:pt x="24" y="59"/>
                  </a:lnTo>
                  <a:lnTo>
                    <a:pt x="24" y="59"/>
                  </a:lnTo>
                  <a:lnTo>
                    <a:pt x="19" y="47"/>
                  </a:lnTo>
                  <a:lnTo>
                    <a:pt x="19" y="45"/>
                  </a:lnTo>
                  <a:lnTo>
                    <a:pt x="19" y="43"/>
                  </a:lnTo>
                  <a:lnTo>
                    <a:pt x="22" y="36"/>
                  </a:lnTo>
                  <a:lnTo>
                    <a:pt x="21" y="19"/>
                  </a:lnTo>
                  <a:lnTo>
                    <a:pt x="22" y="17"/>
                  </a:lnTo>
                  <a:lnTo>
                    <a:pt x="22" y="16"/>
                  </a:lnTo>
                  <a:lnTo>
                    <a:pt x="21" y="14"/>
                  </a:lnTo>
                  <a:lnTo>
                    <a:pt x="19" y="12"/>
                  </a:lnTo>
                  <a:lnTo>
                    <a:pt x="17" y="9"/>
                  </a:lnTo>
                  <a:lnTo>
                    <a:pt x="17" y="5"/>
                  </a:lnTo>
                  <a:lnTo>
                    <a:pt x="19" y="4"/>
                  </a:lnTo>
                  <a:lnTo>
                    <a:pt x="17" y="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1" name="Freeform 55"/>
            <p:cNvSpPr>
              <a:spLocks/>
            </p:cNvSpPr>
            <p:nvPr/>
          </p:nvSpPr>
          <p:spPr bwMode="auto">
            <a:xfrm>
              <a:off x="1043" y="3205"/>
              <a:ext cx="48" cy="120"/>
            </a:xfrm>
            <a:custGeom>
              <a:avLst/>
              <a:gdLst>
                <a:gd name="T0" fmla="*/ 15 w 48"/>
                <a:gd name="T1" fmla="*/ 4 h 120"/>
                <a:gd name="T2" fmla="*/ 14 w 48"/>
                <a:gd name="T3" fmla="*/ 2 h 120"/>
                <a:gd name="T4" fmla="*/ 10 w 48"/>
                <a:gd name="T5" fmla="*/ 4 h 120"/>
                <a:gd name="T6" fmla="*/ 7 w 48"/>
                <a:gd name="T7" fmla="*/ 2 h 120"/>
                <a:gd name="T8" fmla="*/ 3 w 48"/>
                <a:gd name="T9" fmla="*/ 0 h 120"/>
                <a:gd name="T10" fmla="*/ 3 w 48"/>
                <a:gd name="T11" fmla="*/ 2 h 120"/>
                <a:gd name="T12" fmla="*/ 7 w 48"/>
                <a:gd name="T13" fmla="*/ 4 h 120"/>
                <a:gd name="T14" fmla="*/ 10 w 48"/>
                <a:gd name="T15" fmla="*/ 10 h 120"/>
                <a:gd name="T16" fmla="*/ 12 w 48"/>
                <a:gd name="T17" fmla="*/ 17 h 120"/>
                <a:gd name="T18" fmla="*/ 14 w 48"/>
                <a:gd name="T19" fmla="*/ 21 h 120"/>
                <a:gd name="T20" fmla="*/ 12 w 48"/>
                <a:gd name="T21" fmla="*/ 22 h 120"/>
                <a:gd name="T22" fmla="*/ 10 w 48"/>
                <a:gd name="T23" fmla="*/ 24 h 120"/>
                <a:gd name="T24" fmla="*/ 7 w 48"/>
                <a:gd name="T25" fmla="*/ 33 h 120"/>
                <a:gd name="T26" fmla="*/ 9 w 48"/>
                <a:gd name="T27" fmla="*/ 47 h 120"/>
                <a:gd name="T28" fmla="*/ 10 w 48"/>
                <a:gd name="T29" fmla="*/ 48 h 120"/>
                <a:gd name="T30" fmla="*/ 7 w 48"/>
                <a:gd name="T31" fmla="*/ 50 h 120"/>
                <a:gd name="T32" fmla="*/ 5 w 48"/>
                <a:gd name="T33" fmla="*/ 52 h 120"/>
                <a:gd name="T34" fmla="*/ 2 w 48"/>
                <a:gd name="T35" fmla="*/ 64 h 120"/>
                <a:gd name="T36" fmla="*/ 0 w 48"/>
                <a:gd name="T37" fmla="*/ 67 h 120"/>
                <a:gd name="T38" fmla="*/ 2 w 48"/>
                <a:gd name="T39" fmla="*/ 71 h 120"/>
                <a:gd name="T40" fmla="*/ 5 w 48"/>
                <a:gd name="T41" fmla="*/ 72 h 120"/>
                <a:gd name="T42" fmla="*/ 7 w 48"/>
                <a:gd name="T43" fmla="*/ 72 h 120"/>
                <a:gd name="T44" fmla="*/ 10 w 48"/>
                <a:gd name="T45" fmla="*/ 77 h 120"/>
                <a:gd name="T46" fmla="*/ 14 w 48"/>
                <a:gd name="T47" fmla="*/ 81 h 120"/>
                <a:gd name="T48" fmla="*/ 26 w 48"/>
                <a:gd name="T49" fmla="*/ 79 h 120"/>
                <a:gd name="T50" fmla="*/ 27 w 48"/>
                <a:gd name="T51" fmla="*/ 93 h 120"/>
                <a:gd name="T52" fmla="*/ 26 w 48"/>
                <a:gd name="T53" fmla="*/ 96 h 120"/>
                <a:gd name="T54" fmla="*/ 24 w 48"/>
                <a:gd name="T55" fmla="*/ 100 h 120"/>
                <a:gd name="T56" fmla="*/ 24 w 48"/>
                <a:gd name="T57" fmla="*/ 103 h 120"/>
                <a:gd name="T58" fmla="*/ 27 w 48"/>
                <a:gd name="T59" fmla="*/ 108 h 120"/>
                <a:gd name="T60" fmla="*/ 33 w 48"/>
                <a:gd name="T61" fmla="*/ 115 h 120"/>
                <a:gd name="T62" fmla="*/ 36 w 48"/>
                <a:gd name="T63" fmla="*/ 117 h 120"/>
                <a:gd name="T64" fmla="*/ 34 w 48"/>
                <a:gd name="T65" fmla="*/ 120 h 120"/>
                <a:gd name="T66" fmla="*/ 39 w 48"/>
                <a:gd name="T67" fmla="*/ 120 h 120"/>
                <a:gd name="T68" fmla="*/ 39 w 48"/>
                <a:gd name="T69" fmla="*/ 117 h 120"/>
                <a:gd name="T70" fmla="*/ 38 w 48"/>
                <a:gd name="T71" fmla="*/ 114 h 120"/>
                <a:gd name="T72" fmla="*/ 38 w 48"/>
                <a:gd name="T73" fmla="*/ 110 h 120"/>
                <a:gd name="T74" fmla="*/ 39 w 48"/>
                <a:gd name="T75" fmla="*/ 108 h 120"/>
                <a:gd name="T76" fmla="*/ 46 w 48"/>
                <a:gd name="T77" fmla="*/ 103 h 120"/>
                <a:gd name="T78" fmla="*/ 48 w 48"/>
                <a:gd name="T79" fmla="*/ 95 h 120"/>
                <a:gd name="T80" fmla="*/ 48 w 48"/>
                <a:gd name="T81" fmla="*/ 86 h 120"/>
                <a:gd name="T82" fmla="*/ 33 w 48"/>
                <a:gd name="T83" fmla="*/ 64 h 120"/>
                <a:gd name="T84" fmla="*/ 31 w 48"/>
                <a:gd name="T85" fmla="*/ 67 h 120"/>
                <a:gd name="T86" fmla="*/ 34 w 48"/>
                <a:gd name="T87" fmla="*/ 69 h 120"/>
                <a:gd name="T88" fmla="*/ 38 w 48"/>
                <a:gd name="T89" fmla="*/ 77 h 120"/>
                <a:gd name="T90" fmla="*/ 36 w 48"/>
                <a:gd name="T91" fmla="*/ 79 h 120"/>
                <a:gd name="T92" fmla="*/ 34 w 48"/>
                <a:gd name="T93" fmla="*/ 76 h 120"/>
                <a:gd name="T94" fmla="*/ 33 w 48"/>
                <a:gd name="T95" fmla="*/ 74 h 120"/>
                <a:gd name="T96" fmla="*/ 31 w 48"/>
                <a:gd name="T97" fmla="*/ 74 h 120"/>
                <a:gd name="T98" fmla="*/ 29 w 48"/>
                <a:gd name="T99" fmla="*/ 76 h 120"/>
                <a:gd name="T100" fmla="*/ 27 w 48"/>
                <a:gd name="T101" fmla="*/ 76 h 120"/>
                <a:gd name="T102" fmla="*/ 27 w 48"/>
                <a:gd name="T103" fmla="*/ 72 h 120"/>
                <a:gd name="T104" fmla="*/ 27 w 48"/>
                <a:gd name="T105" fmla="*/ 69 h 120"/>
                <a:gd name="T106" fmla="*/ 24 w 48"/>
                <a:gd name="T107" fmla="*/ 62 h 120"/>
                <a:gd name="T108" fmla="*/ 24 w 48"/>
                <a:gd name="T109" fmla="*/ 59 h 120"/>
                <a:gd name="T110" fmla="*/ 19 w 48"/>
                <a:gd name="T111" fmla="*/ 45 h 120"/>
                <a:gd name="T112" fmla="*/ 22 w 48"/>
                <a:gd name="T113" fmla="*/ 36 h 120"/>
                <a:gd name="T114" fmla="*/ 22 w 48"/>
                <a:gd name="T115" fmla="*/ 17 h 120"/>
                <a:gd name="T116" fmla="*/ 21 w 48"/>
                <a:gd name="T117" fmla="*/ 14 h 120"/>
                <a:gd name="T118" fmla="*/ 17 w 48"/>
                <a:gd name="T119" fmla="*/ 9 h 120"/>
                <a:gd name="T120" fmla="*/ 19 w 48"/>
                <a:gd name="T121" fmla="*/ 4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8" h="120">
                  <a:moveTo>
                    <a:pt x="17" y="5"/>
                  </a:moveTo>
                  <a:lnTo>
                    <a:pt x="15" y="4"/>
                  </a:lnTo>
                  <a:lnTo>
                    <a:pt x="15" y="2"/>
                  </a:lnTo>
                  <a:lnTo>
                    <a:pt x="14" y="2"/>
                  </a:lnTo>
                  <a:lnTo>
                    <a:pt x="10" y="4"/>
                  </a:lnTo>
                  <a:lnTo>
                    <a:pt x="10" y="4"/>
                  </a:lnTo>
                  <a:lnTo>
                    <a:pt x="9" y="2"/>
                  </a:lnTo>
                  <a:lnTo>
                    <a:pt x="7" y="2"/>
                  </a:lnTo>
                  <a:lnTo>
                    <a:pt x="3" y="0"/>
                  </a:lnTo>
                  <a:lnTo>
                    <a:pt x="3" y="0"/>
                  </a:lnTo>
                  <a:lnTo>
                    <a:pt x="3" y="2"/>
                  </a:lnTo>
                  <a:lnTo>
                    <a:pt x="3" y="2"/>
                  </a:lnTo>
                  <a:lnTo>
                    <a:pt x="3" y="4"/>
                  </a:lnTo>
                  <a:lnTo>
                    <a:pt x="7" y="4"/>
                  </a:lnTo>
                  <a:lnTo>
                    <a:pt x="9" y="9"/>
                  </a:lnTo>
                  <a:lnTo>
                    <a:pt x="10" y="10"/>
                  </a:lnTo>
                  <a:lnTo>
                    <a:pt x="12" y="12"/>
                  </a:lnTo>
                  <a:lnTo>
                    <a:pt x="12" y="17"/>
                  </a:lnTo>
                  <a:lnTo>
                    <a:pt x="14" y="19"/>
                  </a:lnTo>
                  <a:lnTo>
                    <a:pt x="14" y="21"/>
                  </a:lnTo>
                  <a:lnTo>
                    <a:pt x="14" y="21"/>
                  </a:lnTo>
                  <a:lnTo>
                    <a:pt x="12" y="22"/>
                  </a:lnTo>
                  <a:lnTo>
                    <a:pt x="10" y="22"/>
                  </a:lnTo>
                  <a:lnTo>
                    <a:pt x="10" y="24"/>
                  </a:lnTo>
                  <a:lnTo>
                    <a:pt x="9" y="29"/>
                  </a:lnTo>
                  <a:lnTo>
                    <a:pt x="7" y="33"/>
                  </a:lnTo>
                  <a:lnTo>
                    <a:pt x="9" y="45"/>
                  </a:lnTo>
                  <a:lnTo>
                    <a:pt x="9" y="47"/>
                  </a:lnTo>
                  <a:lnTo>
                    <a:pt x="10" y="47"/>
                  </a:lnTo>
                  <a:lnTo>
                    <a:pt x="10" y="48"/>
                  </a:lnTo>
                  <a:lnTo>
                    <a:pt x="10" y="48"/>
                  </a:lnTo>
                  <a:lnTo>
                    <a:pt x="7" y="50"/>
                  </a:lnTo>
                  <a:lnTo>
                    <a:pt x="7" y="50"/>
                  </a:lnTo>
                  <a:lnTo>
                    <a:pt x="5" y="52"/>
                  </a:lnTo>
                  <a:lnTo>
                    <a:pt x="3" y="52"/>
                  </a:lnTo>
                  <a:lnTo>
                    <a:pt x="2" y="64"/>
                  </a:lnTo>
                  <a:lnTo>
                    <a:pt x="0" y="65"/>
                  </a:lnTo>
                  <a:lnTo>
                    <a:pt x="0" y="67"/>
                  </a:lnTo>
                  <a:lnTo>
                    <a:pt x="0" y="69"/>
                  </a:lnTo>
                  <a:lnTo>
                    <a:pt x="2" y="71"/>
                  </a:lnTo>
                  <a:lnTo>
                    <a:pt x="2" y="72"/>
                  </a:lnTo>
                  <a:lnTo>
                    <a:pt x="5" y="72"/>
                  </a:lnTo>
                  <a:lnTo>
                    <a:pt x="5" y="72"/>
                  </a:lnTo>
                  <a:lnTo>
                    <a:pt x="7" y="72"/>
                  </a:lnTo>
                  <a:lnTo>
                    <a:pt x="7" y="74"/>
                  </a:lnTo>
                  <a:lnTo>
                    <a:pt x="10" y="77"/>
                  </a:lnTo>
                  <a:lnTo>
                    <a:pt x="12" y="81"/>
                  </a:lnTo>
                  <a:lnTo>
                    <a:pt x="14" y="81"/>
                  </a:lnTo>
                  <a:lnTo>
                    <a:pt x="24" y="79"/>
                  </a:lnTo>
                  <a:lnTo>
                    <a:pt x="26" y="79"/>
                  </a:lnTo>
                  <a:lnTo>
                    <a:pt x="26" y="81"/>
                  </a:lnTo>
                  <a:lnTo>
                    <a:pt x="27" y="93"/>
                  </a:lnTo>
                  <a:lnTo>
                    <a:pt x="27" y="95"/>
                  </a:lnTo>
                  <a:lnTo>
                    <a:pt x="26" y="96"/>
                  </a:lnTo>
                  <a:lnTo>
                    <a:pt x="26" y="98"/>
                  </a:lnTo>
                  <a:lnTo>
                    <a:pt x="24" y="100"/>
                  </a:lnTo>
                  <a:lnTo>
                    <a:pt x="24" y="103"/>
                  </a:lnTo>
                  <a:lnTo>
                    <a:pt x="24" y="103"/>
                  </a:lnTo>
                  <a:lnTo>
                    <a:pt x="26" y="108"/>
                  </a:lnTo>
                  <a:lnTo>
                    <a:pt x="27" y="108"/>
                  </a:lnTo>
                  <a:lnTo>
                    <a:pt x="27" y="110"/>
                  </a:lnTo>
                  <a:lnTo>
                    <a:pt x="33" y="115"/>
                  </a:lnTo>
                  <a:lnTo>
                    <a:pt x="34" y="117"/>
                  </a:lnTo>
                  <a:lnTo>
                    <a:pt x="36" y="117"/>
                  </a:lnTo>
                  <a:lnTo>
                    <a:pt x="36" y="119"/>
                  </a:lnTo>
                  <a:lnTo>
                    <a:pt x="34" y="120"/>
                  </a:lnTo>
                  <a:lnTo>
                    <a:pt x="36" y="120"/>
                  </a:lnTo>
                  <a:lnTo>
                    <a:pt x="39" y="120"/>
                  </a:lnTo>
                  <a:lnTo>
                    <a:pt x="39" y="120"/>
                  </a:lnTo>
                  <a:lnTo>
                    <a:pt x="39" y="117"/>
                  </a:lnTo>
                  <a:lnTo>
                    <a:pt x="38" y="115"/>
                  </a:lnTo>
                  <a:lnTo>
                    <a:pt x="38" y="114"/>
                  </a:lnTo>
                  <a:lnTo>
                    <a:pt x="38" y="112"/>
                  </a:lnTo>
                  <a:lnTo>
                    <a:pt x="38" y="110"/>
                  </a:lnTo>
                  <a:lnTo>
                    <a:pt x="38" y="108"/>
                  </a:lnTo>
                  <a:lnTo>
                    <a:pt x="39" y="108"/>
                  </a:lnTo>
                  <a:lnTo>
                    <a:pt x="46" y="105"/>
                  </a:lnTo>
                  <a:lnTo>
                    <a:pt x="46" y="103"/>
                  </a:lnTo>
                  <a:lnTo>
                    <a:pt x="46" y="96"/>
                  </a:lnTo>
                  <a:lnTo>
                    <a:pt x="48" y="95"/>
                  </a:lnTo>
                  <a:lnTo>
                    <a:pt x="46" y="91"/>
                  </a:lnTo>
                  <a:lnTo>
                    <a:pt x="48" y="86"/>
                  </a:lnTo>
                  <a:lnTo>
                    <a:pt x="48" y="83"/>
                  </a:lnTo>
                  <a:lnTo>
                    <a:pt x="33" y="64"/>
                  </a:lnTo>
                  <a:lnTo>
                    <a:pt x="31" y="65"/>
                  </a:lnTo>
                  <a:lnTo>
                    <a:pt x="31" y="67"/>
                  </a:lnTo>
                  <a:lnTo>
                    <a:pt x="33" y="69"/>
                  </a:lnTo>
                  <a:lnTo>
                    <a:pt x="34" y="69"/>
                  </a:lnTo>
                  <a:lnTo>
                    <a:pt x="34" y="71"/>
                  </a:lnTo>
                  <a:lnTo>
                    <a:pt x="38" y="77"/>
                  </a:lnTo>
                  <a:lnTo>
                    <a:pt x="38" y="79"/>
                  </a:lnTo>
                  <a:lnTo>
                    <a:pt x="36" y="79"/>
                  </a:lnTo>
                  <a:lnTo>
                    <a:pt x="36" y="79"/>
                  </a:lnTo>
                  <a:lnTo>
                    <a:pt x="34" y="76"/>
                  </a:lnTo>
                  <a:lnTo>
                    <a:pt x="33" y="76"/>
                  </a:lnTo>
                  <a:lnTo>
                    <a:pt x="33" y="74"/>
                  </a:lnTo>
                  <a:lnTo>
                    <a:pt x="33" y="74"/>
                  </a:lnTo>
                  <a:lnTo>
                    <a:pt x="31" y="74"/>
                  </a:lnTo>
                  <a:lnTo>
                    <a:pt x="31" y="76"/>
                  </a:lnTo>
                  <a:lnTo>
                    <a:pt x="29" y="76"/>
                  </a:lnTo>
                  <a:lnTo>
                    <a:pt x="27" y="76"/>
                  </a:lnTo>
                  <a:lnTo>
                    <a:pt x="27" y="76"/>
                  </a:lnTo>
                  <a:lnTo>
                    <a:pt x="27" y="74"/>
                  </a:lnTo>
                  <a:lnTo>
                    <a:pt x="27" y="72"/>
                  </a:lnTo>
                  <a:lnTo>
                    <a:pt x="27" y="69"/>
                  </a:lnTo>
                  <a:lnTo>
                    <a:pt x="27" y="69"/>
                  </a:lnTo>
                  <a:lnTo>
                    <a:pt x="24" y="65"/>
                  </a:lnTo>
                  <a:lnTo>
                    <a:pt x="24" y="62"/>
                  </a:lnTo>
                  <a:lnTo>
                    <a:pt x="24" y="59"/>
                  </a:lnTo>
                  <a:lnTo>
                    <a:pt x="24" y="59"/>
                  </a:lnTo>
                  <a:lnTo>
                    <a:pt x="19" y="47"/>
                  </a:lnTo>
                  <a:lnTo>
                    <a:pt x="19" y="45"/>
                  </a:lnTo>
                  <a:lnTo>
                    <a:pt x="19" y="43"/>
                  </a:lnTo>
                  <a:lnTo>
                    <a:pt x="22" y="36"/>
                  </a:lnTo>
                  <a:lnTo>
                    <a:pt x="21" y="19"/>
                  </a:lnTo>
                  <a:lnTo>
                    <a:pt x="22" y="17"/>
                  </a:lnTo>
                  <a:lnTo>
                    <a:pt x="22" y="16"/>
                  </a:lnTo>
                  <a:lnTo>
                    <a:pt x="21" y="14"/>
                  </a:lnTo>
                  <a:lnTo>
                    <a:pt x="19" y="12"/>
                  </a:lnTo>
                  <a:lnTo>
                    <a:pt x="17" y="9"/>
                  </a:lnTo>
                  <a:lnTo>
                    <a:pt x="17" y="5"/>
                  </a:lnTo>
                  <a:lnTo>
                    <a:pt x="19" y="4"/>
                  </a:lnTo>
                  <a:lnTo>
                    <a:pt x="17" y="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2" name="Freeform 56"/>
            <p:cNvSpPr>
              <a:spLocks/>
            </p:cNvSpPr>
            <p:nvPr/>
          </p:nvSpPr>
          <p:spPr bwMode="auto">
            <a:xfrm>
              <a:off x="997" y="2997"/>
              <a:ext cx="80" cy="84"/>
            </a:xfrm>
            <a:custGeom>
              <a:avLst/>
              <a:gdLst>
                <a:gd name="T0" fmla="*/ 65 w 80"/>
                <a:gd name="T1" fmla="*/ 2 h 84"/>
                <a:gd name="T2" fmla="*/ 65 w 80"/>
                <a:gd name="T3" fmla="*/ 0 h 84"/>
                <a:gd name="T4" fmla="*/ 65 w 80"/>
                <a:gd name="T5" fmla="*/ 0 h 84"/>
                <a:gd name="T6" fmla="*/ 56 w 80"/>
                <a:gd name="T7" fmla="*/ 5 h 84"/>
                <a:gd name="T8" fmla="*/ 34 w 80"/>
                <a:gd name="T9" fmla="*/ 9 h 84"/>
                <a:gd name="T10" fmla="*/ 32 w 80"/>
                <a:gd name="T11" fmla="*/ 7 h 84"/>
                <a:gd name="T12" fmla="*/ 29 w 80"/>
                <a:gd name="T13" fmla="*/ 7 h 84"/>
                <a:gd name="T14" fmla="*/ 27 w 80"/>
                <a:gd name="T15" fmla="*/ 7 h 84"/>
                <a:gd name="T16" fmla="*/ 24 w 80"/>
                <a:gd name="T17" fmla="*/ 7 h 84"/>
                <a:gd name="T18" fmla="*/ 20 w 80"/>
                <a:gd name="T19" fmla="*/ 7 h 84"/>
                <a:gd name="T20" fmla="*/ 17 w 80"/>
                <a:gd name="T21" fmla="*/ 7 h 84"/>
                <a:gd name="T22" fmla="*/ 17 w 80"/>
                <a:gd name="T23" fmla="*/ 22 h 84"/>
                <a:gd name="T24" fmla="*/ 17 w 80"/>
                <a:gd name="T25" fmla="*/ 26 h 84"/>
                <a:gd name="T26" fmla="*/ 20 w 80"/>
                <a:gd name="T27" fmla="*/ 28 h 84"/>
                <a:gd name="T28" fmla="*/ 22 w 80"/>
                <a:gd name="T29" fmla="*/ 28 h 84"/>
                <a:gd name="T30" fmla="*/ 24 w 80"/>
                <a:gd name="T31" fmla="*/ 29 h 84"/>
                <a:gd name="T32" fmla="*/ 24 w 80"/>
                <a:gd name="T33" fmla="*/ 31 h 84"/>
                <a:gd name="T34" fmla="*/ 22 w 80"/>
                <a:gd name="T35" fmla="*/ 34 h 84"/>
                <a:gd name="T36" fmla="*/ 19 w 80"/>
                <a:gd name="T37" fmla="*/ 38 h 84"/>
                <a:gd name="T38" fmla="*/ 15 w 80"/>
                <a:gd name="T39" fmla="*/ 40 h 84"/>
                <a:gd name="T40" fmla="*/ 3 w 80"/>
                <a:gd name="T41" fmla="*/ 53 h 84"/>
                <a:gd name="T42" fmla="*/ 0 w 80"/>
                <a:gd name="T43" fmla="*/ 83 h 84"/>
                <a:gd name="T44" fmla="*/ 0 w 80"/>
                <a:gd name="T45" fmla="*/ 84 h 84"/>
                <a:gd name="T46" fmla="*/ 2 w 80"/>
                <a:gd name="T47" fmla="*/ 84 h 84"/>
                <a:gd name="T48" fmla="*/ 5 w 80"/>
                <a:gd name="T49" fmla="*/ 84 h 84"/>
                <a:gd name="T50" fmla="*/ 7 w 80"/>
                <a:gd name="T51" fmla="*/ 81 h 84"/>
                <a:gd name="T52" fmla="*/ 7 w 80"/>
                <a:gd name="T53" fmla="*/ 81 h 84"/>
                <a:gd name="T54" fmla="*/ 10 w 80"/>
                <a:gd name="T55" fmla="*/ 79 h 84"/>
                <a:gd name="T56" fmla="*/ 10 w 80"/>
                <a:gd name="T57" fmla="*/ 79 h 84"/>
                <a:gd name="T58" fmla="*/ 17 w 80"/>
                <a:gd name="T59" fmla="*/ 79 h 84"/>
                <a:gd name="T60" fmla="*/ 19 w 80"/>
                <a:gd name="T61" fmla="*/ 79 h 84"/>
                <a:gd name="T62" fmla="*/ 19 w 80"/>
                <a:gd name="T63" fmla="*/ 77 h 84"/>
                <a:gd name="T64" fmla="*/ 32 w 80"/>
                <a:gd name="T65" fmla="*/ 79 h 84"/>
                <a:gd name="T66" fmla="*/ 31 w 80"/>
                <a:gd name="T67" fmla="*/ 77 h 84"/>
                <a:gd name="T68" fmla="*/ 34 w 80"/>
                <a:gd name="T69" fmla="*/ 69 h 84"/>
                <a:gd name="T70" fmla="*/ 32 w 80"/>
                <a:gd name="T71" fmla="*/ 67 h 84"/>
                <a:gd name="T72" fmla="*/ 32 w 80"/>
                <a:gd name="T73" fmla="*/ 65 h 84"/>
                <a:gd name="T74" fmla="*/ 39 w 80"/>
                <a:gd name="T75" fmla="*/ 64 h 84"/>
                <a:gd name="T76" fmla="*/ 41 w 80"/>
                <a:gd name="T77" fmla="*/ 62 h 84"/>
                <a:gd name="T78" fmla="*/ 43 w 80"/>
                <a:gd name="T79" fmla="*/ 62 h 84"/>
                <a:gd name="T80" fmla="*/ 43 w 80"/>
                <a:gd name="T81" fmla="*/ 62 h 84"/>
                <a:gd name="T82" fmla="*/ 44 w 80"/>
                <a:gd name="T83" fmla="*/ 60 h 84"/>
                <a:gd name="T84" fmla="*/ 44 w 80"/>
                <a:gd name="T85" fmla="*/ 62 h 84"/>
                <a:gd name="T86" fmla="*/ 48 w 80"/>
                <a:gd name="T87" fmla="*/ 62 h 84"/>
                <a:gd name="T88" fmla="*/ 49 w 80"/>
                <a:gd name="T89" fmla="*/ 62 h 84"/>
                <a:gd name="T90" fmla="*/ 53 w 80"/>
                <a:gd name="T91" fmla="*/ 59 h 84"/>
                <a:gd name="T92" fmla="*/ 60 w 80"/>
                <a:gd name="T93" fmla="*/ 60 h 84"/>
                <a:gd name="T94" fmla="*/ 61 w 80"/>
                <a:gd name="T95" fmla="*/ 60 h 84"/>
                <a:gd name="T96" fmla="*/ 65 w 80"/>
                <a:gd name="T97" fmla="*/ 60 h 84"/>
                <a:gd name="T98" fmla="*/ 79 w 80"/>
                <a:gd name="T99" fmla="*/ 40 h 84"/>
                <a:gd name="T100" fmla="*/ 80 w 80"/>
                <a:gd name="T101" fmla="*/ 22 h 84"/>
                <a:gd name="T102" fmla="*/ 79 w 80"/>
                <a:gd name="T103" fmla="*/ 21 h 84"/>
                <a:gd name="T104" fmla="*/ 77 w 80"/>
                <a:gd name="T105" fmla="*/ 19 h 84"/>
                <a:gd name="T106" fmla="*/ 73 w 80"/>
                <a:gd name="T107" fmla="*/ 17 h 84"/>
                <a:gd name="T108" fmla="*/ 73 w 80"/>
                <a:gd name="T109" fmla="*/ 16 h 84"/>
                <a:gd name="T110" fmla="*/ 70 w 80"/>
                <a:gd name="T111" fmla="*/ 7 h 84"/>
                <a:gd name="T112" fmla="*/ 70 w 80"/>
                <a:gd name="T113" fmla="*/ 5 h 84"/>
                <a:gd name="T114" fmla="*/ 70 w 80"/>
                <a:gd name="T115" fmla="*/ 5 h 84"/>
                <a:gd name="T116" fmla="*/ 70 w 80"/>
                <a:gd name="T117" fmla="*/ 4 h 84"/>
                <a:gd name="T118" fmla="*/ 68 w 80"/>
                <a:gd name="T119" fmla="*/ 2 h 84"/>
                <a:gd name="T120" fmla="*/ 65 w 80"/>
                <a:gd name="T121" fmla="*/ 2 h 84"/>
                <a:gd name="T122" fmla="*/ 65 w 80"/>
                <a:gd name="T123" fmla="*/ 2 h 84"/>
                <a:gd name="T124" fmla="*/ 65 w 80"/>
                <a:gd name="T125" fmla="*/ 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0" h="84">
                  <a:moveTo>
                    <a:pt x="65" y="2"/>
                  </a:moveTo>
                  <a:lnTo>
                    <a:pt x="65" y="0"/>
                  </a:lnTo>
                  <a:lnTo>
                    <a:pt x="65" y="0"/>
                  </a:lnTo>
                  <a:lnTo>
                    <a:pt x="56" y="5"/>
                  </a:lnTo>
                  <a:lnTo>
                    <a:pt x="34" y="9"/>
                  </a:lnTo>
                  <a:lnTo>
                    <a:pt x="32" y="7"/>
                  </a:lnTo>
                  <a:lnTo>
                    <a:pt x="29" y="7"/>
                  </a:lnTo>
                  <a:lnTo>
                    <a:pt x="27" y="7"/>
                  </a:lnTo>
                  <a:lnTo>
                    <a:pt x="24" y="7"/>
                  </a:lnTo>
                  <a:lnTo>
                    <a:pt x="20" y="7"/>
                  </a:lnTo>
                  <a:lnTo>
                    <a:pt x="17" y="7"/>
                  </a:lnTo>
                  <a:lnTo>
                    <a:pt x="17" y="22"/>
                  </a:lnTo>
                  <a:lnTo>
                    <a:pt x="17" y="26"/>
                  </a:lnTo>
                  <a:lnTo>
                    <a:pt x="20" y="28"/>
                  </a:lnTo>
                  <a:lnTo>
                    <a:pt x="22" y="28"/>
                  </a:lnTo>
                  <a:lnTo>
                    <a:pt x="24" y="29"/>
                  </a:lnTo>
                  <a:lnTo>
                    <a:pt x="24" y="31"/>
                  </a:lnTo>
                  <a:lnTo>
                    <a:pt x="22" y="34"/>
                  </a:lnTo>
                  <a:lnTo>
                    <a:pt x="19" y="38"/>
                  </a:lnTo>
                  <a:lnTo>
                    <a:pt x="15" y="40"/>
                  </a:lnTo>
                  <a:lnTo>
                    <a:pt x="3" y="53"/>
                  </a:lnTo>
                  <a:lnTo>
                    <a:pt x="0" y="83"/>
                  </a:lnTo>
                  <a:lnTo>
                    <a:pt x="0" y="84"/>
                  </a:lnTo>
                  <a:lnTo>
                    <a:pt x="2" y="84"/>
                  </a:lnTo>
                  <a:lnTo>
                    <a:pt x="5" y="84"/>
                  </a:lnTo>
                  <a:lnTo>
                    <a:pt x="7" y="81"/>
                  </a:lnTo>
                  <a:lnTo>
                    <a:pt x="7" y="81"/>
                  </a:lnTo>
                  <a:lnTo>
                    <a:pt x="10" y="79"/>
                  </a:lnTo>
                  <a:lnTo>
                    <a:pt x="10" y="79"/>
                  </a:lnTo>
                  <a:lnTo>
                    <a:pt x="17" y="79"/>
                  </a:lnTo>
                  <a:lnTo>
                    <a:pt x="19" y="79"/>
                  </a:lnTo>
                  <a:lnTo>
                    <a:pt x="19" y="77"/>
                  </a:lnTo>
                  <a:lnTo>
                    <a:pt x="32" y="79"/>
                  </a:lnTo>
                  <a:lnTo>
                    <a:pt x="31" y="77"/>
                  </a:lnTo>
                  <a:lnTo>
                    <a:pt x="34" y="69"/>
                  </a:lnTo>
                  <a:lnTo>
                    <a:pt x="32" y="67"/>
                  </a:lnTo>
                  <a:lnTo>
                    <a:pt x="32" y="65"/>
                  </a:lnTo>
                  <a:lnTo>
                    <a:pt x="39" y="64"/>
                  </a:lnTo>
                  <a:lnTo>
                    <a:pt x="41" y="62"/>
                  </a:lnTo>
                  <a:lnTo>
                    <a:pt x="43" y="62"/>
                  </a:lnTo>
                  <a:lnTo>
                    <a:pt x="43" y="62"/>
                  </a:lnTo>
                  <a:lnTo>
                    <a:pt x="44" y="60"/>
                  </a:lnTo>
                  <a:lnTo>
                    <a:pt x="44" y="62"/>
                  </a:lnTo>
                  <a:lnTo>
                    <a:pt x="48" y="62"/>
                  </a:lnTo>
                  <a:lnTo>
                    <a:pt x="49" y="62"/>
                  </a:lnTo>
                  <a:lnTo>
                    <a:pt x="53" y="59"/>
                  </a:lnTo>
                  <a:lnTo>
                    <a:pt x="60" y="60"/>
                  </a:lnTo>
                  <a:lnTo>
                    <a:pt x="61" y="60"/>
                  </a:lnTo>
                  <a:lnTo>
                    <a:pt x="65" y="60"/>
                  </a:lnTo>
                  <a:lnTo>
                    <a:pt x="79" y="40"/>
                  </a:lnTo>
                  <a:lnTo>
                    <a:pt x="80" y="22"/>
                  </a:lnTo>
                  <a:lnTo>
                    <a:pt x="79" y="21"/>
                  </a:lnTo>
                  <a:lnTo>
                    <a:pt x="77" y="19"/>
                  </a:lnTo>
                  <a:lnTo>
                    <a:pt x="73" y="17"/>
                  </a:lnTo>
                  <a:lnTo>
                    <a:pt x="73" y="16"/>
                  </a:lnTo>
                  <a:lnTo>
                    <a:pt x="70" y="7"/>
                  </a:lnTo>
                  <a:lnTo>
                    <a:pt x="70" y="5"/>
                  </a:lnTo>
                  <a:lnTo>
                    <a:pt x="70" y="5"/>
                  </a:lnTo>
                  <a:lnTo>
                    <a:pt x="70" y="4"/>
                  </a:lnTo>
                  <a:lnTo>
                    <a:pt x="68" y="2"/>
                  </a:lnTo>
                  <a:lnTo>
                    <a:pt x="65" y="2"/>
                  </a:lnTo>
                  <a:lnTo>
                    <a:pt x="65" y="2"/>
                  </a:lnTo>
                  <a:lnTo>
                    <a:pt x="65"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3" name="Freeform 57"/>
            <p:cNvSpPr>
              <a:spLocks/>
            </p:cNvSpPr>
            <p:nvPr/>
          </p:nvSpPr>
          <p:spPr bwMode="auto">
            <a:xfrm>
              <a:off x="997" y="2997"/>
              <a:ext cx="80" cy="84"/>
            </a:xfrm>
            <a:custGeom>
              <a:avLst/>
              <a:gdLst>
                <a:gd name="T0" fmla="*/ 65 w 80"/>
                <a:gd name="T1" fmla="*/ 2 h 84"/>
                <a:gd name="T2" fmla="*/ 65 w 80"/>
                <a:gd name="T3" fmla="*/ 0 h 84"/>
                <a:gd name="T4" fmla="*/ 65 w 80"/>
                <a:gd name="T5" fmla="*/ 0 h 84"/>
                <a:gd name="T6" fmla="*/ 56 w 80"/>
                <a:gd name="T7" fmla="*/ 5 h 84"/>
                <a:gd name="T8" fmla="*/ 34 w 80"/>
                <a:gd name="T9" fmla="*/ 9 h 84"/>
                <a:gd name="T10" fmla="*/ 32 w 80"/>
                <a:gd name="T11" fmla="*/ 7 h 84"/>
                <a:gd name="T12" fmla="*/ 29 w 80"/>
                <a:gd name="T13" fmla="*/ 7 h 84"/>
                <a:gd name="T14" fmla="*/ 27 w 80"/>
                <a:gd name="T15" fmla="*/ 7 h 84"/>
                <a:gd name="T16" fmla="*/ 24 w 80"/>
                <a:gd name="T17" fmla="*/ 7 h 84"/>
                <a:gd name="T18" fmla="*/ 20 w 80"/>
                <a:gd name="T19" fmla="*/ 7 h 84"/>
                <a:gd name="T20" fmla="*/ 17 w 80"/>
                <a:gd name="T21" fmla="*/ 7 h 84"/>
                <a:gd name="T22" fmla="*/ 17 w 80"/>
                <a:gd name="T23" fmla="*/ 22 h 84"/>
                <a:gd name="T24" fmla="*/ 17 w 80"/>
                <a:gd name="T25" fmla="*/ 26 h 84"/>
                <a:gd name="T26" fmla="*/ 20 w 80"/>
                <a:gd name="T27" fmla="*/ 28 h 84"/>
                <a:gd name="T28" fmla="*/ 22 w 80"/>
                <a:gd name="T29" fmla="*/ 28 h 84"/>
                <a:gd name="T30" fmla="*/ 24 w 80"/>
                <a:gd name="T31" fmla="*/ 29 h 84"/>
                <a:gd name="T32" fmla="*/ 24 w 80"/>
                <a:gd name="T33" fmla="*/ 31 h 84"/>
                <a:gd name="T34" fmla="*/ 22 w 80"/>
                <a:gd name="T35" fmla="*/ 34 h 84"/>
                <a:gd name="T36" fmla="*/ 19 w 80"/>
                <a:gd name="T37" fmla="*/ 38 h 84"/>
                <a:gd name="T38" fmla="*/ 15 w 80"/>
                <a:gd name="T39" fmla="*/ 40 h 84"/>
                <a:gd name="T40" fmla="*/ 3 w 80"/>
                <a:gd name="T41" fmla="*/ 53 h 84"/>
                <a:gd name="T42" fmla="*/ 0 w 80"/>
                <a:gd name="T43" fmla="*/ 83 h 84"/>
                <a:gd name="T44" fmla="*/ 0 w 80"/>
                <a:gd name="T45" fmla="*/ 84 h 84"/>
                <a:gd name="T46" fmla="*/ 2 w 80"/>
                <a:gd name="T47" fmla="*/ 84 h 84"/>
                <a:gd name="T48" fmla="*/ 5 w 80"/>
                <a:gd name="T49" fmla="*/ 84 h 84"/>
                <a:gd name="T50" fmla="*/ 7 w 80"/>
                <a:gd name="T51" fmla="*/ 81 h 84"/>
                <a:gd name="T52" fmla="*/ 7 w 80"/>
                <a:gd name="T53" fmla="*/ 81 h 84"/>
                <a:gd name="T54" fmla="*/ 10 w 80"/>
                <a:gd name="T55" fmla="*/ 79 h 84"/>
                <a:gd name="T56" fmla="*/ 10 w 80"/>
                <a:gd name="T57" fmla="*/ 79 h 84"/>
                <a:gd name="T58" fmla="*/ 17 w 80"/>
                <a:gd name="T59" fmla="*/ 79 h 84"/>
                <a:gd name="T60" fmla="*/ 19 w 80"/>
                <a:gd name="T61" fmla="*/ 79 h 84"/>
                <a:gd name="T62" fmla="*/ 19 w 80"/>
                <a:gd name="T63" fmla="*/ 77 h 84"/>
                <a:gd name="T64" fmla="*/ 32 w 80"/>
                <a:gd name="T65" fmla="*/ 79 h 84"/>
                <a:gd name="T66" fmla="*/ 31 w 80"/>
                <a:gd name="T67" fmla="*/ 77 h 84"/>
                <a:gd name="T68" fmla="*/ 34 w 80"/>
                <a:gd name="T69" fmla="*/ 69 h 84"/>
                <a:gd name="T70" fmla="*/ 32 w 80"/>
                <a:gd name="T71" fmla="*/ 67 h 84"/>
                <a:gd name="T72" fmla="*/ 32 w 80"/>
                <a:gd name="T73" fmla="*/ 65 h 84"/>
                <a:gd name="T74" fmla="*/ 39 w 80"/>
                <a:gd name="T75" fmla="*/ 64 h 84"/>
                <a:gd name="T76" fmla="*/ 41 w 80"/>
                <a:gd name="T77" fmla="*/ 62 h 84"/>
                <a:gd name="T78" fmla="*/ 43 w 80"/>
                <a:gd name="T79" fmla="*/ 62 h 84"/>
                <a:gd name="T80" fmla="*/ 43 w 80"/>
                <a:gd name="T81" fmla="*/ 62 h 84"/>
                <a:gd name="T82" fmla="*/ 44 w 80"/>
                <a:gd name="T83" fmla="*/ 60 h 84"/>
                <a:gd name="T84" fmla="*/ 44 w 80"/>
                <a:gd name="T85" fmla="*/ 62 h 84"/>
                <a:gd name="T86" fmla="*/ 48 w 80"/>
                <a:gd name="T87" fmla="*/ 62 h 84"/>
                <a:gd name="T88" fmla="*/ 49 w 80"/>
                <a:gd name="T89" fmla="*/ 62 h 84"/>
                <a:gd name="T90" fmla="*/ 53 w 80"/>
                <a:gd name="T91" fmla="*/ 59 h 84"/>
                <a:gd name="T92" fmla="*/ 60 w 80"/>
                <a:gd name="T93" fmla="*/ 60 h 84"/>
                <a:gd name="T94" fmla="*/ 61 w 80"/>
                <a:gd name="T95" fmla="*/ 60 h 84"/>
                <a:gd name="T96" fmla="*/ 65 w 80"/>
                <a:gd name="T97" fmla="*/ 60 h 84"/>
                <a:gd name="T98" fmla="*/ 79 w 80"/>
                <a:gd name="T99" fmla="*/ 40 h 84"/>
                <a:gd name="T100" fmla="*/ 80 w 80"/>
                <a:gd name="T101" fmla="*/ 22 h 84"/>
                <a:gd name="T102" fmla="*/ 79 w 80"/>
                <a:gd name="T103" fmla="*/ 21 h 84"/>
                <a:gd name="T104" fmla="*/ 77 w 80"/>
                <a:gd name="T105" fmla="*/ 19 h 84"/>
                <a:gd name="T106" fmla="*/ 73 w 80"/>
                <a:gd name="T107" fmla="*/ 17 h 84"/>
                <a:gd name="T108" fmla="*/ 73 w 80"/>
                <a:gd name="T109" fmla="*/ 16 h 84"/>
                <a:gd name="T110" fmla="*/ 70 w 80"/>
                <a:gd name="T111" fmla="*/ 7 h 84"/>
                <a:gd name="T112" fmla="*/ 70 w 80"/>
                <a:gd name="T113" fmla="*/ 5 h 84"/>
                <a:gd name="T114" fmla="*/ 70 w 80"/>
                <a:gd name="T115" fmla="*/ 5 h 84"/>
                <a:gd name="T116" fmla="*/ 70 w 80"/>
                <a:gd name="T117" fmla="*/ 4 h 84"/>
                <a:gd name="T118" fmla="*/ 68 w 80"/>
                <a:gd name="T119" fmla="*/ 2 h 84"/>
                <a:gd name="T120" fmla="*/ 65 w 80"/>
                <a:gd name="T121" fmla="*/ 2 h 84"/>
                <a:gd name="T122" fmla="*/ 65 w 80"/>
                <a:gd name="T123" fmla="*/ 2 h 84"/>
                <a:gd name="T124" fmla="*/ 65 w 80"/>
                <a:gd name="T125" fmla="*/ 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0" h="84">
                  <a:moveTo>
                    <a:pt x="65" y="2"/>
                  </a:moveTo>
                  <a:lnTo>
                    <a:pt x="65" y="0"/>
                  </a:lnTo>
                  <a:lnTo>
                    <a:pt x="65" y="0"/>
                  </a:lnTo>
                  <a:lnTo>
                    <a:pt x="56" y="5"/>
                  </a:lnTo>
                  <a:lnTo>
                    <a:pt x="34" y="9"/>
                  </a:lnTo>
                  <a:lnTo>
                    <a:pt x="32" y="7"/>
                  </a:lnTo>
                  <a:lnTo>
                    <a:pt x="29" y="7"/>
                  </a:lnTo>
                  <a:lnTo>
                    <a:pt x="27" y="7"/>
                  </a:lnTo>
                  <a:lnTo>
                    <a:pt x="24" y="7"/>
                  </a:lnTo>
                  <a:lnTo>
                    <a:pt x="20" y="7"/>
                  </a:lnTo>
                  <a:lnTo>
                    <a:pt x="17" y="7"/>
                  </a:lnTo>
                  <a:lnTo>
                    <a:pt x="17" y="22"/>
                  </a:lnTo>
                  <a:lnTo>
                    <a:pt x="17" y="26"/>
                  </a:lnTo>
                  <a:lnTo>
                    <a:pt x="20" y="28"/>
                  </a:lnTo>
                  <a:lnTo>
                    <a:pt x="22" y="28"/>
                  </a:lnTo>
                  <a:lnTo>
                    <a:pt x="24" y="29"/>
                  </a:lnTo>
                  <a:lnTo>
                    <a:pt x="24" y="31"/>
                  </a:lnTo>
                  <a:lnTo>
                    <a:pt x="22" y="34"/>
                  </a:lnTo>
                  <a:lnTo>
                    <a:pt x="19" y="38"/>
                  </a:lnTo>
                  <a:lnTo>
                    <a:pt x="15" y="40"/>
                  </a:lnTo>
                  <a:lnTo>
                    <a:pt x="3" y="53"/>
                  </a:lnTo>
                  <a:lnTo>
                    <a:pt x="0" y="83"/>
                  </a:lnTo>
                  <a:lnTo>
                    <a:pt x="0" y="84"/>
                  </a:lnTo>
                  <a:lnTo>
                    <a:pt x="2" y="84"/>
                  </a:lnTo>
                  <a:lnTo>
                    <a:pt x="5" y="84"/>
                  </a:lnTo>
                  <a:lnTo>
                    <a:pt x="7" y="81"/>
                  </a:lnTo>
                  <a:lnTo>
                    <a:pt x="7" y="81"/>
                  </a:lnTo>
                  <a:lnTo>
                    <a:pt x="10" y="79"/>
                  </a:lnTo>
                  <a:lnTo>
                    <a:pt x="10" y="79"/>
                  </a:lnTo>
                  <a:lnTo>
                    <a:pt x="17" y="79"/>
                  </a:lnTo>
                  <a:lnTo>
                    <a:pt x="19" y="79"/>
                  </a:lnTo>
                  <a:lnTo>
                    <a:pt x="19" y="77"/>
                  </a:lnTo>
                  <a:lnTo>
                    <a:pt x="32" y="79"/>
                  </a:lnTo>
                  <a:lnTo>
                    <a:pt x="31" y="77"/>
                  </a:lnTo>
                  <a:lnTo>
                    <a:pt x="34" y="69"/>
                  </a:lnTo>
                  <a:lnTo>
                    <a:pt x="32" y="67"/>
                  </a:lnTo>
                  <a:lnTo>
                    <a:pt x="32" y="65"/>
                  </a:lnTo>
                  <a:lnTo>
                    <a:pt x="39" y="64"/>
                  </a:lnTo>
                  <a:lnTo>
                    <a:pt x="41" y="62"/>
                  </a:lnTo>
                  <a:lnTo>
                    <a:pt x="43" y="62"/>
                  </a:lnTo>
                  <a:lnTo>
                    <a:pt x="43" y="62"/>
                  </a:lnTo>
                  <a:lnTo>
                    <a:pt x="44" y="60"/>
                  </a:lnTo>
                  <a:lnTo>
                    <a:pt x="44" y="62"/>
                  </a:lnTo>
                  <a:lnTo>
                    <a:pt x="48" y="62"/>
                  </a:lnTo>
                  <a:lnTo>
                    <a:pt x="49" y="62"/>
                  </a:lnTo>
                  <a:lnTo>
                    <a:pt x="53" y="59"/>
                  </a:lnTo>
                  <a:lnTo>
                    <a:pt x="60" y="60"/>
                  </a:lnTo>
                  <a:lnTo>
                    <a:pt x="61" y="60"/>
                  </a:lnTo>
                  <a:lnTo>
                    <a:pt x="65" y="60"/>
                  </a:lnTo>
                  <a:lnTo>
                    <a:pt x="79" y="40"/>
                  </a:lnTo>
                  <a:lnTo>
                    <a:pt x="80" y="22"/>
                  </a:lnTo>
                  <a:lnTo>
                    <a:pt x="79" y="21"/>
                  </a:lnTo>
                  <a:lnTo>
                    <a:pt x="77" y="19"/>
                  </a:lnTo>
                  <a:lnTo>
                    <a:pt x="73" y="17"/>
                  </a:lnTo>
                  <a:lnTo>
                    <a:pt x="73" y="16"/>
                  </a:lnTo>
                  <a:lnTo>
                    <a:pt x="70" y="7"/>
                  </a:lnTo>
                  <a:lnTo>
                    <a:pt x="70" y="5"/>
                  </a:lnTo>
                  <a:lnTo>
                    <a:pt x="70" y="5"/>
                  </a:lnTo>
                  <a:lnTo>
                    <a:pt x="70" y="4"/>
                  </a:lnTo>
                  <a:lnTo>
                    <a:pt x="68" y="2"/>
                  </a:lnTo>
                  <a:lnTo>
                    <a:pt x="65" y="2"/>
                  </a:lnTo>
                  <a:lnTo>
                    <a:pt x="65" y="2"/>
                  </a:lnTo>
                  <a:lnTo>
                    <a:pt x="65"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4" name="Freeform 58"/>
            <p:cNvSpPr>
              <a:spLocks/>
            </p:cNvSpPr>
            <p:nvPr/>
          </p:nvSpPr>
          <p:spPr bwMode="auto">
            <a:xfrm>
              <a:off x="717" y="3322"/>
              <a:ext cx="206" cy="203"/>
            </a:xfrm>
            <a:custGeom>
              <a:avLst/>
              <a:gdLst>
                <a:gd name="T0" fmla="*/ 35 w 206"/>
                <a:gd name="T1" fmla="*/ 9 h 203"/>
                <a:gd name="T2" fmla="*/ 28 w 206"/>
                <a:gd name="T3" fmla="*/ 3 h 203"/>
                <a:gd name="T4" fmla="*/ 18 w 206"/>
                <a:gd name="T5" fmla="*/ 0 h 203"/>
                <a:gd name="T6" fmla="*/ 12 w 206"/>
                <a:gd name="T7" fmla="*/ 5 h 203"/>
                <a:gd name="T8" fmla="*/ 7 w 206"/>
                <a:gd name="T9" fmla="*/ 3 h 203"/>
                <a:gd name="T10" fmla="*/ 0 w 206"/>
                <a:gd name="T11" fmla="*/ 16 h 203"/>
                <a:gd name="T12" fmla="*/ 2 w 206"/>
                <a:gd name="T13" fmla="*/ 21 h 203"/>
                <a:gd name="T14" fmla="*/ 9 w 206"/>
                <a:gd name="T15" fmla="*/ 31 h 203"/>
                <a:gd name="T16" fmla="*/ 33 w 206"/>
                <a:gd name="T17" fmla="*/ 79 h 203"/>
                <a:gd name="T18" fmla="*/ 43 w 206"/>
                <a:gd name="T19" fmla="*/ 122 h 203"/>
                <a:gd name="T20" fmla="*/ 48 w 206"/>
                <a:gd name="T21" fmla="*/ 146 h 203"/>
                <a:gd name="T22" fmla="*/ 52 w 206"/>
                <a:gd name="T23" fmla="*/ 157 h 203"/>
                <a:gd name="T24" fmla="*/ 72 w 206"/>
                <a:gd name="T25" fmla="*/ 196 h 203"/>
                <a:gd name="T26" fmla="*/ 74 w 206"/>
                <a:gd name="T27" fmla="*/ 198 h 203"/>
                <a:gd name="T28" fmla="*/ 78 w 206"/>
                <a:gd name="T29" fmla="*/ 196 h 203"/>
                <a:gd name="T30" fmla="*/ 84 w 206"/>
                <a:gd name="T31" fmla="*/ 191 h 203"/>
                <a:gd name="T32" fmla="*/ 91 w 206"/>
                <a:gd name="T33" fmla="*/ 200 h 203"/>
                <a:gd name="T34" fmla="*/ 98 w 206"/>
                <a:gd name="T35" fmla="*/ 203 h 203"/>
                <a:gd name="T36" fmla="*/ 114 w 206"/>
                <a:gd name="T37" fmla="*/ 203 h 203"/>
                <a:gd name="T38" fmla="*/ 127 w 206"/>
                <a:gd name="T39" fmla="*/ 194 h 203"/>
                <a:gd name="T40" fmla="*/ 143 w 206"/>
                <a:gd name="T41" fmla="*/ 84 h 203"/>
                <a:gd name="T42" fmla="*/ 144 w 206"/>
                <a:gd name="T43" fmla="*/ 24 h 203"/>
                <a:gd name="T44" fmla="*/ 180 w 206"/>
                <a:gd name="T45" fmla="*/ 21 h 203"/>
                <a:gd name="T46" fmla="*/ 184 w 206"/>
                <a:gd name="T47" fmla="*/ 29 h 203"/>
                <a:gd name="T48" fmla="*/ 192 w 206"/>
                <a:gd name="T49" fmla="*/ 21 h 203"/>
                <a:gd name="T50" fmla="*/ 201 w 206"/>
                <a:gd name="T51" fmla="*/ 16 h 203"/>
                <a:gd name="T52" fmla="*/ 206 w 206"/>
                <a:gd name="T53" fmla="*/ 16 h 203"/>
                <a:gd name="T54" fmla="*/ 203 w 206"/>
                <a:gd name="T55" fmla="*/ 10 h 203"/>
                <a:gd name="T56" fmla="*/ 192 w 206"/>
                <a:gd name="T57" fmla="*/ 9 h 203"/>
                <a:gd name="T58" fmla="*/ 179 w 206"/>
                <a:gd name="T59" fmla="*/ 12 h 203"/>
                <a:gd name="T60" fmla="*/ 151 w 206"/>
                <a:gd name="T61" fmla="*/ 19 h 203"/>
                <a:gd name="T62" fmla="*/ 108 w 206"/>
                <a:gd name="T63" fmla="*/ 10 h 203"/>
                <a:gd name="T64" fmla="*/ 98 w 206"/>
                <a:gd name="T65" fmla="*/ 9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6" h="203">
                  <a:moveTo>
                    <a:pt x="98" y="9"/>
                  </a:moveTo>
                  <a:lnTo>
                    <a:pt x="35" y="9"/>
                  </a:lnTo>
                  <a:lnTo>
                    <a:pt x="31" y="5"/>
                  </a:lnTo>
                  <a:lnTo>
                    <a:pt x="28" y="3"/>
                  </a:lnTo>
                  <a:lnTo>
                    <a:pt x="26" y="2"/>
                  </a:lnTo>
                  <a:lnTo>
                    <a:pt x="18" y="0"/>
                  </a:lnTo>
                  <a:lnTo>
                    <a:pt x="14" y="2"/>
                  </a:lnTo>
                  <a:lnTo>
                    <a:pt x="12" y="5"/>
                  </a:lnTo>
                  <a:lnTo>
                    <a:pt x="11" y="5"/>
                  </a:lnTo>
                  <a:lnTo>
                    <a:pt x="7" y="3"/>
                  </a:lnTo>
                  <a:lnTo>
                    <a:pt x="0" y="9"/>
                  </a:lnTo>
                  <a:lnTo>
                    <a:pt x="0" y="16"/>
                  </a:lnTo>
                  <a:lnTo>
                    <a:pt x="2" y="19"/>
                  </a:lnTo>
                  <a:lnTo>
                    <a:pt x="2" y="21"/>
                  </a:lnTo>
                  <a:lnTo>
                    <a:pt x="6" y="29"/>
                  </a:lnTo>
                  <a:lnTo>
                    <a:pt x="9" y="31"/>
                  </a:lnTo>
                  <a:lnTo>
                    <a:pt x="33" y="77"/>
                  </a:lnTo>
                  <a:lnTo>
                    <a:pt x="33" y="79"/>
                  </a:lnTo>
                  <a:lnTo>
                    <a:pt x="43" y="93"/>
                  </a:lnTo>
                  <a:lnTo>
                    <a:pt x="43" y="122"/>
                  </a:lnTo>
                  <a:lnTo>
                    <a:pt x="48" y="134"/>
                  </a:lnTo>
                  <a:lnTo>
                    <a:pt x="48" y="146"/>
                  </a:lnTo>
                  <a:lnTo>
                    <a:pt x="52" y="153"/>
                  </a:lnTo>
                  <a:lnTo>
                    <a:pt x="52" y="157"/>
                  </a:lnTo>
                  <a:lnTo>
                    <a:pt x="55" y="175"/>
                  </a:lnTo>
                  <a:lnTo>
                    <a:pt x="72" y="196"/>
                  </a:lnTo>
                  <a:lnTo>
                    <a:pt x="74" y="196"/>
                  </a:lnTo>
                  <a:lnTo>
                    <a:pt x="74" y="198"/>
                  </a:lnTo>
                  <a:lnTo>
                    <a:pt x="76" y="198"/>
                  </a:lnTo>
                  <a:lnTo>
                    <a:pt x="78" y="196"/>
                  </a:lnTo>
                  <a:lnTo>
                    <a:pt x="81" y="191"/>
                  </a:lnTo>
                  <a:lnTo>
                    <a:pt x="84" y="191"/>
                  </a:lnTo>
                  <a:lnTo>
                    <a:pt x="91" y="196"/>
                  </a:lnTo>
                  <a:lnTo>
                    <a:pt x="91" y="200"/>
                  </a:lnTo>
                  <a:lnTo>
                    <a:pt x="95" y="203"/>
                  </a:lnTo>
                  <a:lnTo>
                    <a:pt x="98" y="203"/>
                  </a:lnTo>
                  <a:lnTo>
                    <a:pt x="103" y="203"/>
                  </a:lnTo>
                  <a:lnTo>
                    <a:pt x="114" y="203"/>
                  </a:lnTo>
                  <a:lnTo>
                    <a:pt x="122" y="196"/>
                  </a:lnTo>
                  <a:lnTo>
                    <a:pt x="127" y="194"/>
                  </a:lnTo>
                  <a:lnTo>
                    <a:pt x="127" y="84"/>
                  </a:lnTo>
                  <a:lnTo>
                    <a:pt x="143" y="84"/>
                  </a:lnTo>
                  <a:lnTo>
                    <a:pt x="143" y="26"/>
                  </a:lnTo>
                  <a:lnTo>
                    <a:pt x="144" y="24"/>
                  </a:lnTo>
                  <a:lnTo>
                    <a:pt x="179" y="21"/>
                  </a:lnTo>
                  <a:lnTo>
                    <a:pt x="180" y="21"/>
                  </a:lnTo>
                  <a:lnTo>
                    <a:pt x="182" y="24"/>
                  </a:lnTo>
                  <a:lnTo>
                    <a:pt x="184" y="29"/>
                  </a:lnTo>
                  <a:lnTo>
                    <a:pt x="187" y="24"/>
                  </a:lnTo>
                  <a:lnTo>
                    <a:pt x="192" y="21"/>
                  </a:lnTo>
                  <a:lnTo>
                    <a:pt x="199" y="17"/>
                  </a:lnTo>
                  <a:lnTo>
                    <a:pt x="201" y="16"/>
                  </a:lnTo>
                  <a:lnTo>
                    <a:pt x="203" y="16"/>
                  </a:lnTo>
                  <a:lnTo>
                    <a:pt x="206" y="16"/>
                  </a:lnTo>
                  <a:lnTo>
                    <a:pt x="204" y="12"/>
                  </a:lnTo>
                  <a:lnTo>
                    <a:pt x="203" y="10"/>
                  </a:lnTo>
                  <a:lnTo>
                    <a:pt x="194" y="10"/>
                  </a:lnTo>
                  <a:lnTo>
                    <a:pt x="192" y="9"/>
                  </a:lnTo>
                  <a:lnTo>
                    <a:pt x="179" y="12"/>
                  </a:lnTo>
                  <a:lnTo>
                    <a:pt x="179" y="12"/>
                  </a:lnTo>
                  <a:lnTo>
                    <a:pt x="151" y="19"/>
                  </a:lnTo>
                  <a:lnTo>
                    <a:pt x="151" y="19"/>
                  </a:lnTo>
                  <a:lnTo>
                    <a:pt x="110" y="14"/>
                  </a:lnTo>
                  <a:lnTo>
                    <a:pt x="108" y="10"/>
                  </a:lnTo>
                  <a:lnTo>
                    <a:pt x="103" y="9"/>
                  </a:lnTo>
                  <a:lnTo>
                    <a:pt x="98"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5" name="Freeform 59"/>
            <p:cNvSpPr>
              <a:spLocks/>
            </p:cNvSpPr>
            <p:nvPr/>
          </p:nvSpPr>
          <p:spPr bwMode="auto">
            <a:xfrm>
              <a:off x="717" y="3322"/>
              <a:ext cx="206" cy="203"/>
            </a:xfrm>
            <a:custGeom>
              <a:avLst/>
              <a:gdLst>
                <a:gd name="T0" fmla="*/ 35 w 206"/>
                <a:gd name="T1" fmla="*/ 9 h 203"/>
                <a:gd name="T2" fmla="*/ 28 w 206"/>
                <a:gd name="T3" fmla="*/ 3 h 203"/>
                <a:gd name="T4" fmla="*/ 18 w 206"/>
                <a:gd name="T5" fmla="*/ 0 h 203"/>
                <a:gd name="T6" fmla="*/ 12 w 206"/>
                <a:gd name="T7" fmla="*/ 5 h 203"/>
                <a:gd name="T8" fmla="*/ 7 w 206"/>
                <a:gd name="T9" fmla="*/ 3 h 203"/>
                <a:gd name="T10" fmla="*/ 0 w 206"/>
                <a:gd name="T11" fmla="*/ 16 h 203"/>
                <a:gd name="T12" fmla="*/ 2 w 206"/>
                <a:gd name="T13" fmla="*/ 21 h 203"/>
                <a:gd name="T14" fmla="*/ 9 w 206"/>
                <a:gd name="T15" fmla="*/ 31 h 203"/>
                <a:gd name="T16" fmla="*/ 33 w 206"/>
                <a:gd name="T17" fmla="*/ 79 h 203"/>
                <a:gd name="T18" fmla="*/ 43 w 206"/>
                <a:gd name="T19" fmla="*/ 122 h 203"/>
                <a:gd name="T20" fmla="*/ 48 w 206"/>
                <a:gd name="T21" fmla="*/ 146 h 203"/>
                <a:gd name="T22" fmla="*/ 52 w 206"/>
                <a:gd name="T23" fmla="*/ 157 h 203"/>
                <a:gd name="T24" fmla="*/ 72 w 206"/>
                <a:gd name="T25" fmla="*/ 196 h 203"/>
                <a:gd name="T26" fmla="*/ 74 w 206"/>
                <a:gd name="T27" fmla="*/ 198 h 203"/>
                <a:gd name="T28" fmla="*/ 78 w 206"/>
                <a:gd name="T29" fmla="*/ 196 h 203"/>
                <a:gd name="T30" fmla="*/ 84 w 206"/>
                <a:gd name="T31" fmla="*/ 191 h 203"/>
                <a:gd name="T32" fmla="*/ 91 w 206"/>
                <a:gd name="T33" fmla="*/ 200 h 203"/>
                <a:gd name="T34" fmla="*/ 98 w 206"/>
                <a:gd name="T35" fmla="*/ 203 h 203"/>
                <a:gd name="T36" fmla="*/ 114 w 206"/>
                <a:gd name="T37" fmla="*/ 203 h 203"/>
                <a:gd name="T38" fmla="*/ 127 w 206"/>
                <a:gd name="T39" fmla="*/ 194 h 203"/>
                <a:gd name="T40" fmla="*/ 143 w 206"/>
                <a:gd name="T41" fmla="*/ 84 h 203"/>
                <a:gd name="T42" fmla="*/ 144 w 206"/>
                <a:gd name="T43" fmla="*/ 24 h 203"/>
                <a:gd name="T44" fmla="*/ 180 w 206"/>
                <a:gd name="T45" fmla="*/ 21 h 203"/>
                <a:gd name="T46" fmla="*/ 184 w 206"/>
                <a:gd name="T47" fmla="*/ 29 h 203"/>
                <a:gd name="T48" fmla="*/ 192 w 206"/>
                <a:gd name="T49" fmla="*/ 21 h 203"/>
                <a:gd name="T50" fmla="*/ 201 w 206"/>
                <a:gd name="T51" fmla="*/ 16 h 203"/>
                <a:gd name="T52" fmla="*/ 206 w 206"/>
                <a:gd name="T53" fmla="*/ 16 h 203"/>
                <a:gd name="T54" fmla="*/ 203 w 206"/>
                <a:gd name="T55" fmla="*/ 10 h 203"/>
                <a:gd name="T56" fmla="*/ 192 w 206"/>
                <a:gd name="T57" fmla="*/ 9 h 203"/>
                <a:gd name="T58" fmla="*/ 179 w 206"/>
                <a:gd name="T59" fmla="*/ 12 h 203"/>
                <a:gd name="T60" fmla="*/ 151 w 206"/>
                <a:gd name="T61" fmla="*/ 19 h 203"/>
                <a:gd name="T62" fmla="*/ 108 w 206"/>
                <a:gd name="T63" fmla="*/ 10 h 203"/>
                <a:gd name="T64" fmla="*/ 98 w 206"/>
                <a:gd name="T65" fmla="*/ 9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6" h="203">
                  <a:moveTo>
                    <a:pt x="98" y="9"/>
                  </a:moveTo>
                  <a:lnTo>
                    <a:pt x="35" y="9"/>
                  </a:lnTo>
                  <a:lnTo>
                    <a:pt x="31" y="5"/>
                  </a:lnTo>
                  <a:lnTo>
                    <a:pt x="28" y="3"/>
                  </a:lnTo>
                  <a:lnTo>
                    <a:pt x="26" y="2"/>
                  </a:lnTo>
                  <a:lnTo>
                    <a:pt x="18" y="0"/>
                  </a:lnTo>
                  <a:lnTo>
                    <a:pt x="14" y="2"/>
                  </a:lnTo>
                  <a:lnTo>
                    <a:pt x="12" y="5"/>
                  </a:lnTo>
                  <a:lnTo>
                    <a:pt x="11" y="5"/>
                  </a:lnTo>
                  <a:lnTo>
                    <a:pt x="7" y="3"/>
                  </a:lnTo>
                  <a:lnTo>
                    <a:pt x="0" y="9"/>
                  </a:lnTo>
                  <a:lnTo>
                    <a:pt x="0" y="16"/>
                  </a:lnTo>
                  <a:lnTo>
                    <a:pt x="2" y="19"/>
                  </a:lnTo>
                  <a:lnTo>
                    <a:pt x="2" y="21"/>
                  </a:lnTo>
                  <a:lnTo>
                    <a:pt x="6" y="29"/>
                  </a:lnTo>
                  <a:lnTo>
                    <a:pt x="9" y="31"/>
                  </a:lnTo>
                  <a:lnTo>
                    <a:pt x="33" y="77"/>
                  </a:lnTo>
                  <a:lnTo>
                    <a:pt x="33" y="79"/>
                  </a:lnTo>
                  <a:lnTo>
                    <a:pt x="43" y="93"/>
                  </a:lnTo>
                  <a:lnTo>
                    <a:pt x="43" y="122"/>
                  </a:lnTo>
                  <a:lnTo>
                    <a:pt x="48" y="134"/>
                  </a:lnTo>
                  <a:lnTo>
                    <a:pt x="48" y="146"/>
                  </a:lnTo>
                  <a:lnTo>
                    <a:pt x="52" y="153"/>
                  </a:lnTo>
                  <a:lnTo>
                    <a:pt x="52" y="157"/>
                  </a:lnTo>
                  <a:lnTo>
                    <a:pt x="55" y="175"/>
                  </a:lnTo>
                  <a:lnTo>
                    <a:pt x="72" y="196"/>
                  </a:lnTo>
                  <a:lnTo>
                    <a:pt x="74" y="196"/>
                  </a:lnTo>
                  <a:lnTo>
                    <a:pt x="74" y="198"/>
                  </a:lnTo>
                  <a:lnTo>
                    <a:pt x="76" y="198"/>
                  </a:lnTo>
                  <a:lnTo>
                    <a:pt x="78" y="196"/>
                  </a:lnTo>
                  <a:lnTo>
                    <a:pt x="81" y="191"/>
                  </a:lnTo>
                  <a:lnTo>
                    <a:pt x="84" y="191"/>
                  </a:lnTo>
                  <a:lnTo>
                    <a:pt x="91" y="196"/>
                  </a:lnTo>
                  <a:lnTo>
                    <a:pt x="91" y="200"/>
                  </a:lnTo>
                  <a:lnTo>
                    <a:pt x="95" y="203"/>
                  </a:lnTo>
                  <a:lnTo>
                    <a:pt x="98" y="203"/>
                  </a:lnTo>
                  <a:lnTo>
                    <a:pt x="103" y="203"/>
                  </a:lnTo>
                  <a:lnTo>
                    <a:pt x="114" y="203"/>
                  </a:lnTo>
                  <a:lnTo>
                    <a:pt x="122" y="196"/>
                  </a:lnTo>
                  <a:lnTo>
                    <a:pt x="127" y="194"/>
                  </a:lnTo>
                  <a:lnTo>
                    <a:pt x="127" y="84"/>
                  </a:lnTo>
                  <a:lnTo>
                    <a:pt x="143" y="84"/>
                  </a:lnTo>
                  <a:lnTo>
                    <a:pt x="143" y="26"/>
                  </a:lnTo>
                  <a:lnTo>
                    <a:pt x="144" y="24"/>
                  </a:lnTo>
                  <a:lnTo>
                    <a:pt x="179" y="21"/>
                  </a:lnTo>
                  <a:lnTo>
                    <a:pt x="180" y="21"/>
                  </a:lnTo>
                  <a:lnTo>
                    <a:pt x="182" y="24"/>
                  </a:lnTo>
                  <a:lnTo>
                    <a:pt x="184" y="29"/>
                  </a:lnTo>
                  <a:lnTo>
                    <a:pt x="187" y="24"/>
                  </a:lnTo>
                  <a:lnTo>
                    <a:pt x="192" y="21"/>
                  </a:lnTo>
                  <a:lnTo>
                    <a:pt x="199" y="17"/>
                  </a:lnTo>
                  <a:lnTo>
                    <a:pt x="201" y="16"/>
                  </a:lnTo>
                  <a:lnTo>
                    <a:pt x="203" y="16"/>
                  </a:lnTo>
                  <a:lnTo>
                    <a:pt x="206" y="16"/>
                  </a:lnTo>
                  <a:lnTo>
                    <a:pt x="204" y="12"/>
                  </a:lnTo>
                  <a:lnTo>
                    <a:pt x="203" y="10"/>
                  </a:lnTo>
                  <a:lnTo>
                    <a:pt x="194" y="10"/>
                  </a:lnTo>
                  <a:lnTo>
                    <a:pt x="192" y="9"/>
                  </a:lnTo>
                  <a:lnTo>
                    <a:pt x="179" y="12"/>
                  </a:lnTo>
                  <a:lnTo>
                    <a:pt x="179" y="12"/>
                  </a:lnTo>
                  <a:lnTo>
                    <a:pt x="151" y="19"/>
                  </a:lnTo>
                  <a:lnTo>
                    <a:pt x="151" y="19"/>
                  </a:lnTo>
                  <a:lnTo>
                    <a:pt x="110" y="14"/>
                  </a:lnTo>
                  <a:lnTo>
                    <a:pt x="108" y="10"/>
                  </a:lnTo>
                  <a:lnTo>
                    <a:pt x="103" y="9"/>
                  </a:lnTo>
                  <a:lnTo>
                    <a:pt x="98" y="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6" name="Freeform 60"/>
            <p:cNvSpPr>
              <a:spLocks/>
            </p:cNvSpPr>
            <p:nvPr/>
          </p:nvSpPr>
          <p:spPr bwMode="auto">
            <a:xfrm>
              <a:off x="1012" y="3468"/>
              <a:ext cx="19" cy="26"/>
            </a:xfrm>
            <a:custGeom>
              <a:avLst/>
              <a:gdLst>
                <a:gd name="T0" fmla="*/ 19 w 19"/>
                <a:gd name="T1" fmla="*/ 17 h 26"/>
                <a:gd name="T2" fmla="*/ 19 w 19"/>
                <a:gd name="T3" fmla="*/ 2 h 26"/>
                <a:gd name="T4" fmla="*/ 16 w 19"/>
                <a:gd name="T5" fmla="*/ 4 h 26"/>
                <a:gd name="T6" fmla="*/ 10 w 19"/>
                <a:gd name="T7" fmla="*/ 0 h 26"/>
                <a:gd name="T8" fmla="*/ 5 w 19"/>
                <a:gd name="T9" fmla="*/ 2 h 26"/>
                <a:gd name="T10" fmla="*/ 0 w 19"/>
                <a:gd name="T11" fmla="*/ 16 h 26"/>
                <a:gd name="T12" fmla="*/ 4 w 19"/>
                <a:gd name="T13" fmla="*/ 24 h 26"/>
                <a:gd name="T14" fmla="*/ 14 w 19"/>
                <a:gd name="T15" fmla="*/ 26 h 26"/>
                <a:gd name="T16" fmla="*/ 16 w 19"/>
                <a:gd name="T17" fmla="*/ 23 h 26"/>
                <a:gd name="T18" fmla="*/ 17 w 19"/>
                <a:gd name="T19" fmla="*/ 19 h 26"/>
                <a:gd name="T20" fmla="*/ 19 w 19"/>
                <a:gd name="T21"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26">
                  <a:moveTo>
                    <a:pt x="19" y="17"/>
                  </a:moveTo>
                  <a:lnTo>
                    <a:pt x="19" y="2"/>
                  </a:lnTo>
                  <a:lnTo>
                    <a:pt x="16" y="4"/>
                  </a:lnTo>
                  <a:lnTo>
                    <a:pt x="10" y="0"/>
                  </a:lnTo>
                  <a:lnTo>
                    <a:pt x="5" y="2"/>
                  </a:lnTo>
                  <a:lnTo>
                    <a:pt x="0" y="16"/>
                  </a:lnTo>
                  <a:lnTo>
                    <a:pt x="4" y="24"/>
                  </a:lnTo>
                  <a:lnTo>
                    <a:pt x="14" y="26"/>
                  </a:lnTo>
                  <a:lnTo>
                    <a:pt x="16" y="23"/>
                  </a:lnTo>
                  <a:lnTo>
                    <a:pt x="17" y="19"/>
                  </a:lnTo>
                  <a:lnTo>
                    <a:pt x="19" y="17"/>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7" name="Freeform 61"/>
            <p:cNvSpPr>
              <a:spLocks/>
            </p:cNvSpPr>
            <p:nvPr/>
          </p:nvSpPr>
          <p:spPr bwMode="auto">
            <a:xfrm>
              <a:off x="1012" y="3468"/>
              <a:ext cx="19" cy="26"/>
            </a:xfrm>
            <a:custGeom>
              <a:avLst/>
              <a:gdLst>
                <a:gd name="T0" fmla="*/ 19 w 19"/>
                <a:gd name="T1" fmla="*/ 17 h 26"/>
                <a:gd name="T2" fmla="*/ 19 w 19"/>
                <a:gd name="T3" fmla="*/ 2 h 26"/>
                <a:gd name="T4" fmla="*/ 16 w 19"/>
                <a:gd name="T5" fmla="*/ 4 h 26"/>
                <a:gd name="T6" fmla="*/ 10 w 19"/>
                <a:gd name="T7" fmla="*/ 0 h 26"/>
                <a:gd name="T8" fmla="*/ 5 w 19"/>
                <a:gd name="T9" fmla="*/ 2 h 26"/>
                <a:gd name="T10" fmla="*/ 0 w 19"/>
                <a:gd name="T11" fmla="*/ 16 h 26"/>
                <a:gd name="T12" fmla="*/ 4 w 19"/>
                <a:gd name="T13" fmla="*/ 24 h 26"/>
                <a:gd name="T14" fmla="*/ 14 w 19"/>
                <a:gd name="T15" fmla="*/ 26 h 26"/>
                <a:gd name="T16" fmla="*/ 16 w 19"/>
                <a:gd name="T17" fmla="*/ 23 h 26"/>
                <a:gd name="T18" fmla="*/ 17 w 19"/>
                <a:gd name="T19" fmla="*/ 19 h 26"/>
                <a:gd name="T20" fmla="*/ 19 w 19"/>
                <a:gd name="T21"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26">
                  <a:moveTo>
                    <a:pt x="19" y="17"/>
                  </a:moveTo>
                  <a:lnTo>
                    <a:pt x="19" y="2"/>
                  </a:lnTo>
                  <a:lnTo>
                    <a:pt x="16" y="4"/>
                  </a:lnTo>
                  <a:lnTo>
                    <a:pt x="10" y="0"/>
                  </a:lnTo>
                  <a:lnTo>
                    <a:pt x="5" y="2"/>
                  </a:lnTo>
                  <a:lnTo>
                    <a:pt x="0" y="16"/>
                  </a:lnTo>
                  <a:lnTo>
                    <a:pt x="4" y="24"/>
                  </a:lnTo>
                  <a:lnTo>
                    <a:pt x="14" y="26"/>
                  </a:lnTo>
                  <a:lnTo>
                    <a:pt x="16" y="23"/>
                  </a:lnTo>
                  <a:lnTo>
                    <a:pt x="17" y="19"/>
                  </a:lnTo>
                  <a:lnTo>
                    <a:pt x="19" y="17"/>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8" name="Freeform 62"/>
            <p:cNvSpPr>
              <a:spLocks/>
            </p:cNvSpPr>
            <p:nvPr/>
          </p:nvSpPr>
          <p:spPr bwMode="auto">
            <a:xfrm>
              <a:off x="1418" y="3374"/>
              <a:ext cx="7" cy="8"/>
            </a:xfrm>
            <a:custGeom>
              <a:avLst/>
              <a:gdLst>
                <a:gd name="T0" fmla="*/ 2 w 7"/>
                <a:gd name="T1" fmla="*/ 1 h 8"/>
                <a:gd name="T2" fmla="*/ 4 w 7"/>
                <a:gd name="T3" fmla="*/ 0 h 8"/>
                <a:gd name="T4" fmla="*/ 6 w 7"/>
                <a:gd name="T5" fmla="*/ 0 h 8"/>
                <a:gd name="T6" fmla="*/ 6 w 7"/>
                <a:gd name="T7" fmla="*/ 1 h 8"/>
                <a:gd name="T8" fmla="*/ 7 w 7"/>
                <a:gd name="T9" fmla="*/ 3 h 8"/>
                <a:gd name="T10" fmla="*/ 6 w 7"/>
                <a:gd name="T11" fmla="*/ 7 h 8"/>
                <a:gd name="T12" fmla="*/ 4 w 7"/>
                <a:gd name="T13" fmla="*/ 8 h 8"/>
                <a:gd name="T14" fmla="*/ 0 w 7"/>
                <a:gd name="T15" fmla="*/ 8 h 8"/>
                <a:gd name="T16" fmla="*/ 0 w 7"/>
                <a:gd name="T17" fmla="*/ 5 h 8"/>
                <a:gd name="T18" fmla="*/ 2 w 7"/>
                <a:gd name="T19" fmla="*/ 1 h 8"/>
                <a:gd name="T20" fmla="*/ 2 w 7"/>
                <a:gd name="T21"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2" y="1"/>
                  </a:moveTo>
                  <a:lnTo>
                    <a:pt x="4" y="0"/>
                  </a:lnTo>
                  <a:lnTo>
                    <a:pt x="6" y="0"/>
                  </a:lnTo>
                  <a:lnTo>
                    <a:pt x="6" y="1"/>
                  </a:lnTo>
                  <a:lnTo>
                    <a:pt x="7" y="3"/>
                  </a:lnTo>
                  <a:lnTo>
                    <a:pt x="6" y="7"/>
                  </a:lnTo>
                  <a:lnTo>
                    <a:pt x="4" y="8"/>
                  </a:lnTo>
                  <a:lnTo>
                    <a:pt x="0" y="8"/>
                  </a:lnTo>
                  <a:lnTo>
                    <a:pt x="0" y="5"/>
                  </a:lnTo>
                  <a:lnTo>
                    <a:pt x="2" y="1"/>
                  </a:lnTo>
                  <a:lnTo>
                    <a:pt x="2"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9" name="Freeform 63"/>
            <p:cNvSpPr>
              <a:spLocks/>
            </p:cNvSpPr>
            <p:nvPr/>
          </p:nvSpPr>
          <p:spPr bwMode="auto">
            <a:xfrm>
              <a:off x="1418" y="3374"/>
              <a:ext cx="7" cy="8"/>
            </a:xfrm>
            <a:custGeom>
              <a:avLst/>
              <a:gdLst>
                <a:gd name="T0" fmla="*/ 2 w 7"/>
                <a:gd name="T1" fmla="*/ 1 h 8"/>
                <a:gd name="T2" fmla="*/ 4 w 7"/>
                <a:gd name="T3" fmla="*/ 0 h 8"/>
                <a:gd name="T4" fmla="*/ 6 w 7"/>
                <a:gd name="T5" fmla="*/ 0 h 8"/>
                <a:gd name="T6" fmla="*/ 6 w 7"/>
                <a:gd name="T7" fmla="*/ 1 h 8"/>
                <a:gd name="T8" fmla="*/ 7 w 7"/>
                <a:gd name="T9" fmla="*/ 3 h 8"/>
                <a:gd name="T10" fmla="*/ 6 w 7"/>
                <a:gd name="T11" fmla="*/ 7 h 8"/>
                <a:gd name="T12" fmla="*/ 4 w 7"/>
                <a:gd name="T13" fmla="*/ 8 h 8"/>
                <a:gd name="T14" fmla="*/ 0 w 7"/>
                <a:gd name="T15" fmla="*/ 8 h 8"/>
                <a:gd name="T16" fmla="*/ 0 w 7"/>
                <a:gd name="T17" fmla="*/ 5 h 8"/>
                <a:gd name="T18" fmla="*/ 2 w 7"/>
                <a:gd name="T19" fmla="*/ 1 h 8"/>
                <a:gd name="T20" fmla="*/ 2 w 7"/>
                <a:gd name="T21"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2" y="1"/>
                  </a:moveTo>
                  <a:lnTo>
                    <a:pt x="4" y="0"/>
                  </a:lnTo>
                  <a:lnTo>
                    <a:pt x="6" y="0"/>
                  </a:lnTo>
                  <a:lnTo>
                    <a:pt x="6" y="1"/>
                  </a:lnTo>
                  <a:lnTo>
                    <a:pt x="7" y="3"/>
                  </a:lnTo>
                  <a:lnTo>
                    <a:pt x="6" y="7"/>
                  </a:lnTo>
                  <a:lnTo>
                    <a:pt x="4" y="8"/>
                  </a:lnTo>
                  <a:lnTo>
                    <a:pt x="0" y="8"/>
                  </a:lnTo>
                  <a:lnTo>
                    <a:pt x="0" y="5"/>
                  </a:lnTo>
                  <a:lnTo>
                    <a:pt x="2" y="1"/>
                  </a:lnTo>
                  <a:lnTo>
                    <a:pt x="2"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0" name="Freeform 64"/>
            <p:cNvSpPr>
              <a:spLocks/>
            </p:cNvSpPr>
            <p:nvPr/>
          </p:nvSpPr>
          <p:spPr bwMode="auto">
            <a:xfrm>
              <a:off x="344" y="2945"/>
              <a:ext cx="5" cy="2"/>
            </a:xfrm>
            <a:custGeom>
              <a:avLst/>
              <a:gdLst>
                <a:gd name="T0" fmla="*/ 5 w 5"/>
                <a:gd name="T1" fmla="*/ 0 h 2"/>
                <a:gd name="T2" fmla="*/ 5 w 5"/>
                <a:gd name="T3" fmla="*/ 0 h 2"/>
                <a:gd name="T4" fmla="*/ 3 w 5"/>
                <a:gd name="T5" fmla="*/ 0 h 2"/>
                <a:gd name="T6" fmla="*/ 1 w 5"/>
                <a:gd name="T7" fmla="*/ 0 h 2"/>
                <a:gd name="T8" fmla="*/ 0 w 5"/>
                <a:gd name="T9" fmla="*/ 0 h 2"/>
                <a:gd name="T10" fmla="*/ 0 w 5"/>
                <a:gd name="T11" fmla="*/ 2 h 2"/>
                <a:gd name="T12" fmla="*/ 1 w 5"/>
                <a:gd name="T13" fmla="*/ 2 h 2"/>
                <a:gd name="T14" fmla="*/ 3 w 5"/>
                <a:gd name="T15" fmla="*/ 2 h 2"/>
                <a:gd name="T16" fmla="*/ 5 w 5"/>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2">
                  <a:moveTo>
                    <a:pt x="5" y="0"/>
                  </a:moveTo>
                  <a:lnTo>
                    <a:pt x="5" y="0"/>
                  </a:lnTo>
                  <a:lnTo>
                    <a:pt x="3" y="0"/>
                  </a:lnTo>
                  <a:lnTo>
                    <a:pt x="1" y="0"/>
                  </a:lnTo>
                  <a:lnTo>
                    <a:pt x="0" y="0"/>
                  </a:lnTo>
                  <a:lnTo>
                    <a:pt x="0" y="2"/>
                  </a:lnTo>
                  <a:lnTo>
                    <a:pt x="1" y="2"/>
                  </a:lnTo>
                  <a:lnTo>
                    <a:pt x="3" y="2"/>
                  </a:lnTo>
                  <a:lnTo>
                    <a:pt x="5"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1" name="Freeform 65"/>
            <p:cNvSpPr>
              <a:spLocks/>
            </p:cNvSpPr>
            <p:nvPr/>
          </p:nvSpPr>
          <p:spPr bwMode="auto">
            <a:xfrm>
              <a:off x="344" y="2945"/>
              <a:ext cx="5" cy="2"/>
            </a:xfrm>
            <a:custGeom>
              <a:avLst/>
              <a:gdLst>
                <a:gd name="T0" fmla="*/ 5 w 5"/>
                <a:gd name="T1" fmla="*/ 0 h 2"/>
                <a:gd name="T2" fmla="*/ 5 w 5"/>
                <a:gd name="T3" fmla="*/ 0 h 2"/>
                <a:gd name="T4" fmla="*/ 3 w 5"/>
                <a:gd name="T5" fmla="*/ 0 h 2"/>
                <a:gd name="T6" fmla="*/ 1 w 5"/>
                <a:gd name="T7" fmla="*/ 0 h 2"/>
                <a:gd name="T8" fmla="*/ 0 w 5"/>
                <a:gd name="T9" fmla="*/ 0 h 2"/>
                <a:gd name="T10" fmla="*/ 0 w 5"/>
                <a:gd name="T11" fmla="*/ 2 h 2"/>
                <a:gd name="T12" fmla="*/ 1 w 5"/>
                <a:gd name="T13" fmla="*/ 2 h 2"/>
                <a:gd name="T14" fmla="*/ 3 w 5"/>
                <a:gd name="T15" fmla="*/ 2 h 2"/>
                <a:gd name="T16" fmla="*/ 5 w 5"/>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2">
                  <a:moveTo>
                    <a:pt x="5" y="0"/>
                  </a:moveTo>
                  <a:lnTo>
                    <a:pt x="5" y="0"/>
                  </a:lnTo>
                  <a:lnTo>
                    <a:pt x="3" y="0"/>
                  </a:lnTo>
                  <a:lnTo>
                    <a:pt x="1" y="0"/>
                  </a:lnTo>
                  <a:lnTo>
                    <a:pt x="0" y="0"/>
                  </a:lnTo>
                  <a:lnTo>
                    <a:pt x="0" y="2"/>
                  </a:lnTo>
                  <a:lnTo>
                    <a:pt x="1" y="2"/>
                  </a:lnTo>
                  <a:lnTo>
                    <a:pt x="3" y="2"/>
                  </a:lnTo>
                  <a:lnTo>
                    <a:pt x="5"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2" name="Freeform 66"/>
            <p:cNvSpPr>
              <a:spLocks/>
            </p:cNvSpPr>
            <p:nvPr/>
          </p:nvSpPr>
          <p:spPr bwMode="auto">
            <a:xfrm>
              <a:off x="1149" y="3136"/>
              <a:ext cx="4" cy="7"/>
            </a:xfrm>
            <a:custGeom>
              <a:avLst/>
              <a:gdLst>
                <a:gd name="T0" fmla="*/ 4 w 4"/>
                <a:gd name="T1" fmla="*/ 2 h 7"/>
                <a:gd name="T2" fmla="*/ 4 w 4"/>
                <a:gd name="T3" fmla="*/ 4 h 7"/>
                <a:gd name="T4" fmla="*/ 2 w 4"/>
                <a:gd name="T5" fmla="*/ 7 h 7"/>
                <a:gd name="T6" fmla="*/ 0 w 4"/>
                <a:gd name="T7" fmla="*/ 7 h 7"/>
                <a:gd name="T8" fmla="*/ 2 w 4"/>
                <a:gd name="T9" fmla="*/ 0 h 7"/>
                <a:gd name="T10" fmla="*/ 2 w 4"/>
                <a:gd name="T11" fmla="*/ 0 h 7"/>
                <a:gd name="T12" fmla="*/ 4 w 4"/>
                <a:gd name="T13" fmla="*/ 0 h 7"/>
                <a:gd name="T14" fmla="*/ 4 w 4"/>
                <a:gd name="T15" fmla="*/ 2 h 7"/>
                <a:gd name="T16" fmla="*/ 4 w 4"/>
                <a:gd name="T1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7">
                  <a:moveTo>
                    <a:pt x="4" y="2"/>
                  </a:moveTo>
                  <a:lnTo>
                    <a:pt x="4" y="4"/>
                  </a:lnTo>
                  <a:lnTo>
                    <a:pt x="2" y="7"/>
                  </a:lnTo>
                  <a:lnTo>
                    <a:pt x="0" y="7"/>
                  </a:lnTo>
                  <a:lnTo>
                    <a:pt x="2" y="0"/>
                  </a:lnTo>
                  <a:lnTo>
                    <a:pt x="2" y="0"/>
                  </a:lnTo>
                  <a:lnTo>
                    <a:pt x="4" y="0"/>
                  </a:lnTo>
                  <a:lnTo>
                    <a:pt x="4" y="2"/>
                  </a:lnTo>
                  <a:lnTo>
                    <a:pt x="4"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3" name="Freeform 67"/>
            <p:cNvSpPr>
              <a:spLocks/>
            </p:cNvSpPr>
            <p:nvPr/>
          </p:nvSpPr>
          <p:spPr bwMode="auto">
            <a:xfrm>
              <a:off x="1149" y="3136"/>
              <a:ext cx="4" cy="7"/>
            </a:xfrm>
            <a:custGeom>
              <a:avLst/>
              <a:gdLst>
                <a:gd name="T0" fmla="*/ 4 w 4"/>
                <a:gd name="T1" fmla="*/ 2 h 7"/>
                <a:gd name="T2" fmla="*/ 4 w 4"/>
                <a:gd name="T3" fmla="*/ 4 h 7"/>
                <a:gd name="T4" fmla="*/ 2 w 4"/>
                <a:gd name="T5" fmla="*/ 7 h 7"/>
                <a:gd name="T6" fmla="*/ 0 w 4"/>
                <a:gd name="T7" fmla="*/ 7 h 7"/>
                <a:gd name="T8" fmla="*/ 2 w 4"/>
                <a:gd name="T9" fmla="*/ 0 h 7"/>
                <a:gd name="T10" fmla="*/ 2 w 4"/>
                <a:gd name="T11" fmla="*/ 0 h 7"/>
                <a:gd name="T12" fmla="*/ 4 w 4"/>
                <a:gd name="T13" fmla="*/ 0 h 7"/>
                <a:gd name="T14" fmla="*/ 4 w 4"/>
                <a:gd name="T15" fmla="*/ 2 h 7"/>
                <a:gd name="T16" fmla="*/ 4 w 4"/>
                <a:gd name="T1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7">
                  <a:moveTo>
                    <a:pt x="4" y="2"/>
                  </a:moveTo>
                  <a:lnTo>
                    <a:pt x="4" y="4"/>
                  </a:lnTo>
                  <a:lnTo>
                    <a:pt x="2" y="7"/>
                  </a:lnTo>
                  <a:lnTo>
                    <a:pt x="0" y="7"/>
                  </a:lnTo>
                  <a:lnTo>
                    <a:pt x="2" y="0"/>
                  </a:lnTo>
                  <a:lnTo>
                    <a:pt x="2" y="0"/>
                  </a:lnTo>
                  <a:lnTo>
                    <a:pt x="4" y="0"/>
                  </a:lnTo>
                  <a:lnTo>
                    <a:pt x="4" y="2"/>
                  </a:lnTo>
                  <a:lnTo>
                    <a:pt x="4"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4" name="Freeform 68"/>
            <p:cNvSpPr>
              <a:spLocks/>
            </p:cNvSpPr>
            <p:nvPr/>
          </p:nvSpPr>
          <p:spPr bwMode="auto">
            <a:xfrm>
              <a:off x="1144" y="3148"/>
              <a:ext cx="4" cy="11"/>
            </a:xfrm>
            <a:custGeom>
              <a:avLst/>
              <a:gdLst>
                <a:gd name="T0" fmla="*/ 0 w 4"/>
                <a:gd name="T1" fmla="*/ 0 h 11"/>
                <a:gd name="T2" fmla="*/ 2 w 4"/>
                <a:gd name="T3" fmla="*/ 7 h 11"/>
                <a:gd name="T4" fmla="*/ 2 w 4"/>
                <a:gd name="T5" fmla="*/ 7 h 11"/>
                <a:gd name="T6" fmla="*/ 4 w 4"/>
                <a:gd name="T7" fmla="*/ 7 h 11"/>
                <a:gd name="T8" fmla="*/ 4 w 4"/>
                <a:gd name="T9" fmla="*/ 11 h 11"/>
                <a:gd name="T10" fmla="*/ 0 w 4"/>
                <a:gd name="T11" fmla="*/ 9 h 11"/>
                <a:gd name="T12" fmla="*/ 0 w 4"/>
                <a:gd name="T13" fmla="*/ 4 h 11"/>
                <a:gd name="T14" fmla="*/ 0 w 4"/>
                <a:gd name="T15" fmla="*/ 0 h 11"/>
                <a:gd name="T16" fmla="*/ 0 w 4"/>
                <a:gd name="T17"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1">
                  <a:moveTo>
                    <a:pt x="0" y="0"/>
                  </a:moveTo>
                  <a:lnTo>
                    <a:pt x="2" y="7"/>
                  </a:lnTo>
                  <a:lnTo>
                    <a:pt x="2" y="7"/>
                  </a:lnTo>
                  <a:lnTo>
                    <a:pt x="4" y="7"/>
                  </a:lnTo>
                  <a:lnTo>
                    <a:pt x="4" y="11"/>
                  </a:lnTo>
                  <a:lnTo>
                    <a:pt x="0" y="9"/>
                  </a:lnTo>
                  <a:lnTo>
                    <a:pt x="0" y="4"/>
                  </a:lnTo>
                  <a:lnTo>
                    <a:pt x="0" y="0"/>
                  </a:lnTo>
                  <a:lnTo>
                    <a:pt x="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5" name="Freeform 69"/>
            <p:cNvSpPr>
              <a:spLocks/>
            </p:cNvSpPr>
            <p:nvPr/>
          </p:nvSpPr>
          <p:spPr bwMode="auto">
            <a:xfrm>
              <a:off x="1144" y="3148"/>
              <a:ext cx="4" cy="11"/>
            </a:xfrm>
            <a:custGeom>
              <a:avLst/>
              <a:gdLst>
                <a:gd name="T0" fmla="*/ 0 w 4"/>
                <a:gd name="T1" fmla="*/ 0 h 11"/>
                <a:gd name="T2" fmla="*/ 2 w 4"/>
                <a:gd name="T3" fmla="*/ 7 h 11"/>
                <a:gd name="T4" fmla="*/ 2 w 4"/>
                <a:gd name="T5" fmla="*/ 7 h 11"/>
                <a:gd name="T6" fmla="*/ 4 w 4"/>
                <a:gd name="T7" fmla="*/ 7 h 11"/>
                <a:gd name="T8" fmla="*/ 4 w 4"/>
                <a:gd name="T9" fmla="*/ 11 h 11"/>
                <a:gd name="T10" fmla="*/ 0 w 4"/>
                <a:gd name="T11" fmla="*/ 9 h 11"/>
                <a:gd name="T12" fmla="*/ 0 w 4"/>
                <a:gd name="T13" fmla="*/ 4 h 11"/>
                <a:gd name="T14" fmla="*/ 0 w 4"/>
                <a:gd name="T15" fmla="*/ 0 h 11"/>
                <a:gd name="T16" fmla="*/ 0 w 4"/>
                <a:gd name="T17"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1">
                  <a:moveTo>
                    <a:pt x="0" y="0"/>
                  </a:moveTo>
                  <a:lnTo>
                    <a:pt x="2" y="7"/>
                  </a:lnTo>
                  <a:lnTo>
                    <a:pt x="2" y="7"/>
                  </a:lnTo>
                  <a:lnTo>
                    <a:pt x="4" y="7"/>
                  </a:lnTo>
                  <a:lnTo>
                    <a:pt x="4" y="11"/>
                  </a:lnTo>
                  <a:lnTo>
                    <a:pt x="0" y="9"/>
                  </a:lnTo>
                  <a:lnTo>
                    <a:pt x="0" y="4"/>
                  </a:lnTo>
                  <a:lnTo>
                    <a:pt x="0" y="0"/>
                  </a:lnTo>
                  <a:lnTo>
                    <a:pt x="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6" name="Freeform 70"/>
            <p:cNvSpPr>
              <a:spLocks/>
            </p:cNvSpPr>
            <p:nvPr/>
          </p:nvSpPr>
          <p:spPr bwMode="auto">
            <a:xfrm>
              <a:off x="1340" y="2872"/>
              <a:ext cx="5" cy="1"/>
            </a:xfrm>
            <a:custGeom>
              <a:avLst/>
              <a:gdLst>
                <a:gd name="T0" fmla="*/ 1 w 5"/>
                <a:gd name="T1" fmla="*/ 1 h 1"/>
                <a:gd name="T2" fmla="*/ 1 w 5"/>
                <a:gd name="T3" fmla="*/ 1 h 1"/>
                <a:gd name="T4" fmla="*/ 3 w 5"/>
                <a:gd name="T5" fmla="*/ 1 h 1"/>
                <a:gd name="T6" fmla="*/ 3 w 5"/>
                <a:gd name="T7" fmla="*/ 1 h 1"/>
                <a:gd name="T8" fmla="*/ 5 w 5"/>
                <a:gd name="T9" fmla="*/ 1 h 1"/>
                <a:gd name="T10" fmla="*/ 5 w 5"/>
                <a:gd name="T11" fmla="*/ 1 h 1"/>
                <a:gd name="T12" fmla="*/ 5 w 5"/>
                <a:gd name="T13" fmla="*/ 0 h 1"/>
                <a:gd name="T14" fmla="*/ 0 w 5"/>
                <a:gd name="T15" fmla="*/ 0 h 1"/>
                <a:gd name="T16" fmla="*/ 0 w 5"/>
                <a:gd name="T17" fmla="*/ 0 h 1"/>
                <a:gd name="T18" fmla="*/ 0 w 5"/>
                <a:gd name="T19" fmla="*/ 1 h 1"/>
                <a:gd name="T20" fmla="*/ 1 w 5"/>
                <a:gd name="T21"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1">
                  <a:moveTo>
                    <a:pt x="1" y="1"/>
                  </a:moveTo>
                  <a:lnTo>
                    <a:pt x="1" y="1"/>
                  </a:lnTo>
                  <a:lnTo>
                    <a:pt x="3" y="1"/>
                  </a:lnTo>
                  <a:lnTo>
                    <a:pt x="3" y="1"/>
                  </a:lnTo>
                  <a:lnTo>
                    <a:pt x="5" y="1"/>
                  </a:lnTo>
                  <a:lnTo>
                    <a:pt x="5" y="1"/>
                  </a:lnTo>
                  <a:lnTo>
                    <a:pt x="5" y="0"/>
                  </a:lnTo>
                  <a:lnTo>
                    <a:pt x="0" y="0"/>
                  </a:lnTo>
                  <a:lnTo>
                    <a:pt x="0" y="0"/>
                  </a:lnTo>
                  <a:lnTo>
                    <a:pt x="0" y="1"/>
                  </a:lnTo>
                  <a:lnTo>
                    <a:pt x="1"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7" name="Freeform 71"/>
            <p:cNvSpPr>
              <a:spLocks/>
            </p:cNvSpPr>
            <p:nvPr/>
          </p:nvSpPr>
          <p:spPr bwMode="auto">
            <a:xfrm>
              <a:off x="1340" y="2872"/>
              <a:ext cx="5" cy="1"/>
            </a:xfrm>
            <a:custGeom>
              <a:avLst/>
              <a:gdLst>
                <a:gd name="T0" fmla="*/ 1 w 5"/>
                <a:gd name="T1" fmla="*/ 1 h 1"/>
                <a:gd name="T2" fmla="*/ 1 w 5"/>
                <a:gd name="T3" fmla="*/ 1 h 1"/>
                <a:gd name="T4" fmla="*/ 3 w 5"/>
                <a:gd name="T5" fmla="*/ 1 h 1"/>
                <a:gd name="T6" fmla="*/ 3 w 5"/>
                <a:gd name="T7" fmla="*/ 1 h 1"/>
                <a:gd name="T8" fmla="*/ 5 w 5"/>
                <a:gd name="T9" fmla="*/ 1 h 1"/>
                <a:gd name="T10" fmla="*/ 5 w 5"/>
                <a:gd name="T11" fmla="*/ 1 h 1"/>
                <a:gd name="T12" fmla="*/ 5 w 5"/>
                <a:gd name="T13" fmla="*/ 0 h 1"/>
                <a:gd name="T14" fmla="*/ 0 w 5"/>
                <a:gd name="T15" fmla="*/ 0 h 1"/>
                <a:gd name="T16" fmla="*/ 0 w 5"/>
                <a:gd name="T17" fmla="*/ 0 h 1"/>
                <a:gd name="T18" fmla="*/ 0 w 5"/>
                <a:gd name="T19" fmla="*/ 1 h 1"/>
                <a:gd name="T20" fmla="*/ 1 w 5"/>
                <a:gd name="T21"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1">
                  <a:moveTo>
                    <a:pt x="1" y="1"/>
                  </a:moveTo>
                  <a:lnTo>
                    <a:pt x="1" y="1"/>
                  </a:lnTo>
                  <a:lnTo>
                    <a:pt x="3" y="1"/>
                  </a:lnTo>
                  <a:lnTo>
                    <a:pt x="3" y="1"/>
                  </a:lnTo>
                  <a:lnTo>
                    <a:pt x="5" y="1"/>
                  </a:lnTo>
                  <a:lnTo>
                    <a:pt x="5" y="1"/>
                  </a:lnTo>
                  <a:lnTo>
                    <a:pt x="5" y="0"/>
                  </a:lnTo>
                  <a:lnTo>
                    <a:pt x="0" y="0"/>
                  </a:lnTo>
                  <a:lnTo>
                    <a:pt x="0" y="0"/>
                  </a:lnTo>
                  <a:lnTo>
                    <a:pt x="0" y="1"/>
                  </a:lnTo>
                  <a:lnTo>
                    <a:pt x="1"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8" name="Freeform 72"/>
            <p:cNvSpPr>
              <a:spLocks/>
            </p:cNvSpPr>
            <p:nvPr/>
          </p:nvSpPr>
          <p:spPr bwMode="auto">
            <a:xfrm>
              <a:off x="1360" y="2865"/>
              <a:ext cx="17" cy="7"/>
            </a:xfrm>
            <a:custGeom>
              <a:avLst/>
              <a:gdLst>
                <a:gd name="T0" fmla="*/ 16 w 17"/>
                <a:gd name="T1" fmla="*/ 1 h 7"/>
                <a:gd name="T2" fmla="*/ 17 w 17"/>
                <a:gd name="T3" fmla="*/ 1 h 7"/>
                <a:gd name="T4" fmla="*/ 16 w 17"/>
                <a:gd name="T5" fmla="*/ 3 h 7"/>
                <a:gd name="T6" fmla="*/ 14 w 17"/>
                <a:gd name="T7" fmla="*/ 5 h 7"/>
                <a:gd name="T8" fmla="*/ 9 w 17"/>
                <a:gd name="T9" fmla="*/ 7 h 7"/>
                <a:gd name="T10" fmla="*/ 2 w 17"/>
                <a:gd name="T11" fmla="*/ 5 h 7"/>
                <a:gd name="T12" fmla="*/ 0 w 17"/>
                <a:gd name="T13" fmla="*/ 3 h 7"/>
                <a:gd name="T14" fmla="*/ 0 w 17"/>
                <a:gd name="T15" fmla="*/ 0 h 7"/>
                <a:gd name="T16" fmla="*/ 2 w 17"/>
                <a:gd name="T17" fmla="*/ 0 h 7"/>
                <a:gd name="T18" fmla="*/ 5 w 17"/>
                <a:gd name="T19" fmla="*/ 1 h 7"/>
                <a:gd name="T20" fmla="*/ 7 w 17"/>
                <a:gd name="T21" fmla="*/ 1 h 7"/>
                <a:gd name="T22" fmla="*/ 9 w 17"/>
                <a:gd name="T23" fmla="*/ 1 h 7"/>
                <a:gd name="T24" fmla="*/ 16 w 17"/>
                <a:gd name="T25"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7">
                  <a:moveTo>
                    <a:pt x="16" y="1"/>
                  </a:moveTo>
                  <a:lnTo>
                    <a:pt x="17" y="1"/>
                  </a:lnTo>
                  <a:lnTo>
                    <a:pt x="16" y="3"/>
                  </a:lnTo>
                  <a:lnTo>
                    <a:pt x="14" y="5"/>
                  </a:lnTo>
                  <a:lnTo>
                    <a:pt x="9" y="7"/>
                  </a:lnTo>
                  <a:lnTo>
                    <a:pt x="2" y="5"/>
                  </a:lnTo>
                  <a:lnTo>
                    <a:pt x="0" y="3"/>
                  </a:lnTo>
                  <a:lnTo>
                    <a:pt x="0" y="0"/>
                  </a:lnTo>
                  <a:lnTo>
                    <a:pt x="2" y="0"/>
                  </a:lnTo>
                  <a:lnTo>
                    <a:pt x="5" y="1"/>
                  </a:lnTo>
                  <a:lnTo>
                    <a:pt x="7" y="1"/>
                  </a:lnTo>
                  <a:lnTo>
                    <a:pt x="9" y="1"/>
                  </a:lnTo>
                  <a:lnTo>
                    <a:pt x="16"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9" name="Freeform 73"/>
            <p:cNvSpPr>
              <a:spLocks/>
            </p:cNvSpPr>
            <p:nvPr/>
          </p:nvSpPr>
          <p:spPr bwMode="auto">
            <a:xfrm>
              <a:off x="1360" y="2865"/>
              <a:ext cx="17" cy="7"/>
            </a:xfrm>
            <a:custGeom>
              <a:avLst/>
              <a:gdLst>
                <a:gd name="T0" fmla="*/ 16 w 17"/>
                <a:gd name="T1" fmla="*/ 1 h 7"/>
                <a:gd name="T2" fmla="*/ 17 w 17"/>
                <a:gd name="T3" fmla="*/ 1 h 7"/>
                <a:gd name="T4" fmla="*/ 16 w 17"/>
                <a:gd name="T5" fmla="*/ 3 h 7"/>
                <a:gd name="T6" fmla="*/ 14 w 17"/>
                <a:gd name="T7" fmla="*/ 5 h 7"/>
                <a:gd name="T8" fmla="*/ 9 w 17"/>
                <a:gd name="T9" fmla="*/ 7 h 7"/>
                <a:gd name="T10" fmla="*/ 2 w 17"/>
                <a:gd name="T11" fmla="*/ 5 h 7"/>
                <a:gd name="T12" fmla="*/ 0 w 17"/>
                <a:gd name="T13" fmla="*/ 3 h 7"/>
                <a:gd name="T14" fmla="*/ 0 w 17"/>
                <a:gd name="T15" fmla="*/ 0 h 7"/>
                <a:gd name="T16" fmla="*/ 2 w 17"/>
                <a:gd name="T17" fmla="*/ 0 h 7"/>
                <a:gd name="T18" fmla="*/ 5 w 17"/>
                <a:gd name="T19" fmla="*/ 1 h 7"/>
                <a:gd name="T20" fmla="*/ 7 w 17"/>
                <a:gd name="T21" fmla="*/ 1 h 7"/>
                <a:gd name="T22" fmla="*/ 9 w 17"/>
                <a:gd name="T23" fmla="*/ 1 h 7"/>
                <a:gd name="T24" fmla="*/ 16 w 17"/>
                <a:gd name="T25"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7">
                  <a:moveTo>
                    <a:pt x="16" y="1"/>
                  </a:moveTo>
                  <a:lnTo>
                    <a:pt x="17" y="1"/>
                  </a:lnTo>
                  <a:lnTo>
                    <a:pt x="16" y="3"/>
                  </a:lnTo>
                  <a:lnTo>
                    <a:pt x="14" y="5"/>
                  </a:lnTo>
                  <a:lnTo>
                    <a:pt x="9" y="7"/>
                  </a:lnTo>
                  <a:lnTo>
                    <a:pt x="2" y="5"/>
                  </a:lnTo>
                  <a:lnTo>
                    <a:pt x="0" y="3"/>
                  </a:lnTo>
                  <a:lnTo>
                    <a:pt x="0" y="0"/>
                  </a:lnTo>
                  <a:lnTo>
                    <a:pt x="2" y="0"/>
                  </a:lnTo>
                  <a:lnTo>
                    <a:pt x="5" y="1"/>
                  </a:lnTo>
                  <a:lnTo>
                    <a:pt x="7" y="1"/>
                  </a:lnTo>
                  <a:lnTo>
                    <a:pt x="9" y="1"/>
                  </a:lnTo>
                  <a:lnTo>
                    <a:pt x="16"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0" name="Freeform 74"/>
            <p:cNvSpPr>
              <a:spLocks/>
            </p:cNvSpPr>
            <p:nvPr/>
          </p:nvSpPr>
          <p:spPr bwMode="auto">
            <a:xfrm>
              <a:off x="270" y="2801"/>
              <a:ext cx="96" cy="69"/>
            </a:xfrm>
            <a:custGeom>
              <a:avLst/>
              <a:gdLst>
                <a:gd name="T0" fmla="*/ 14 w 96"/>
                <a:gd name="T1" fmla="*/ 46 h 69"/>
                <a:gd name="T2" fmla="*/ 3 w 96"/>
                <a:gd name="T3" fmla="*/ 31 h 69"/>
                <a:gd name="T4" fmla="*/ 2 w 96"/>
                <a:gd name="T5" fmla="*/ 33 h 69"/>
                <a:gd name="T6" fmla="*/ 0 w 96"/>
                <a:gd name="T7" fmla="*/ 29 h 69"/>
                <a:gd name="T8" fmla="*/ 10 w 96"/>
                <a:gd name="T9" fmla="*/ 24 h 69"/>
                <a:gd name="T10" fmla="*/ 15 w 96"/>
                <a:gd name="T11" fmla="*/ 9 h 69"/>
                <a:gd name="T12" fmla="*/ 21 w 96"/>
                <a:gd name="T13" fmla="*/ 2 h 69"/>
                <a:gd name="T14" fmla="*/ 29 w 96"/>
                <a:gd name="T15" fmla="*/ 3 h 69"/>
                <a:gd name="T16" fmla="*/ 34 w 96"/>
                <a:gd name="T17" fmla="*/ 2 h 69"/>
                <a:gd name="T18" fmla="*/ 38 w 96"/>
                <a:gd name="T19" fmla="*/ 0 h 69"/>
                <a:gd name="T20" fmla="*/ 41 w 96"/>
                <a:gd name="T21" fmla="*/ 0 h 69"/>
                <a:gd name="T22" fmla="*/ 48 w 96"/>
                <a:gd name="T23" fmla="*/ 0 h 69"/>
                <a:gd name="T24" fmla="*/ 55 w 96"/>
                <a:gd name="T25" fmla="*/ 5 h 69"/>
                <a:gd name="T26" fmla="*/ 60 w 96"/>
                <a:gd name="T27" fmla="*/ 7 h 69"/>
                <a:gd name="T28" fmla="*/ 62 w 96"/>
                <a:gd name="T29" fmla="*/ 9 h 69"/>
                <a:gd name="T30" fmla="*/ 67 w 96"/>
                <a:gd name="T31" fmla="*/ 16 h 69"/>
                <a:gd name="T32" fmla="*/ 69 w 96"/>
                <a:gd name="T33" fmla="*/ 19 h 69"/>
                <a:gd name="T34" fmla="*/ 70 w 96"/>
                <a:gd name="T35" fmla="*/ 19 h 69"/>
                <a:gd name="T36" fmla="*/ 74 w 96"/>
                <a:gd name="T37" fmla="*/ 22 h 69"/>
                <a:gd name="T38" fmla="*/ 74 w 96"/>
                <a:gd name="T39" fmla="*/ 22 h 69"/>
                <a:gd name="T40" fmla="*/ 75 w 96"/>
                <a:gd name="T41" fmla="*/ 24 h 69"/>
                <a:gd name="T42" fmla="*/ 79 w 96"/>
                <a:gd name="T43" fmla="*/ 28 h 69"/>
                <a:gd name="T44" fmla="*/ 84 w 96"/>
                <a:gd name="T45" fmla="*/ 31 h 69"/>
                <a:gd name="T46" fmla="*/ 84 w 96"/>
                <a:gd name="T47" fmla="*/ 36 h 69"/>
                <a:gd name="T48" fmla="*/ 84 w 96"/>
                <a:gd name="T49" fmla="*/ 38 h 69"/>
                <a:gd name="T50" fmla="*/ 87 w 96"/>
                <a:gd name="T51" fmla="*/ 43 h 69"/>
                <a:gd name="T52" fmla="*/ 86 w 96"/>
                <a:gd name="T53" fmla="*/ 48 h 69"/>
                <a:gd name="T54" fmla="*/ 89 w 96"/>
                <a:gd name="T55" fmla="*/ 53 h 69"/>
                <a:gd name="T56" fmla="*/ 93 w 96"/>
                <a:gd name="T57" fmla="*/ 52 h 69"/>
                <a:gd name="T58" fmla="*/ 93 w 96"/>
                <a:gd name="T59" fmla="*/ 55 h 69"/>
                <a:gd name="T60" fmla="*/ 96 w 96"/>
                <a:gd name="T61" fmla="*/ 59 h 69"/>
                <a:gd name="T62" fmla="*/ 96 w 96"/>
                <a:gd name="T63" fmla="*/ 60 h 69"/>
                <a:gd name="T64" fmla="*/ 96 w 96"/>
                <a:gd name="T65" fmla="*/ 64 h 69"/>
                <a:gd name="T66" fmla="*/ 96 w 96"/>
                <a:gd name="T67" fmla="*/ 67 h 69"/>
                <a:gd name="T68" fmla="*/ 91 w 96"/>
                <a:gd name="T69" fmla="*/ 67 h 69"/>
                <a:gd name="T70" fmla="*/ 84 w 96"/>
                <a:gd name="T71" fmla="*/ 67 h 69"/>
                <a:gd name="T72" fmla="*/ 79 w 96"/>
                <a:gd name="T73" fmla="*/ 67 h 69"/>
                <a:gd name="T74" fmla="*/ 74 w 96"/>
                <a:gd name="T75" fmla="*/ 67 h 69"/>
                <a:gd name="T76" fmla="*/ 72 w 96"/>
                <a:gd name="T77" fmla="*/ 67 h 69"/>
                <a:gd name="T78" fmla="*/ 69 w 96"/>
                <a:gd name="T79" fmla="*/ 64 h 69"/>
                <a:gd name="T80" fmla="*/ 63 w 96"/>
                <a:gd name="T81" fmla="*/ 64 h 69"/>
                <a:gd name="T82" fmla="*/ 21 w 96"/>
                <a:gd name="T83" fmla="*/ 67 h 69"/>
                <a:gd name="T84" fmla="*/ 14 w 96"/>
                <a:gd name="T85" fmla="*/ 69 h 69"/>
                <a:gd name="T86" fmla="*/ 12 w 96"/>
                <a:gd name="T87" fmla="*/ 67 h 69"/>
                <a:gd name="T88" fmla="*/ 14 w 96"/>
                <a:gd name="T89" fmla="*/ 55 h 69"/>
                <a:gd name="T90" fmla="*/ 27 w 96"/>
                <a:gd name="T91" fmla="*/ 53 h 69"/>
                <a:gd name="T92" fmla="*/ 33 w 96"/>
                <a:gd name="T93" fmla="*/ 53 h 69"/>
                <a:gd name="T94" fmla="*/ 38 w 96"/>
                <a:gd name="T95" fmla="*/ 50 h 69"/>
                <a:gd name="T96" fmla="*/ 43 w 96"/>
                <a:gd name="T97" fmla="*/ 52 h 69"/>
                <a:gd name="T98" fmla="*/ 50 w 96"/>
                <a:gd name="T99" fmla="*/ 55 h 69"/>
                <a:gd name="T100" fmla="*/ 53 w 96"/>
                <a:gd name="T101" fmla="*/ 53 h 69"/>
                <a:gd name="T102" fmla="*/ 58 w 96"/>
                <a:gd name="T103" fmla="*/ 52 h 69"/>
                <a:gd name="T104" fmla="*/ 57 w 96"/>
                <a:gd name="T105" fmla="*/ 50 h 69"/>
                <a:gd name="T106" fmla="*/ 51 w 96"/>
                <a:gd name="T107" fmla="*/ 52 h 69"/>
                <a:gd name="T108" fmla="*/ 46 w 96"/>
                <a:gd name="T109" fmla="*/ 48 h 69"/>
                <a:gd name="T110" fmla="*/ 41 w 96"/>
                <a:gd name="T111" fmla="*/ 46 h 69"/>
                <a:gd name="T112" fmla="*/ 36 w 96"/>
                <a:gd name="T113" fmla="*/ 46 h 69"/>
                <a:gd name="T114" fmla="*/ 31 w 96"/>
                <a:gd name="T115" fmla="*/ 4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6" h="69">
                  <a:moveTo>
                    <a:pt x="15" y="48"/>
                  </a:moveTo>
                  <a:lnTo>
                    <a:pt x="15" y="48"/>
                  </a:lnTo>
                  <a:lnTo>
                    <a:pt x="14" y="46"/>
                  </a:lnTo>
                  <a:lnTo>
                    <a:pt x="12" y="45"/>
                  </a:lnTo>
                  <a:lnTo>
                    <a:pt x="12" y="41"/>
                  </a:lnTo>
                  <a:lnTo>
                    <a:pt x="3" y="31"/>
                  </a:lnTo>
                  <a:lnTo>
                    <a:pt x="3" y="31"/>
                  </a:lnTo>
                  <a:lnTo>
                    <a:pt x="2" y="31"/>
                  </a:lnTo>
                  <a:lnTo>
                    <a:pt x="2" y="33"/>
                  </a:lnTo>
                  <a:lnTo>
                    <a:pt x="0" y="31"/>
                  </a:lnTo>
                  <a:lnTo>
                    <a:pt x="0" y="31"/>
                  </a:lnTo>
                  <a:lnTo>
                    <a:pt x="0" y="29"/>
                  </a:lnTo>
                  <a:lnTo>
                    <a:pt x="2" y="29"/>
                  </a:lnTo>
                  <a:lnTo>
                    <a:pt x="5" y="29"/>
                  </a:lnTo>
                  <a:lnTo>
                    <a:pt x="10" y="24"/>
                  </a:lnTo>
                  <a:lnTo>
                    <a:pt x="15" y="16"/>
                  </a:lnTo>
                  <a:lnTo>
                    <a:pt x="15" y="9"/>
                  </a:lnTo>
                  <a:lnTo>
                    <a:pt x="15" y="9"/>
                  </a:lnTo>
                  <a:lnTo>
                    <a:pt x="19" y="5"/>
                  </a:lnTo>
                  <a:lnTo>
                    <a:pt x="19" y="2"/>
                  </a:lnTo>
                  <a:lnTo>
                    <a:pt x="21" y="2"/>
                  </a:lnTo>
                  <a:lnTo>
                    <a:pt x="21" y="2"/>
                  </a:lnTo>
                  <a:lnTo>
                    <a:pt x="26" y="2"/>
                  </a:lnTo>
                  <a:lnTo>
                    <a:pt x="29" y="3"/>
                  </a:lnTo>
                  <a:lnTo>
                    <a:pt x="31" y="2"/>
                  </a:lnTo>
                  <a:lnTo>
                    <a:pt x="31" y="2"/>
                  </a:lnTo>
                  <a:lnTo>
                    <a:pt x="34" y="2"/>
                  </a:lnTo>
                  <a:lnTo>
                    <a:pt x="38" y="2"/>
                  </a:lnTo>
                  <a:lnTo>
                    <a:pt x="38" y="2"/>
                  </a:lnTo>
                  <a:lnTo>
                    <a:pt x="38" y="0"/>
                  </a:lnTo>
                  <a:lnTo>
                    <a:pt x="38" y="0"/>
                  </a:lnTo>
                  <a:lnTo>
                    <a:pt x="39" y="0"/>
                  </a:lnTo>
                  <a:lnTo>
                    <a:pt x="41" y="0"/>
                  </a:lnTo>
                  <a:lnTo>
                    <a:pt x="46" y="0"/>
                  </a:lnTo>
                  <a:lnTo>
                    <a:pt x="48" y="0"/>
                  </a:lnTo>
                  <a:lnTo>
                    <a:pt x="48" y="0"/>
                  </a:lnTo>
                  <a:lnTo>
                    <a:pt x="50" y="2"/>
                  </a:lnTo>
                  <a:lnTo>
                    <a:pt x="51" y="2"/>
                  </a:lnTo>
                  <a:lnTo>
                    <a:pt x="55" y="5"/>
                  </a:lnTo>
                  <a:lnTo>
                    <a:pt x="55" y="7"/>
                  </a:lnTo>
                  <a:lnTo>
                    <a:pt x="57" y="9"/>
                  </a:lnTo>
                  <a:lnTo>
                    <a:pt x="60" y="7"/>
                  </a:lnTo>
                  <a:lnTo>
                    <a:pt x="60" y="9"/>
                  </a:lnTo>
                  <a:lnTo>
                    <a:pt x="60" y="9"/>
                  </a:lnTo>
                  <a:lnTo>
                    <a:pt x="62" y="9"/>
                  </a:lnTo>
                  <a:lnTo>
                    <a:pt x="63" y="9"/>
                  </a:lnTo>
                  <a:lnTo>
                    <a:pt x="67" y="16"/>
                  </a:lnTo>
                  <a:lnTo>
                    <a:pt x="67" y="16"/>
                  </a:lnTo>
                  <a:lnTo>
                    <a:pt x="69" y="17"/>
                  </a:lnTo>
                  <a:lnTo>
                    <a:pt x="69" y="17"/>
                  </a:lnTo>
                  <a:lnTo>
                    <a:pt x="69" y="19"/>
                  </a:lnTo>
                  <a:lnTo>
                    <a:pt x="70" y="19"/>
                  </a:lnTo>
                  <a:lnTo>
                    <a:pt x="70" y="19"/>
                  </a:lnTo>
                  <a:lnTo>
                    <a:pt x="70" y="19"/>
                  </a:lnTo>
                  <a:lnTo>
                    <a:pt x="72" y="21"/>
                  </a:lnTo>
                  <a:lnTo>
                    <a:pt x="72" y="21"/>
                  </a:lnTo>
                  <a:lnTo>
                    <a:pt x="74" y="22"/>
                  </a:lnTo>
                  <a:lnTo>
                    <a:pt x="72" y="22"/>
                  </a:lnTo>
                  <a:lnTo>
                    <a:pt x="72" y="22"/>
                  </a:lnTo>
                  <a:lnTo>
                    <a:pt x="74" y="22"/>
                  </a:lnTo>
                  <a:lnTo>
                    <a:pt x="74" y="24"/>
                  </a:lnTo>
                  <a:lnTo>
                    <a:pt x="75" y="24"/>
                  </a:lnTo>
                  <a:lnTo>
                    <a:pt x="75" y="24"/>
                  </a:lnTo>
                  <a:lnTo>
                    <a:pt x="77" y="26"/>
                  </a:lnTo>
                  <a:lnTo>
                    <a:pt x="79" y="26"/>
                  </a:lnTo>
                  <a:lnTo>
                    <a:pt x="79" y="28"/>
                  </a:lnTo>
                  <a:lnTo>
                    <a:pt x="79" y="28"/>
                  </a:lnTo>
                  <a:lnTo>
                    <a:pt x="81" y="29"/>
                  </a:lnTo>
                  <a:lnTo>
                    <a:pt x="84" y="31"/>
                  </a:lnTo>
                  <a:lnTo>
                    <a:pt x="84" y="33"/>
                  </a:lnTo>
                  <a:lnTo>
                    <a:pt x="84" y="34"/>
                  </a:lnTo>
                  <a:lnTo>
                    <a:pt x="84" y="36"/>
                  </a:lnTo>
                  <a:lnTo>
                    <a:pt x="84" y="36"/>
                  </a:lnTo>
                  <a:lnTo>
                    <a:pt x="84" y="38"/>
                  </a:lnTo>
                  <a:lnTo>
                    <a:pt x="84" y="38"/>
                  </a:lnTo>
                  <a:lnTo>
                    <a:pt x="86" y="38"/>
                  </a:lnTo>
                  <a:lnTo>
                    <a:pt x="86" y="41"/>
                  </a:lnTo>
                  <a:lnTo>
                    <a:pt x="87" y="43"/>
                  </a:lnTo>
                  <a:lnTo>
                    <a:pt x="87" y="45"/>
                  </a:lnTo>
                  <a:lnTo>
                    <a:pt x="86" y="46"/>
                  </a:lnTo>
                  <a:lnTo>
                    <a:pt x="86" y="48"/>
                  </a:lnTo>
                  <a:lnTo>
                    <a:pt x="87" y="50"/>
                  </a:lnTo>
                  <a:lnTo>
                    <a:pt x="89" y="52"/>
                  </a:lnTo>
                  <a:lnTo>
                    <a:pt x="89" y="53"/>
                  </a:lnTo>
                  <a:lnTo>
                    <a:pt x="89" y="53"/>
                  </a:lnTo>
                  <a:lnTo>
                    <a:pt x="91" y="52"/>
                  </a:lnTo>
                  <a:lnTo>
                    <a:pt x="93" y="52"/>
                  </a:lnTo>
                  <a:lnTo>
                    <a:pt x="93" y="53"/>
                  </a:lnTo>
                  <a:lnTo>
                    <a:pt x="93" y="53"/>
                  </a:lnTo>
                  <a:lnTo>
                    <a:pt x="93" y="55"/>
                  </a:lnTo>
                  <a:lnTo>
                    <a:pt x="94" y="55"/>
                  </a:lnTo>
                  <a:lnTo>
                    <a:pt x="94" y="57"/>
                  </a:lnTo>
                  <a:lnTo>
                    <a:pt x="96" y="59"/>
                  </a:lnTo>
                  <a:lnTo>
                    <a:pt x="96" y="60"/>
                  </a:lnTo>
                  <a:lnTo>
                    <a:pt x="96" y="60"/>
                  </a:lnTo>
                  <a:lnTo>
                    <a:pt x="96" y="60"/>
                  </a:lnTo>
                  <a:lnTo>
                    <a:pt x="96" y="60"/>
                  </a:lnTo>
                  <a:lnTo>
                    <a:pt x="96" y="62"/>
                  </a:lnTo>
                  <a:lnTo>
                    <a:pt x="96" y="64"/>
                  </a:lnTo>
                  <a:lnTo>
                    <a:pt x="96" y="65"/>
                  </a:lnTo>
                  <a:lnTo>
                    <a:pt x="96" y="65"/>
                  </a:lnTo>
                  <a:lnTo>
                    <a:pt x="96" y="67"/>
                  </a:lnTo>
                  <a:lnTo>
                    <a:pt x="96" y="67"/>
                  </a:lnTo>
                  <a:lnTo>
                    <a:pt x="93" y="67"/>
                  </a:lnTo>
                  <a:lnTo>
                    <a:pt x="91" y="67"/>
                  </a:lnTo>
                  <a:lnTo>
                    <a:pt x="87" y="67"/>
                  </a:lnTo>
                  <a:lnTo>
                    <a:pt x="86" y="67"/>
                  </a:lnTo>
                  <a:lnTo>
                    <a:pt x="84" y="67"/>
                  </a:lnTo>
                  <a:lnTo>
                    <a:pt x="82" y="69"/>
                  </a:lnTo>
                  <a:lnTo>
                    <a:pt x="81" y="69"/>
                  </a:lnTo>
                  <a:lnTo>
                    <a:pt x="79" y="67"/>
                  </a:lnTo>
                  <a:lnTo>
                    <a:pt x="79" y="67"/>
                  </a:lnTo>
                  <a:lnTo>
                    <a:pt x="75" y="67"/>
                  </a:lnTo>
                  <a:lnTo>
                    <a:pt x="74" y="67"/>
                  </a:lnTo>
                  <a:lnTo>
                    <a:pt x="72" y="65"/>
                  </a:lnTo>
                  <a:lnTo>
                    <a:pt x="72" y="65"/>
                  </a:lnTo>
                  <a:lnTo>
                    <a:pt x="72" y="67"/>
                  </a:lnTo>
                  <a:lnTo>
                    <a:pt x="70" y="67"/>
                  </a:lnTo>
                  <a:lnTo>
                    <a:pt x="70" y="65"/>
                  </a:lnTo>
                  <a:lnTo>
                    <a:pt x="69" y="64"/>
                  </a:lnTo>
                  <a:lnTo>
                    <a:pt x="67" y="64"/>
                  </a:lnTo>
                  <a:lnTo>
                    <a:pt x="65" y="64"/>
                  </a:lnTo>
                  <a:lnTo>
                    <a:pt x="63" y="64"/>
                  </a:lnTo>
                  <a:lnTo>
                    <a:pt x="38" y="64"/>
                  </a:lnTo>
                  <a:lnTo>
                    <a:pt x="29" y="67"/>
                  </a:lnTo>
                  <a:lnTo>
                    <a:pt x="21" y="67"/>
                  </a:lnTo>
                  <a:lnTo>
                    <a:pt x="15" y="69"/>
                  </a:lnTo>
                  <a:lnTo>
                    <a:pt x="14" y="69"/>
                  </a:lnTo>
                  <a:lnTo>
                    <a:pt x="14" y="69"/>
                  </a:lnTo>
                  <a:lnTo>
                    <a:pt x="12" y="67"/>
                  </a:lnTo>
                  <a:lnTo>
                    <a:pt x="12" y="67"/>
                  </a:lnTo>
                  <a:lnTo>
                    <a:pt x="12" y="67"/>
                  </a:lnTo>
                  <a:lnTo>
                    <a:pt x="12" y="67"/>
                  </a:lnTo>
                  <a:lnTo>
                    <a:pt x="12" y="59"/>
                  </a:lnTo>
                  <a:lnTo>
                    <a:pt x="14" y="55"/>
                  </a:lnTo>
                  <a:lnTo>
                    <a:pt x="27" y="55"/>
                  </a:lnTo>
                  <a:lnTo>
                    <a:pt x="27" y="55"/>
                  </a:lnTo>
                  <a:lnTo>
                    <a:pt x="27" y="53"/>
                  </a:lnTo>
                  <a:lnTo>
                    <a:pt x="29" y="52"/>
                  </a:lnTo>
                  <a:lnTo>
                    <a:pt x="31" y="53"/>
                  </a:lnTo>
                  <a:lnTo>
                    <a:pt x="33" y="53"/>
                  </a:lnTo>
                  <a:lnTo>
                    <a:pt x="36" y="52"/>
                  </a:lnTo>
                  <a:lnTo>
                    <a:pt x="38" y="50"/>
                  </a:lnTo>
                  <a:lnTo>
                    <a:pt x="38" y="50"/>
                  </a:lnTo>
                  <a:lnTo>
                    <a:pt x="39" y="50"/>
                  </a:lnTo>
                  <a:lnTo>
                    <a:pt x="41" y="52"/>
                  </a:lnTo>
                  <a:lnTo>
                    <a:pt x="43" y="52"/>
                  </a:lnTo>
                  <a:lnTo>
                    <a:pt x="45" y="53"/>
                  </a:lnTo>
                  <a:lnTo>
                    <a:pt x="46" y="53"/>
                  </a:lnTo>
                  <a:lnTo>
                    <a:pt x="50" y="55"/>
                  </a:lnTo>
                  <a:lnTo>
                    <a:pt x="51" y="53"/>
                  </a:lnTo>
                  <a:lnTo>
                    <a:pt x="51" y="55"/>
                  </a:lnTo>
                  <a:lnTo>
                    <a:pt x="53" y="53"/>
                  </a:lnTo>
                  <a:lnTo>
                    <a:pt x="57" y="53"/>
                  </a:lnTo>
                  <a:lnTo>
                    <a:pt x="58" y="52"/>
                  </a:lnTo>
                  <a:lnTo>
                    <a:pt x="58" y="52"/>
                  </a:lnTo>
                  <a:lnTo>
                    <a:pt x="58" y="50"/>
                  </a:lnTo>
                  <a:lnTo>
                    <a:pt x="58" y="50"/>
                  </a:lnTo>
                  <a:lnTo>
                    <a:pt x="57" y="50"/>
                  </a:lnTo>
                  <a:lnTo>
                    <a:pt x="57" y="50"/>
                  </a:lnTo>
                  <a:lnTo>
                    <a:pt x="55" y="50"/>
                  </a:lnTo>
                  <a:lnTo>
                    <a:pt x="51" y="52"/>
                  </a:lnTo>
                  <a:lnTo>
                    <a:pt x="50" y="50"/>
                  </a:lnTo>
                  <a:lnTo>
                    <a:pt x="48" y="50"/>
                  </a:lnTo>
                  <a:lnTo>
                    <a:pt x="46" y="48"/>
                  </a:lnTo>
                  <a:lnTo>
                    <a:pt x="46" y="48"/>
                  </a:lnTo>
                  <a:lnTo>
                    <a:pt x="43" y="48"/>
                  </a:lnTo>
                  <a:lnTo>
                    <a:pt x="41" y="46"/>
                  </a:lnTo>
                  <a:lnTo>
                    <a:pt x="39" y="45"/>
                  </a:lnTo>
                  <a:lnTo>
                    <a:pt x="38" y="45"/>
                  </a:lnTo>
                  <a:lnTo>
                    <a:pt x="36" y="46"/>
                  </a:lnTo>
                  <a:lnTo>
                    <a:pt x="34" y="46"/>
                  </a:lnTo>
                  <a:lnTo>
                    <a:pt x="33" y="46"/>
                  </a:lnTo>
                  <a:lnTo>
                    <a:pt x="31" y="48"/>
                  </a:lnTo>
                  <a:lnTo>
                    <a:pt x="15" y="48"/>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1" name="Freeform 75"/>
            <p:cNvSpPr>
              <a:spLocks/>
            </p:cNvSpPr>
            <p:nvPr/>
          </p:nvSpPr>
          <p:spPr bwMode="auto">
            <a:xfrm>
              <a:off x="270" y="2801"/>
              <a:ext cx="96" cy="69"/>
            </a:xfrm>
            <a:custGeom>
              <a:avLst/>
              <a:gdLst>
                <a:gd name="T0" fmla="*/ 14 w 96"/>
                <a:gd name="T1" fmla="*/ 46 h 69"/>
                <a:gd name="T2" fmla="*/ 3 w 96"/>
                <a:gd name="T3" fmla="*/ 31 h 69"/>
                <a:gd name="T4" fmla="*/ 2 w 96"/>
                <a:gd name="T5" fmla="*/ 33 h 69"/>
                <a:gd name="T6" fmla="*/ 0 w 96"/>
                <a:gd name="T7" fmla="*/ 29 h 69"/>
                <a:gd name="T8" fmla="*/ 10 w 96"/>
                <a:gd name="T9" fmla="*/ 24 h 69"/>
                <a:gd name="T10" fmla="*/ 15 w 96"/>
                <a:gd name="T11" fmla="*/ 9 h 69"/>
                <a:gd name="T12" fmla="*/ 21 w 96"/>
                <a:gd name="T13" fmla="*/ 2 h 69"/>
                <a:gd name="T14" fmla="*/ 29 w 96"/>
                <a:gd name="T15" fmla="*/ 3 h 69"/>
                <a:gd name="T16" fmla="*/ 34 w 96"/>
                <a:gd name="T17" fmla="*/ 2 h 69"/>
                <a:gd name="T18" fmla="*/ 38 w 96"/>
                <a:gd name="T19" fmla="*/ 0 h 69"/>
                <a:gd name="T20" fmla="*/ 41 w 96"/>
                <a:gd name="T21" fmla="*/ 0 h 69"/>
                <a:gd name="T22" fmla="*/ 48 w 96"/>
                <a:gd name="T23" fmla="*/ 0 h 69"/>
                <a:gd name="T24" fmla="*/ 55 w 96"/>
                <a:gd name="T25" fmla="*/ 5 h 69"/>
                <a:gd name="T26" fmla="*/ 60 w 96"/>
                <a:gd name="T27" fmla="*/ 7 h 69"/>
                <a:gd name="T28" fmla="*/ 62 w 96"/>
                <a:gd name="T29" fmla="*/ 9 h 69"/>
                <a:gd name="T30" fmla="*/ 67 w 96"/>
                <a:gd name="T31" fmla="*/ 16 h 69"/>
                <a:gd name="T32" fmla="*/ 69 w 96"/>
                <a:gd name="T33" fmla="*/ 19 h 69"/>
                <a:gd name="T34" fmla="*/ 70 w 96"/>
                <a:gd name="T35" fmla="*/ 19 h 69"/>
                <a:gd name="T36" fmla="*/ 74 w 96"/>
                <a:gd name="T37" fmla="*/ 22 h 69"/>
                <a:gd name="T38" fmla="*/ 74 w 96"/>
                <a:gd name="T39" fmla="*/ 22 h 69"/>
                <a:gd name="T40" fmla="*/ 75 w 96"/>
                <a:gd name="T41" fmla="*/ 24 h 69"/>
                <a:gd name="T42" fmla="*/ 79 w 96"/>
                <a:gd name="T43" fmla="*/ 28 h 69"/>
                <a:gd name="T44" fmla="*/ 84 w 96"/>
                <a:gd name="T45" fmla="*/ 31 h 69"/>
                <a:gd name="T46" fmla="*/ 84 w 96"/>
                <a:gd name="T47" fmla="*/ 36 h 69"/>
                <a:gd name="T48" fmla="*/ 84 w 96"/>
                <a:gd name="T49" fmla="*/ 38 h 69"/>
                <a:gd name="T50" fmla="*/ 87 w 96"/>
                <a:gd name="T51" fmla="*/ 43 h 69"/>
                <a:gd name="T52" fmla="*/ 86 w 96"/>
                <a:gd name="T53" fmla="*/ 48 h 69"/>
                <a:gd name="T54" fmla="*/ 89 w 96"/>
                <a:gd name="T55" fmla="*/ 53 h 69"/>
                <a:gd name="T56" fmla="*/ 93 w 96"/>
                <a:gd name="T57" fmla="*/ 52 h 69"/>
                <a:gd name="T58" fmla="*/ 93 w 96"/>
                <a:gd name="T59" fmla="*/ 55 h 69"/>
                <a:gd name="T60" fmla="*/ 96 w 96"/>
                <a:gd name="T61" fmla="*/ 59 h 69"/>
                <a:gd name="T62" fmla="*/ 96 w 96"/>
                <a:gd name="T63" fmla="*/ 60 h 69"/>
                <a:gd name="T64" fmla="*/ 96 w 96"/>
                <a:gd name="T65" fmla="*/ 64 h 69"/>
                <a:gd name="T66" fmla="*/ 96 w 96"/>
                <a:gd name="T67" fmla="*/ 67 h 69"/>
                <a:gd name="T68" fmla="*/ 91 w 96"/>
                <a:gd name="T69" fmla="*/ 67 h 69"/>
                <a:gd name="T70" fmla="*/ 84 w 96"/>
                <a:gd name="T71" fmla="*/ 67 h 69"/>
                <a:gd name="T72" fmla="*/ 79 w 96"/>
                <a:gd name="T73" fmla="*/ 67 h 69"/>
                <a:gd name="T74" fmla="*/ 74 w 96"/>
                <a:gd name="T75" fmla="*/ 67 h 69"/>
                <a:gd name="T76" fmla="*/ 72 w 96"/>
                <a:gd name="T77" fmla="*/ 67 h 69"/>
                <a:gd name="T78" fmla="*/ 69 w 96"/>
                <a:gd name="T79" fmla="*/ 64 h 69"/>
                <a:gd name="T80" fmla="*/ 63 w 96"/>
                <a:gd name="T81" fmla="*/ 64 h 69"/>
                <a:gd name="T82" fmla="*/ 21 w 96"/>
                <a:gd name="T83" fmla="*/ 67 h 69"/>
                <a:gd name="T84" fmla="*/ 14 w 96"/>
                <a:gd name="T85" fmla="*/ 69 h 69"/>
                <a:gd name="T86" fmla="*/ 12 w 96"/>
                <a:gd name="T87" fmla="*/ 67 h 69"/>
                <a:gd name="T88" fmla="*/ 14 w 96"/>
                <a:gd name="T89" fmla="*/ 55 h 69"/>
                <a:gd name="T90" fmla="*/ 27 w 96"/>
                <a:gd name="T91" fmla="*/ 53 h 69"/>
                <a:gd name="T92" fmla="*/ 33 w 96"/>
                <a:gd name="T93" fmla="*/ 53 h 69"/>
                <a:gd name="T94" fmla="*/ 38 w 96"/>
                <a:gd name="T95" fmla="*/ 50 h 69"/>
                <a:gd name="T96" fmla="*/ 43 w 96"/>
                <a:gd name="T97" fmla="*/ 52 h 69"/>
                <a:gd name="T98" fmla="*/ 50 w 96"/>
                <a:gd name="T99" fmla="*/ 55 h 69"/>
                <a:gd name="T100" fmla="*/ 53 w 96"/>
                <a:gd name="T101" fmla="*/ 53 h 69"/>
                <a:gd name="T102" fmla="*/ 58 w 96"/>
                <a:gd name="T103" fmla="*/ 52 h 69"/>
                <a:gd name="T104" fmla="*/ 57 w 96"/>
                <a:gd name="T105" fmla="*/ 50 h 69"/>
                <a:gd name="T106" fmla="*/ 51 w 96"/>
                <a:gd name="T107" fmla="*/ 52 h 69"/>
                <a:gd name="T108" fmla="*/ 46 w 96"/>
                <a:gd name="T109" fmla="*/ 48 h 69"/>
                <a:gd name="T110" fmla="*/ 41 w 96"/>
                <a:gd name="T111" fmla="*/ 46 h 69"/>
                <a:gd name="T112" fmla="*/ 36 w 96"/>
                <a:gd name="T113" fmla="*/ 46 h 69"/>
                <a:gd name="T114" fmla="*/ 31 w 96"/>
                <a:gd name="T115" fmla="*/ 4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6" h="69">
                  <a:moveTo>
                    <a:pt x="15" y="48"/>
                  </a:moveTo>
                  <a:lnTo>
                    <a:pt x="15" y="48"/>
                  </a:lnTo>
                  <a:lnTo>
                    <a:pt x="14" y="46"/>
                  </a:lnTo>
                  <a:lnTo>
                    <a:pt x="12" y="45"/>
                  </a:lnTo>
                  <a:lnTo>
                    <a:pt x="12" y="41"/>
                  </a:lnTo>
                  <a:lnTo>
                    <a:pt x="3" y="31"/>
                  </a:lnTo>
                  <a:lnTo>
                    <a:pt x="3" y="31"/>
                  </a:lnTo>
                  <a:lnTo>
                    <a:pt x="2" y="31"/>
                  </a:lnTo>
                  <a:lnTo>
                    <a:pt x="2" y="33"/>
                  </a:lnTo>
                  <a:lnTo>
                    <a:pt x="0" y="31"/>
                  </a:lnTo>
                  <a:lnTo>
                    <a:pt x="0" y="31"/>
                  </a:lnTo>
                  <a:lnTo>
                    <a:pt x="0" y="29"/>
                  </a:lnTo>
                  <a:lnTo>
                    <a:pt x="2" y="29"/>
                  </a:lnTo>
                  <a:lnTo>
                    <a:pt x="5" y="29"/>
                  </a:lnTo>
                  <a:lnTo>
                    <a:pt x="10" y="24"/>
                  </a:lnTo>
                  <a:lnTo>
                    <a:pt x="15" y="16"/>
                  </a:lnTo>
                  <a:lnTo>
                    <a:pt x="15" y="9"/>
                  </a:lnTo>
                  <a:lnTo>
                    <a:pt x="15" y="9"/>
                  </a:lnTo>
                  <a:lnTo>
                    <a:pt x="19" y="5"/>
                  </a:lnTo>
                  <a:lnTo>
                    <a:pt x="19" y="2"/>
                  </a:lnTo>
                  <a:lnTo>
                    <a:pt x="21" y="2"/>
                  </a:lnTo>
                  <a:lnTo>
                    <a:pt x="21" y="2"/>
                  </a:lnTo>
                  <a:lnTo>
                    <a:pt x="26" y="2"/>
                  </a:lnTo>
                  <a:lnTo>
                    <a:pt x="29" y="3"/>
                  </a:lnTo>
                  <a:lnTo>
                    <a:pt x="31" y="2"/>
                  </a:lnTo>
                  <a:lnTo>
                    <a:pt x="31" y="2"/>
                  </a:lnTo>
                  <a:lnTo>
                    <a:pt x="34" y="2"/>
                  </a:lnTo>
                  <a:lnTo>
                    <a:pt x="38" y="2"/>
                  </a:lnTo>
                  <a:lnTo>
                    <a:pt x="38" y="2"/>
                  </a:lnTo>
                  <a:lnTo>
                    <a:pt x="38" y="0"/>
                  </a:lnTo>
                  <a:lnTo>
                    <a:pt x="38" y="0"/>
                  </a:lnTo>
                  <a:lnTo>
                    <a:pt x="39" y="0"/>
                  </a:lnTo>
                  <a:lnTo>
                    <a:pt x="41" y="0"/>
                  </a:lnTo>
                  <a:lnTo>
                    <a:pt x="46" y="0"/>
                  </a:lnTo>
                  <a:lnTo>
                    <a:pt x="48" y="0"/>
                  </a:lnTo>
                  <a:lnTo>
                    <a:pt x="48" y="0"/>
                  </a:lnTo>
                  <a:lnTo>
                    <a:pt x="50" y="2"/>
                  </a:lnTo>
                  <a:lnTo>
                    <a:pt x="51" y="2"/>
                  </a:lnTo>
                  <a:lnTo>
                    <a:pt x="55" y="5"/>
                  </a:lnTo>
                  <a:lnTo>
                    <a:pt x="55" y="7"/>
                  </a:lnTo>
                  <a:lnTo>
                    <a:pt x="57" y="9"/>
                  </a:lnTo>
                  <a:lnTo>
                    <a:pt x="60" y="7"/>
                  </a:lnTo>
                  <a:lnTo>
                    <a:pt x="60" y="9"/>
                  </a:lnTo>
                  <a:lnTo>
                    <a:pt x="60" y="9"/>
                  </a:lnTo>
                  <a:lnTo>
                    <a:pt x="62" y="9"/>
                  </a:lnTo>
                  <a:lnTo>
                    <a:pt x="63" y="9"/>
                  </a:lnTo>
                  <a:lnTo>
                    <a:pt x="67" y="16"/>
                  </a:lnTo>
                  <a:lnTo>
                    <a:pt x="67" y="16"/>
                  </a:lnTo>
                  <a:lnTo>
                    <a:pt x="69" y="17"/>
                  </a:lnTo>
                  <a:lnTo>
                    <a:pt x="69" y="17"/>
                  </a:lnTo>
                  <a:lnTo>
                    <a:pt x="69" y="19"/>
                  </a:lnTo>
                  <a:lnTo>
                    <a:pt x="70" y="19"/>
                  </a:lnTo>
                  <a:lnTo>
                    <a:pt x="70" y="19"/>
                  </a:lnTo>
                  <a:lnTo>
                    <a:pt x="70" y="19"/>
                  </a:lnTo>
                  <a:lnTo>
                    <a:pt x="72" y="21"/>
                  </a:lnTo>
                  <a:lnTo>
                    <a:pt x="72" y="21"/>
                  </a:lnTo>
                  <a:lnTo>
                    <a:pt x="74" y="22"/>
                  </a:lnTo>
                  <a:lnTo>
                    <a:pt x="72" y="22"/>
                  </a:lnTo>
                  <a:lnTo>
                    <a:pt x="72" y="22"/>
                  </a:lnTo>
                  <a:lnTo>
                    <a:pt x="74" y="22"/>
                  </a:lnTo>
                  <a:lnTo>
                    <a:pt x="74" y="24"/>
                  </a:lnTo>
                  <a:lnTo>
                    <a:pt x="75" y="24"/>
                  </a:lnTo>
                  <a:lnTo>
                    <a:pt x="75" y="24"/>
                  </a:lnTo>
                  <a:lnTo>
                    <a:pt x="77" y="26"/>
                  </a:lnTo>
                  <a:lnTo>
                    <a:pt x="79" y="26"/>
                  </a:lnTo>
                  <a:lnTo>
                    <a:pt x="79" y="28"/>
                  </a:lnTo>
                  <a:lnTo>
                    <a:pt x="79" y="28"/>
                  </a:lnTo>
                  <a:lnTo>
                    <a:pt x="81" y="29"/>
                  </a:lnTo>
                  <a:lnTo>
                    <a:pt x="84" y="31"/>
                  </a:lnTo>
                  <a:lnTo>
                    <a:pt x="84" y="33"/>
                  </a:lnTo>
                  <a:lnTo>
                    <a:pt x="84" y="34"/>
                  </a:lnTo>
                  <a:lnTo>
                    <a:pt x="84" y="36"/>
                  </a:lnTo>
                  <a:lnTo>
                    <a:pt x="84" y="36"/>
                  </a:lnTo>
                  <a:lnTo>
                    <a:pt x="84" y="38"/>
                  </a:lnTo>
                  <a:lnTo>
                    <a:pt x="84" y="38"/>
                  </a:lnTo>
                  <a:lnTo>
                    <a:pt x="86" y="38"/>
                  </a:lnTo>
                  <a:lnTo>
                    <a:pt x="86" y="41"/>
                  </a:lnTo>
                  <a:lnTo>
                    <a:pt x="87" y="43"/>
                  </a:lnTo>
                  <a:lnTo>
                    <a:pt x="87" y="45"/>
                  </a:lnTo>
                  <a:lnTo>
                    <a:pt x="86" y="46"/>
                  </a:lnTo>
                  <a:lnTo>
                    <a:pt x="86" y="48"/>
                  </a:lnTo>
                  <a:lnTo>
                    <a:pt x="87" y="50"/>
                  </a:lnTo>
                  <a:lnTo>
                    <a:pt x="89" y="52"/>
                  </a:lnTo>
                  <a:lnTo>
                    <a:pt x="89" y="53"/>
                  </a:lnTo>
                  <a:lnTo>
                    <a:pt x="89" y="53"/>
                  </a:lnTo>
                  <a:lnTo>
                    <a:pt x="91" y="52"/>
                  </a:lnTo>
                  <a:lnTo>
                    <a:pt x="93" y="52"/>
                  </a:lnTo>
                  <a:lnTo>
                    <a:pt x="93" y="53"/>
                  </a:lnTo>
                  <a:lnTo>
                    <a:pt x="93" y="53"/>
                  </a:lnTo>
                  <a:lnTo>
                    <a:pt x="93" y="55"/>
                  </a:lnTo>
                  <a:lnTo>
                    <a:pt x="94" y="55"/>
                  </a:lnTo>
                  <a:lnTo>
                    <a:pt x="94" y="57"/>
                  </a:lnTo>
                  <a:lnTo>
                    <a:pt x="96" y="59"/>
                  </a:lnTo>
                  <a:lnTo>
                    <a:pt x="96" y="60"/>
                  </a:lnTo>
                  <a:lnTo>
                    <a:pt x="96" y="60"/>
                  </a:lnTo>
                  <a:lnTo>
                    <a:pt x="96" y="60"/>
                  </a:lnTo>
                  <a:lnTo>
                    <a:pt x="96" y="60"/>
                  </a:lnTo>
                  <a:lnTo>
                    <a:pt x="96" y="62"/>
                  </a:lnTo>
                  <a:lnTo>
                    <a:pt x="96" y="64"/>
                  </a:lnTo>
                  <a:lnTo>
                    <a:pt x="96" y="65"/>
                  </a:lnTo>
                  <a:lnTo>
                    <a:pt x="96" y="65"/>
                  </a:lnTo>
                  <a:lnTo>
                    <a:pt x="96" y="67"/>
                  </a:lnTo>
                  <a:lnTo>
                    <a:pt x="96" y="67"/>
                  </a:lnTo>
                  <a:lnTo>
                    <a:pt x="93" y="67"/>
                  </a:lnTo>
                  <a:lnTo>
                    <a:pt x="91" y="67"/>
                  </a:lnTo>
                  <a:lnTo>
                    <a:pt x="87" y="67"/>
                  </a:lnTo>
                  <a:lnTo>
                    <a:pt x="86" y="67"/>
                  </a:lnTo>
                  <a:lnTo>
                    <a:pt x="84" y="67"/>
                  </a:lnTo>
                  <a:lnTo>
                    <a:pt x="82" y="69"/>
                  </a:lnTo>
                  <a:lnTo>
                    <a:pt x="81" y="69"/>
                  </a:lnTo>
                  <a:lnTo>
                    <a:pt x="79" y="67"/>
                  </a:lnTo>
                  <a:lnTo>
                    <a:pt x="79" y="67"/>
                  </a:lnTo>
                  <a:lnTo>
                    <a:pt x="75" y="67"/>
                  </a:lnTo>
                  <a:lnTo>
                    <a:pt x="74" y="67"/>
                  </a:lnTo>
                  <a:lnTo>
                    <a:pt x="72" y="65"/>
                  </a:lnTo>
                  <a:lnTo>
                    <a:pt x="72" y="65"/>
                  </a:lnTo>
                  <a:lnTo>
                    <a:pt x="72" y="67"/>
                  </a:lnTo>
                  <a:lnTo>
                    <a:pt x="70" y="67"/>
                  </a:lnTo>
                  <a:lnTo>
                    <a:pt x="70" y="65"/>
                  </a:lnTo>
                  <a:lnTo>
                    <a:pt x="69" y="64"/>
                  </a:lnTo>
                  <a:lnTo>
                    <a:pt x="67" y="64"/>
                  </a:lnTo>
                  <a:lnTo>
                    <a:pt x="65" y="64"/>
                  </a:lnTo>
                  <a:lnTo>
                    <a:pt x="63" y="64"/>
                  </a:lnTo>
                  <a:lnTo>
                    <a:pt x="38" y="64"/>
                  </a:lnTo>
                  <a:lnTo>
                    <a:pt x="29" y="67"/>
                  </a:lnTo>
                  <a:lnTo>
                    <a:pt x="21" y="67"/>
                  </a:lnTo>
                  <a:lnTo>
                    <a:pt x="15" y="69"/>
                  </a:lnTo>
                  <a:lnTo>
                    <a:pt x="14" y="69"/>
                  </a:lnTo>
                  <a:lnTo>
                    <a:pt x="14" y="69"/>
                  </a:lnTo>
                  <a:lnTo>
                    <a:pt x="12" y="67"/>
                  </a:lnTo>
                  <a:lnTo>
                    <a:pt x="12" y="67"/>
                  </a:lnTo>
                  <a:lnTo>
                    <a:pt x="12" y="67"/>
                  </a:lnTo>
                  <a:lnTo>
                    <a:pt x="12" y="67"/>
                  </a:lnTo>
                  <a:lnTo>
                    <a:pt x="12" y="59"/>
                  </a:lnTo>
                  <a:lnTo>
                    <a:pt x="14" y="55"/>
                  </a:lnTo>
                  <a:lnTo>
                    <a:pt x="27" y="55"/>
                  </a:lnTo>
                  <a:lnTo>
                    <a:pt x="27" y="55"/>
                  </a:lnTo>
                  <a:lnTo>
                    <a:pt x="27" y="53"/>
                  </a:lnTo>
                  <a:lnTo>
                    <a:pt x="29" y="52"/>
                  </a:lnTo>
                  <a:lnTo>
                    <a:pt x="31" y="53"/>
                  </a:lnTo>
                  <a:lnTo>
                    <a:pt x="33" y="53"/>
                  </a:lnTo>
                  <a:lnTo>
                    <a:pt x="36" y="52"/>
                  </a:lnTo>
                  <a:lnTo>
                    <a:pt x="38" y="50"/>
                  </a:lnTo>
                  <a:lnTo>
                    <a:pt x="38" y="50"/>
                  </a:lnTo>
                  <a:lnTo>
                    <a:pt x="39" y="50"/>
                  </a:lnTo>
                  <a:lnTo>
                    <a:pt x="41" y="52"/>
                  </a:lnTo>
                  <a:lnTo>
                    <a:pt x="43" y="52"/>
                  </a:lnTo>
                  <a:lnTo>
                    <a:pt x="45" y="53"/>
                  </a:lnTo>
                  <a:lnTo>
                    <a:pt x="46" y="53"/>
                  </a:lnTo>
                  <a:lnTo>
                    <a:pt x="50" y="55"/>
                  </a:lnTo>
                  <a:lnTo>
                    <a:pt x="51" y="53"/>
                  </a:lnTo>
                  <a:lnTo>
                    <a:pt x="51" y="55"/>
                  </a:lnTo>
                  <a:lnTo>
                    <a:pt x="53" y="53"/>
                  </a:lnTo>
                  <a:lnTo>
                    <a:pt x="57" y="53"/>
                  </a:lnTo>
                  <a:lnTo>
                    <a:pt x="58" y="52"/>
                  </a:lnTo>
                  <a:lnTo>
                    <a:pt x="58" y="52"/>
                  </a:lnTo>
                  <a:lnTo>
                    <a:pt x="58" y="50"/>
                  </a:lnTo>
                  <a:lnTo>
                    <a:pt x="58" y="50"/>
                  </a:lnTo>
                  <a:lnTo>
                    <a:pt x="57" y="50"/>
                  </a:lnTo>
                  <a:lnTo>
                    <a:pt x="57" y="50"/>
                  </a:lnTo>
                  <a:lnTo>
                    <a:pt x="55" y="50"/>
                  </a:lnTo>
                  <a:lnTo>
                    <a:pt x="51" y="52"/>
                  </a:lnTo>
                  <a:lnTo>
                    <a:pt x="50" y="50"/>
                  </a:lnTo>
                  <a:lnTo>
                    <a:pt x="48" y="50"/>
                  </a:lnTo>
                  <a:lnTo>
                    <a:pt x="46" y="48"/>
                  </a:lnTo>
                  <a:lnTo>
                    <a:pt x="46" y="48"/>
                  </a:lnTo>
                  <a:lnTo>
                    <a:pt x="43" y="48"/>
                  </a:lnTo>
                  <a:lnTo>
                    <a:pt x="41" y="46"/>
                  </a:lnTo>
                  <a:lnTo>
                    <a:pt x="39" y="45"/>
                  </a:lnTo>
                  <a:lnTo>
                    <a:pt x="38" y="45"/>
                  </a:lnTo>
                  <a:lnTo>
                    <a:pt x="36" y="46"/>
                  </a:lnTo>
                  <a:lnTo>
                    <a:pt x="34" y="46"/>
                  </a:lnTo>
                  <a:lnTo>
                    <a:pt x="33" y="46"/>
                  </a:lnTo>
                  <a:lnTo>
                    <a:pt x="31" y="48"/>
                  </a:lnTo>
                  <a:lnTo>
                    <a:pt x="15" y="48"/>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2" name="Freeform 76"/>
            <p:cNvSpPr>
              <a:spLocks/>
            </p:cNvSpPr>
            <p:nvPr/>
          </p:nvSpPr>
          <p:spPr bwMode="auto">
            <a:xfrm>
              <a:off x="995" y="3074"/>
              <a:ext cx="166" cy="167"/>
            </a:xfrm>
            <a:custGeom>
              <a:avLst/>
              <a:gdLst>
                <a:gd name="T0" fmla="*/ 149 w 166"/>
                <a:gd name="T1" fmla="*/ 57 h 167"/>
                <a:gd name="T2" fmla="*/ 147 w 166"/>
                <a:gd name="T3" fmla="*/ 88 h 167"/>
                <a:gd name="T4" fmla="*/ 153 w 166"/>
                <a:gd name="T5" fmla="*/ 95 h 167"/>
                <a:gd name="T6" fmla="*/ 151 w 166"/>
                <a:gd name="T7" fmla="*/ 98 h 167"/>
                <a:gd name="T8" fmla="*/ 151 w 166"/>
                <a:gd name="T9" fmla="*/ 107 h 167"/>
                <a:gd name="T10" fmla="*/ 149 w 166"/>
                <a:gd name="T11" fmla="*/ 112 h 167"/>
                <a:gd name="T12" fmla="*/ 153 w 166"/>
                <a:gd name="T13" fmla="*/ 121 h 167"/>
                <a:gd name="T14" fmla="*/ 154 w 166"/>
                <a:gd name="T15" fmla="*/ 129 h 167"/>
                <a:gd name="T16" fmla="*/ 156 w 166"/>
                <a:gd name="T17" fmla="*/ 135 h 167"/>
                <a:gd name="T18" fmla="*/ 158 w 166"/>
                <a:gd name="T19" fmla="*/ 138 h 167"/>
                <a:gd name="T20" fmla="*/ 163 w 166"/>
                <a:gd name="T21" fmla="*/ 145 h 167"/>
                <a:gd name="T22" fmla="*/ 166 w 166"/>
                <a:gd name="T23" fmla="*/ 147 h 167"/>
                <a:gd name="T24" fmla="*/ 141 w 166"/>
                <a:gd name="T25" fmla="*/ 162 h 167"/>
                <a:gd name="T26" fmla="*/ 130 w 166"/>
                <a:gd name="T27" fmla="*/ 160 h 167"/>
                <a:gd name="T28" fmla="*/ 111 w 166"/>
                <a:gd name="T29" fmla="*/ 164 h 167"/>
                <a:gd name="T30" fmla="*/ 105 w 166"/>
                <a:gd name="T31" fmla="*/ 167 h 167"/>
                <a:gd name="T32" fmla="*/ 98 w 166"/>
                <a:gd name="T33" fmla="*/ 164 h 167"/>
                <a:gd name="T34" fmla="*/ 82 w 166"/>
                <a:gd name="T35" fmla="*/ 166 h 167"/>
                <a:gd name="T36" fmla="*/ 77 w 166"/>
                <a:gd name="T37" fmla="*/ 159 h 167"/>
                <a:gd name="T38" fmla="*/ 74 w 166"/>
                <a:gd name="T39" fmla="*/ 138 h 167"/>
                <a:gd name="T40" fmla="*/ 65 w 166"/>
                <a:gd name="T41" fmla="*/ 136 h 167"/>
                <a:gd name="T42" fmla="*/ 62 w 166"/>
                <a:gd name="T43" fmla="*/ 133 h 167"/>
                <a:gd name="T44" fmla="*/ 57 w 166"/>
                <a:gd name="T45" fmla="*/ 133 h 167"/>
                <a:gd name="T46" fmla="*/ 50 w 166"/>
                <a:gd name="T47" fmla="*/ 129 h 167"/>
                <a:gd name="T48" fmla="*/ 27 w 166"/>
                <a:gd name="T49" fmla="*/ 119 h 167"/>
                <a:gd name="T50" fmla="*/ 14 w 166"/>
                <a:gd name="T51" fmla="*/ 100 h 167"/>
                <a:gd name="T52" fmla="*/ 4 w 166"/>
                <a:gd name="T53" fmla="*/ 85 h 167"/>
                <a:gd name="T54" fmla="*/ 5 w 166"/>
                <a:gd name="T55" fmla="*/ 78 h 167"/>
                <a:gd name="T56" fmla="*/ 2 w 166"/>
                <a:gd name="T57" fmla="*/ 64 h 167"/>
                <a:gd name="T58" fmla="*/ 2 w 166"/>
                <a:gd name="T59" fmla="*/ 54 h 167"/>
                <a:gd name="T60" fmla="*/ 19 w 166"/>
                <a:gd name="T61" fmla="*/ 33 h 167"/>
                <a:gd name="T62" fmla="*/ 16 w 166"/>
                <a:gd name="T63" fmla="*/ 30 h 167"/>
                <a:gd name="T64" fmla="*/ 14 w 166"/>
                <a:gd name="T65" fmla="*/ 25 h 167"/>
                <a:gd name="T66" fmla="*/ 12 w 166"/>
                <a:gd name="T67" fmla="*/ 2 h 167"/>
                <a:gd name="T68" fmla="*/ 21 w 166"/>
                <a:gd name="T69" fmla="*/ 0 h 167"/>
                <a:gd name="T70" fmla="*/ 33 w 166"/>
                <a:gd name="T71" fmla="*/ 25 h 167"/>
                <a:gd name="T72" fmla="*/ 36 w 166"/>
                <a:gd name="T73" fmla="*/ 28 h 167"/>
                <a:gd name="T74" fmla="*/ 39 w 166"/>
                <a:gd name="T75" fmla="*/ 23 h 167"/>
                <a:gd name="T76" fmla="*/ 48 w 166"/>
                <a:gd name="T77" fmla="*/ 25 h 167"/>
                <a:gd name="T78" fmla="*/ 51 w 166"/>
                <a:gd name="T79" fmla="*/ 30 h 167"/>
                <a:gd name="T80" fmla="*/ 53 w 166"/>
                <a:gd name="T81" fmla="*/ 25 h 167"/>
                <a:gd name="T82" fmla="*/ 63 w 166"/>
                <a:gd name="T83" fmla="*/ 21 h 167"/>
                <a:gd name="T84" fmla="*/ 58 w 166"/>
                <a:gd name="T85" fmla="*/ 19 h 167"/>
                <a:gd name="T86" fmla="*/ 60 w 166"/>
                <a:gd name="T87" fmla="*/ 16 h 167"/>
                <a:gd name="T88" fmla="*/ 62 w 166"/>
                <a:gd name="T89" fmla="*/ 14 h 167"/>
                <a:gd name="T90" fmla="*/ 63 w 166"/>
                <a:gd name="T91" fmla="*/ 9 h 167"/>
                <a:gd name="T92" fmla="*/ 67 w 166"/>
                <a:gd name="T93" fmla="*/ 7 h 167"/>
                <a:gd name="T94" fmla="*/ 67 w 166"/>
                <a:gd name="T95" fmla="*/ 2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6" h="167">
                  <a:moveTo>
                    <a:pt x="123" y="33"/>
                  </a:moveTo>
                  <a:lnTo>
                    <a:pt x="127" y="45"/>
                  </a:lnTo>
                  <a:lnTo>
                    <a:pt x="149" y="57"/>
                  </a:lnTo>
                  <a:lnTo>
                    <a:pt x="142" y="80"/>
                  </a:lnTo>
                  <a:lnTo>
                    <a:pt x="142" y="85"/>
                  </a:lnTo>
                  <a:lnTo>
                    <a:pt x="147" y="88"/>
                  </a:lnTo>
                  <a:lnTo>
                    <a:pt x="149" y="90"/>
                  </a:lnTo>
                  <a:lnTo>
                    <a:pt x="151" y="92"/>
                  </a:lnTo>
                  <a:lnTo>
                    <a:pt x="153" y="95"/>
                  </a:lnTo>
                  <a:lnTo>
                    <a:pt x="153" y="97"/>
                  </a:lnTo>
                  <a:lnTo>
                    <a:pt x="153" y="97"/>
                  </a:lnTo>
                  <a:lnTo>
                    <a:pt x="151" y="98"/>
                  </a:lnTo>
                  <a:lnTo>
                    <a:pt x="149" y="105"/>
                  </a:lnTo>
                  <a:lnTo>
                    <a:pt x="151" y="105"/>
                  </a:lnTo>
                  <a:lnTo>
                    <a:pt x="151" y="107"/>
                  </a:lnTo>
                  <a:lnTo>
                    <a:pt x="151" y="109"/>
                  </a:lnTo>
                  <a:lnTo>
                    <a:pt x="151" y="112"/>
                  </a:lnTo>
                  <a:lnTo>
                    <a:pt x="149" y="112"/>
                  </a:lnTo>
                  <a:lnTo>
                    <a:pt x="149" y="114"/>
                  </a:lnTo>
                  <a:lnTo>
                    <a:pt x="151" y="121"/>
                  </a:lnTo>
                  <a:lnTo>
                    <a:pt x="153" y="121"/>
                  </a:lnTo>
                  <a:lnTo>
                    <a:pt x="153" y="123"/>
                  </a:lnTo>
                  <a:lnTo>
                    <a:pt x="151" y="123"/>
                  </a:lnTo>
                  <a:lnTo>
                    <a:pt x="154" y="129"/>
                  </a:lnTo>
                  <a:lnTo>
                    <a:pt x="154" y="131"/>
                  </a:lnTo>
                  <a:lnTo>
                    <a:pt x="154" y="133"/>
                  </a:lnTo>
                  <a:lnTo>
                    <a:pt x="156" y="135"/>
                  </a:lnTo>
                  <a:lnTo>
                    <a:pt x="156" y="136"/>
                  </a:lnTo>
                  <a:lnTo>
                    <a:pt x="156" y="138"/>
                  </a:lnTo>
                  <a:lnTo>
                    <a:pt x="158" y="138"/>
                  </a:lnTo>
                  <a:lnTo>
                    <a:pt x="158" y="140"/>
                  </a:lnTo>
                  <a:lnTo>
                    <a:pt x="161" y="141"/>
                  </a:lnTo>
                  <a:lnTo>
                    <a:pt x="163" y="145"/>
                  </a:lnTo>
                  <a:lnTo>
                    <a:pt x="165" y="145"/>
                  </a:lnTo>
                  <a:lnTo>
                    <a:pt x="166" y="147"/>
                  </a:lnTo>
                  <a:lnTo>
                    <a:pt x="166" y="147"/>
                  </a:lnTo>
                  <a:lnTo>
                    <a:pt x="166" y="148"/>
                  </a:lnTo>
                  <a:lnTo>
                    <a:pt x="158" y="155"/>
                  </a:lnTo>
                  <a:lnTo>
                    <a:pt x="141" y="162"/>
                  </a:lnTo>
                  <a:lnTo>
                    <a:pt x="137" y="162"/>
                  </a:lnTo>
                  <a:lnTo>
                    <a:pt x="134" y="160"/>
                  </a:lnTo>
                  <a:lnTo>
                    <a:pt x="130" y="160"/>
                  </a:lnTo>
                  <a:lnTo>
                    <a:pt x="127" y="160"/>
                  </a:lnTo>
                  <a:lnTo>
                    <a:pt x="123" y="164"/>
                  </a:lnTo>
                  <a:lnTo>
                    <a:pt x="111" y="164"/>
                  </a:lnTo>
                  <a:lnTo>
                    <a:pt x="108" y="167"/>
                  </a:lnTo>
                  <a:lnTo>
                    <a:pt x="106" y="167"/>
                  </a:lnTo>
                  <a:lnTo>
                    <a:pt x="105" y="167"/>
                  </a:lnTo>
                  <a:lnTo>
                    <a:pt x="103" y="167"/>
                  </a:lnTo>
                  <a:lnTo>
                    <a:pt x="99" y="164"/>
                  </a:lnTo>
                  <a:lnTo>
                    <a:pt x="98" y="164"/>
                  </a:lnTo>
                  <a:lnTo>
                    <a:pt x="96" y="164"/>
                  </a:lnTo>
                  <a:lnTo>
                    <a:pt x="94" y="166"/>
                  </a:lnTo>
                  <a:lnTo>
                    <a:pt x="82" y="166"/>
                  </a:lnTo>
                  <a:lnTo>
                    <a:pt x="82" y="164"/>
                  </a:lnTo>
                  <a:lnTo>
                    <a:pt x="81" y="162"/>
                  </a:lnTo>
                  <a:lnTo>
                    <a:pt x="77" y="159"/>
                  </a:lnTo>
                  <a:lnTo>
                    <a:pt x="77" y="157"/>
                  </a:lnTo>
                  <a:lnTo>
                    <a:pt x="77" y="152"/>
                  </a:lnTo>
                  <a:lnTo>
                    <a:pt x="74" y="138"/>
                  </a:lnTo>
                  <a:lnTo>
                    <a:pt x="70" y="135"/>
                  </a:lnTo>
                  <a:lnTo>
                    <a:pt x="67" y="135"/>
                  </a:lnTo>
                  <a:lnTo>
                    <a:pt x="65" y="136"/>
                  </a:lnTo>
                  <a:lnTo>
                    <a:pt x="63" y="135"/>
                  </a:lnTo>
                  <a:lnTo>
                    <a:pt x="63" y="133"/>
                  </a:lnTo>
                  <a:lnTo>
                    <a:pt x="62" y="133"/>
                  </a:lnTo>
                  <a:lnTo>
                    <a:pt x="58" y="135"/>
                  </a:lnTo>
                  <a:lnTo>
                    <a:pt x="58" y="135"/>
                  </a:lnTo>
                  <a:lnTo>
                    <a:pt x="57" y="133"/>
                  </a:lnTo>
                  <a:lnTo>
                    <a:pt x="55" y="133"/>
                  </a:lnTo>
                  <a:lnTo>
                    <a:pt x="51" y="131"/>
                  </a:lnTo>
                  <a:lnTo>
                    <a:pt x="50" y="129"/>
                  </a:lnTo>
                  <a:lnTo>
                    <a:pt x="50" y="129"/>
                  </a:lnTo>
                  <a:lnTo>
                    <a:pt x="33" y="124"/>
                  </a:lnTo>
                  <a:lnTo>
                    <a:pt x="27" y="119"/>
                  </a:lnTo>
                  <a:lnTo>
                    <a:pt x="24" y="117"/>
                  </a:lnTo>
                  <a:lnTo>
                    <a:pt x="22" y="117"/>
                  </a:lnTo>
                  <a:lnTo>
                    <a:pt x="14" y="100"/>
                  </a:lnTo>
                  <a:lnTo>
                    <a:pt x="14" y="93"/>
                  </a:lnTo>
                  <a:lnTo>
                    <a:pt x="9" y="88"/>
                  </a:lnTo>
                  <a:lnTo>
                    <a:pt x="4" y="85"/>
                  </a:lnTo>
                  <a:lnTo>
                    <a:pt x="2" y="81"/>
                  </a:lnTo>
                  <a:lnTo>
                    <a:pt x="4" y="80"/>
                  </a:lnTo>
                  <a:lnTo>
                    <a:pt x="5" y="78"/>
                  </a:lnTo>
                  <a:lnTo>
                    <a:pt x="4" y="71"/>
                  </a:lnTo>
                  <a:lnTo>
                    <a:pt x="4" y="66"/>
                  </a:lnTo>
                  <a:lnTo>
                    <a:pt x="2" y="64"/>
                  </a:lnTo>
                  <a:lnTo>
                    <a:pt x="0" y="64"/>
                  </a:lnTo>
                  <a:lnTo>
                    <a:pt x="0" y="54"/>
                  </a:lnTo>
                  <a:lnTo>
                    <a:pt x="2" y="54"/>
                  </a:lnTo>
                  <a:lnTo>
                    <a:pt x="9" y="52"/>
                  </a:lnTo>
                  <a:lnTo>
                    <a:pt x="19" y="35"/>
                  </a:lnTo>
                  <a:lnTo>
                    <a:pt x="19" y="33"/>
                  </a:lnTo>
                  <a:lnTo>
                    <a:pt x="17" y="31"/>
                  </a:lnTo>
                  <a:lnTo>
                    <a:pt x="17" y="30"/>
                  </a:lnTo>
                  <a:lnTo>
                    <a:pt x="16" y="30"/>
                  </a:lnTo>
                  <a:lnTo>
                    <a:pt x="14" y="28"/>
                  </a:lnTo>
                  <a:lnTo>
                    <a:pt x="14" y="26"/>
                  </a:lnTo>
                  <a:lnTo>
                    <a:pt x="14" y="25"/>
                  </a:lnTo>
                  <a:lnTo>
                    <a:pt x="19" y="19"/>
                  </a:lnTo>
                  <a:lnTo>
                    <a:pt x="19" y="16"/>
                  </a:lnTo>
                  <a:lnTo>
                    <a:pt x="12" y="2"/>
                  </a:lnTo>
                  <a:lnTo>
                    <a:pt x="19" y="2"/>
                  </a:lnTo>
                  <a:lnTo>
                    <a:pt x="21" y="2"/>
                  </a:lnTo>
                  <a:lnTo>
                    <a:pt x="21" y="0"/>
                  </a:lnTo>
                  <a:lnTo>
                    <a:pt x="34" y="2"/>
                  </a:lnTo>
                  <a:lnTo>
                    <a:pt x="33" y="18"/>
                  </a:lnTo>
                  <a:lnTo>
                    <a:pt x="33" y="25"/>
                  </a:lnTo>
                  <a:lnTo>
                    <a:pt x="33" y="26"/>
                  </a:lnTo>
                  <a:lnTo>
                    <a:pt x="34" y="30"/>
                  </a:lnTo>
                  <a:lnTo>
                    <a:pt x="36" y="28"/>
                  </a:lnTo>
                  <a:lnTo>
                    <a:pt x="38" y="26"/>
                  </a:lnTo>
                  <a:lnTo>
                    <a:pt x="39" y="26"/>
                  </a:lnTo>
                  <a:lnTo>
                    <a:pt x="39" y="23"/>
                  </a:lnTo>
                  <a:lnTo>
                    <a:pt x="41" y="21"/>
                  </a:lnTo>
                  <a:lnTo>
                    <a:pt x="46" y="26"/>
                  </a:lnTo>
                  <a:lnTo>
                    <a:pt x="48" y="25"/>
                  </a:lnTo>
                  <a:lnTo>
                    <a:pt x="50" y="26"/>
                  </a:lnTo>
                  <a:lnTo>
                    <a:pt x="50" y="31"/>
                  </a:lnTo>
                  <a:lnTo>
                    <a:pt x="51" y="30"/>
                  </a:lnTo>
                  <a:lnTo>
                    <a:pt x="51" y="28"/>
                  </a:lnTo>
                  <a:lnTo>
                    <a:pt x="51" y="25"/>
                  </a:lnTo>
                  <a:lnTo>
                    <a:pt x="53" y="25"/>
                  </a:lnTo>
                  <a:lnTo>
                    <a:pt x="58" y="25"/>
                  </a:lnTo>
                  <a:lnTo>
                    <a:pt x="60" y="23"/>
                  </a:lnTo>
                  <a:lnTo>
                    <a:pt x="63" y="21"/>
                  </a:lnTo>
                  <a:lnTo>
                    <a:pt x="63" y="21"/>
                  </a:lnTo>
                  <a:lnTo>
                    <a:pt x="63" y="19"/>
                  </a:lnTo>
                  <a:lnTo>
                    <a:pt x="58" y="19"/>
                  </a:lnTo>
                  <a:lnTo>
                    <a:pt x="57" y="18"/>
                  </a:lnTo>
                  <a:lnTo>
                    <a:pt x="57" y="18"/>
                  </a:lnTo>
                  <a:lnTo>
                    <a:pt x="60" y="16"/>
                  </a:lnTo>
                  <a:lnTo>
                    <a:pt x="58" y="14"/>
                  </a:lnTo>
                  <a:lnTo>
                    <a:pt x="60" y="14"/>
                  </a:lnTo>
                  <a:lnTo>
                    <a:pt x="62" y="14"/>
                  </a:lnTo>
                  <a:lnTo>
                    <a:pt x="62" y="12"/>
                  </a:lnTo>
                  <a:lnTo>
                    <a:pt x="63" y="11"/>
                  </a:lnTo>
                  <a:lnTo>
                    <a:pt x="63" y="9"/>
                  </a:lnTo>
                  <a:lnTo>
                    <a:pt x="65" y="9"/>
                  </a:lnTo>
                  <a:lnTo>
                    <a:pt x="65" y="7"/>
                  </a:lnTo>
                  <a:lnTo>
                    <a:pt x="67" y="7"/>
                  </a:lnTo>
                  <a:lnTo>
                    <a:pt x="67" y="6"/>
                  </a:lnTo>
                  <a:lnTo>
                    <a:pt x="67" y="4"/>
                  </a:lnTo>
                  <a:lnTo>
                    <a:pt x="67" y="2"/>
                  </a:lnTo>
                  <a:lnTo>
                    <a:pt x="70" y="0"/>
                  </a:lnTo>
                  <a:lnTo>
                    <a:pt x="123" y="33"/>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3" name="Freeform 77"/>
            <p:cNvSpPr>
              <a:spLocks/>
            </p:cNvSpPr>
            <p:nvPr/>
          </p:nvSpPr>
          <p:spPr bwMode="auto">
            <a:xfrm>
              <a:off x="995" y="3074"/>
              <a:ext cx="166" cy="167"/>
            </a:xfrm>
            <a:custGeom>
              <a:avLst/>
              <a:gdLst>
                <a:gd name="T0" fmla="*/ 149 w 166"/>
                <a:gd name="T1" fmla="*/ 57 h 167"/>
                <a:gd name="T2" fmla="*/ 147 w 166"/>
                <a:gd name="T3" fmla="*/ 88 h 167"/>
                <a:gd name="T4" fmla="*/ 153 w 166"/>
                <a:gd name="T5" fmla="*/ 95 h 167"/>
                <a:gd name="T6" fmla="*/ 151 w 166"/>
                <a:gd name="T7" fmla="*/ 98 h 167"/>
                <a:gd name="T8" fmla="*/ 151 w 166"/>
                <a:gd name="T9" fmla="*/ 107 h 167"/>
                <a:gd name="T10" fmla="*/ 149 w 166"/>
                <a:gd name="T11" fmla="*/ 112 h 167"/>
                <a:gd name="T12" fmla="*/ 153 w 166"/>
                <a:gd name="T13" fmla="*/ 121 h 167"/>
                <a:gd name="T14" fmla="*/ 154 w 166"/>
                <a:gd name="T15" fmla="*/ 129 h 167"/>
                <a:gd name="T16" fmla="*/ 156 w 166"/>
                <a:gd name="T17" fmla="*/ 135 h 167"/>
                <a:gd name="T18" fmla="*/ 158 w 166"/>
                <a:gd name="T19" fmla="*/ 138 h 167"/>
                <a:gd name="T20" fmla="*/ 163 w 166"/>
                <a:gd name="T21" fmla="*/ 145 h 167"/>
                <a:gd name="T22" fmla="*/ 166 w 166"/>
                <a:gd name="T23" fmla="*/ 147 h 167"/>
                <a:gd name="T24" fmla="*/ 141 w 166"/>
                <a:gd name="T25" fmla="*/ 162 h 167"/>
                <a:gd name="T26" fmla="*/ 130 w 166"/>
                <a:gd name="T27" fmla="*/ 160 h 167"/>
                <a:gd name="T28" fmla="*/ 111 w 166"/>
                <a:gd name="T29" fmla="*/ 164 h 167"/>
                <a:gd name="T30" fmla="*/ 105 w 166"/>
                <a:gd name="T31" fmla="*/ 167 h 167"/>
                <a:gd name="T32" fmla="*/ 98 w 166"/>
                <a:gd name="T33" fmla="*/ 164 h 167"/>
                <a:gd name="T34" fmla="*/ 82 w 166"/>
                <a:gd name="T35" fmla="*/ 166 h 167"/>
                <a:gd name="T36" fmla="*/ 77 w 166"/>
                <a:gd name="T37" fmla="*/ 159 h 167"/>
                <a:gd name="T38" fmla="*/ 74 w 166"/>
                <a:gd name="T39" fmla="*/ 138 h 167"/>
                <a:gd name="T40" fmla="*/ 65 w 166"/>
                <a:gd name="T41" fmla="*/ 136 h 167"/>
                <a:gd name="T42" fmla="*/ 62 w 166"/>
                <a:gd name="T43" fmla="*/ 133 h 167"/>
                <a:gd name="T44" fmla="*/ 57 w 166"/>
                <a:gd name="T45" fmla="*/ 133 h 167"/>
                <a:gd name="T46" fmla="*/ 50 w 166"/>
                <a:gd name="T47" fmla="*/ 129 h 167"/>
                <a:gd name="T48" fmla="*/ 27 w 166"/>
                <a:gd name="T49" fmla="*/ 119 h 167"/>
                <a:gd name="T50" fmla="*/ 14 w 166"/>
                <a:gd name="T51" fmla="*/ 100 h 167"/>
                <a:gd name="T52" fmla="*/ 4 w 166"/>
                <a:gd name="T53" fmla="*/ 85 h 167"/>
                <a:gd name="T54" fmla="*/ 5 w 166"/>
                <a:gd name="T55" fmla="*/ 78 h 167"/>
                <a:gd name="T56" fmla="*/ 2 w 166"/>
                <a:gd name="T57" fmla="*/ 64 h 167"/>
                <a:gd name="T58" fmla="*/ 2 w 166"/>
                <a:gd name="T59" fmla="*/ 54 h 167"/>
                <a:gd name="T60" fmla="*/ 19 w 166"/>
                <a:gd name="T61" fmla="*/ 33 h 167"/>
                <a:gd name="T62" fmla="*/ 16 w 166"/>
                <a:gd name="T63" fmla="*/ 30 h 167"/>
                <a:gd name="T64" fmla="*/ 14 w 166"/>
                <a:gd name="T65" fmla="*/ 25 h 167"/>
                <a:gd name="T66" fmla="*/ 12 w 166"/>
                <a:gd name="T67" fmla="*/ 2 h 167"/>
                <a:gd name="T68" fmla="*/ 21 w 166"/>
                <a:gd name="T69" fmla="*/ 0 h 167"/>
                <a:gd name="T70" fmla="*/ 33 w 166"/>
                <a:gd name="T71" fmla="*/ 25 h 167"/>
                <a:gd name="T72" fmla="*/ 36 w 166"/>
                <a:gd name="T73" fmla="*/ 28 h 167"/>
                <a:gd name="T74" fmla="*/ 39 w 166"/>
                <a:gd name="T75" fmla="*/ 23 h 167"/>
                <a:gd name="T76" fmla="*/ 48 w 166"/>
                <a:gd name="T77" fmla="*/ 25 h 167"/>
                <a:gd name="T78" fmla="*/ 51 w 166"/>
                <a:gd name="T79" fmla="*/ 30 h 167"/>
                <a:gd name="T80" fmla="*/ 53 w 166"/>
                <a:gd name="T81" fmla="*/ 25 h 167"/>
                <a:gd name="T82" fmla="*/ 63 w 166"/>
                <a:gd name="T83" fmla="*/ 21 h 167"/>
                <a:gd name="T84" fmla="*/ 58 w 166"/>
                <a:gd name="T85" fmla="*/ 19 h 167"/>
                <a:gd name="T86" fmla="*/ 60 w 166"/>
                <a:gd name="T87" fmla="*/ 16 h 167"/>
                <a:gd name="T88" fmla="*/ 62 w 166"/>
                <a:gd name="T89" fmla="*/ 14 h 167"/>
                <a:gd name="T90" fmla="*/ 63 w 166"/>
                <a:gd name="T91" fmla="*/ 9 h 167"/>
                <a:gd name="T92" fmla="*/ 67 w 166"/>
                <a:gd name="T93" fmla="*/ 7 h 167"/>
                <a:gd name="T94" fmla="*/ 67 w 166"/>
                <a:gd name="T95" fmla="*/ 2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6" h="167">
                  <a:moveTo>
                    <a:pt x="123" y="33"/>
                  </a:moveTo>
                  <a:lnTo>
                    <a:pt x="127" y="45"/>
                  </a:lnTo>
                  <a:lnTo>
                    <a:pt x="149" y="57"/>
                  </a:lnTo>
                  <a:lnTo>
                    <a:pt x="142" y="80"/>
                  </a:lnTo>
                  <a:lnTo>
                    <a:pt x="142" y="85"/>
                  </a:lnTo>
                  <a:lnTo>
                    <a:pt x="147" y="88"/>
                  </a:lnTo>
                  <a:lnTo>
                    <a:pt x="149" y="90"/>
                  </a:lnTo>
                  <a:lnTo>
                    <a:pt x="151" y="92"/>
                  </a:lnTo>
                  <a:lnTo>
                    <a:pt x="153" y="95"/>
                  </a:lnTo>
                  <a:lnTo>
                    <a:pt x="153" y="97"/>
                  </a:lnTo>
                  <a:lnTo>
                    <a:pt x="153" y="97"/>
                  </a:lnTo>
                  <a:lnTo>
                    <a:pt x="151" y="98"/>
                  </a:lnTo>
                  <a:lnTo>
                    <a:pt x="149" y="105"/>
                  </a:lnTo>
                  <a:lnTo>
                    <a:pt x="151" y="105"/>
                  </a:lnTo>
                  <a:lnTo>
                    <a:pt x="151" y="107"/>
                  </a:lnTo>
                  <a:lnTo>
                    <a:pt x="151" y="109"/>
                  </a:lnTo>
                  <a:lnTo>
                    <a:pt x="151" y="112"/>
                  </a:lnTo>
                  <a:lnTo>
                    <a:pt x="149" y="112"/>
                  </a:lnTo>
                  <a:lnTo>
                    <a:pt x="149" y="114"/>
                  </a:lnTo>
                  <a:lnTo>
                    <a:pt x="151" y="121"/>
                  </a:lnTo>
                  <a:lnTo>
                    <a:pt x="153" y="121"/>
                  </a:lnTo>
                  <a:lnTo>
                    <a:pt x="153" y="123"/>
                  </a:lnTo>
                  <a:lnTo>
                    <a:pt x="151" y="123"/>
                  </a:lnTo>
                  <a:lnTo>
                    <a:pt x="154" y="129"/>
                  </a:lnTo>
                  <a:lnTo>
                    <a:pt x="154" y="131"/>
                  </a:lnTo>
                  <a:lnTo>
                    <a:pt x="154" y="133"/>
                  </a:lnTo>
                  <a:lnTo>
                    <a:pt x="156" y="135"/>
                  </a:lnTo>
                  <a:lnTo>
                    <a:pt x="156" y="136"/>
                  </a:lnTo>
                  <a:lnTo>
                    <a:pt x="156" y="138"/>
                  </a:lnTo>
                  <a:lnTo>
                    <a:pt x="158" y="138"/>
                  </a:lnTo>
                  <a:lnTo>
                    <a:pt x="158" y="140"/>
                  </a:lnTo>
                  <a:lnTo>
                    <a:pt x="161" y="141"/>
                  </a:lnTo>
                  <a:lnTo>
                    <a:pt x="163" y="145"/>
                  </a:lnTo>
                  <a:lnTo>
                    <a:pt x="165" y="145"/>
                  </a:lnTo>
                  <a:lnTo>
                    <a:pt x="166" y="147"/>
                  </a:lnTo>
                  <a:lnTo>
                    <a:pt x="166" y="147"/>
                  </a:lnTo>
                  <a:lnTo>
                    <a:pt x="166" y="148"/>
                  </a:lnTo>
                  <a:lnTo>
                    <a:pt x="158" y="155"/>
                  </a:lnTo>
                  <a:lnTo>
                    <a:pt x="141" y="162"/>
                  </a:lnTo>
                  <a:lnTo>
                    <a:pt x="137" y="162"/>
                  </a:lnTo>
                  <a:lnTo>
                    <a:pt x="134" y="160"/>
                  </a:lnTo>
                  <a:lnTo>
                    <a:pt x="130" y="160"/>
                  </a:lnTo>
                  <a:lnTo>
                    <a:pt x="127" y="160"/>
                  </a:lnTo>
                  <a:lnTo>
                    <a:pt x="123" y="164"/>
                  </a:lnTo>
                  <a:lnTo>
                    <a:pt x="111" y="164"/>
                  </a:lnTo>
                  <a:lnTo>
                    <a:pt x="108" y="167"/>
                  </a:lnTo>
                  <a:lnTo>
                    <a:pt x="106" y="167"/>
                  </a:lnTo>
                  <a:lnTo>
                    <a:pt x="105" y="167"/>
                  </a:lnTo>
                  <a:lnTo>
                    <a:pt x="103" y="167"/>
                  </a:lnTo>
                  <a:lnTo>
                    <a:pt x="99" y="164"/>
                  </a:lnTo>
                  <a:lnTo>
                    <a:pt x="98" y="164"/>
                  </a:lnTo>
                  <a:lnTo>
                    <a:pt x="96" y="164"/>
                  </a:lnTo>
                  <a:lnTo>
                    <a:pt x="94" y="166"/>
                  </a:lnTo>
                  <a:lnTo>
                    <a:pt x="82" y="166"/>
                  </a:lnTo>
                  <a:lnTo>
                    <a:pt x="82" y="164"/>
                  </a:lnTo>
                  <a:lnTo>
                    <a:pt x="81" y="162"/>
                  </a:lnTo>
                  <a:lnTo>
                    <a:pt x="77" y="159"/>
                  </a:lnTo>
                  <a:lnTo>
                    <a:pt x="77" y="157"/>
                  </a:lnTo>
                  <a:lnTo>
                    <a:pt x="77" y="152"/>
                  </a:lnTo>
                  <a:lnTo>
                    <a:pt x="74" y="138"/>
                  </a:lnTo>
                  <a:lnTo>
                    <a:pt x="70" y="135"/>
                  </a:lnTo>
                  <a:lnTo>
                    <a:pt x="67" y="135"/>
                  </a:lnTo>
                  <a:lnTo>
                    <a:pt x="65" y="136"/>
                  </a:lnTo>
                  <a:lnTo>
                    <a:pt x="63" y="135"/>
                  </a:lnTo>
                  <a:lnTo>
                    <a:pt x="63" y="133"/>
                  </a:lnTo>
                  <a:lnTo>
                    <a:pt x="62" y="133"/>
                  </a:lnTo>
                  <a:lnTo>
                    <a:pt x="58" y="135"/>
                  </a:lnTo>
                  <a:lnTo>
                    <a:pt x="58" y="135"/>
                  </a:lnTo>
                  <a:lnTo>
                    <a:pt x="57" y="133"/>
                  </a:lnTo>
                  <a:lnTo>
                    <a:pt x="55" y="133"/>
                  </a:lnTo>
                  <a:lnTo>
                    <a:pt x="51" y="131"/>
                  </a:lnTo>
                  <a:lnTo>
                    <a:pt x="50" y="129"/>
                  </a:lnTo>
                  <a:lnTo>
                    <a:pt x="50" y="129"/>
                  </a:lnTo>
                  <a:lnTo>
                    <a:pt x="33" y="124"/>
                  </a:lnTo>
                  <a:lnTo>
                    <a:pt x="27" y="119"/>
                  </a:lnTo>
                  <a:lnTo>
                    <a:pt x="24" y="117"/>
                  </a:lnTo>
                  <a:lnTo>
                    <a:pt x="22" y="117"/>
                  </a:lnTo>
                  <a:lnTo>
                    <a:pt x="14" y="100"/>
                  </a:lnTo>
                  <a:lnTo>
                    <a:pt x="14" y="93"/>
                  </a:lnTo>
                  <a:lnTo>
                    <a:pt x="9" y="88"/>
                  </a:lnTo>
                  <a:lnTo>
                    <a:pt x="4" y="85"/>
                  </a:lnTo>
                  <a:lnTo>
                    <a:pt x="2" y="81"/>
                  </a:lnTo>
                  <a:lnTo>
                    <a:pt x="4" y="80"/>
                  </a:lnTo>
                  <a:lnTo>
                    <a:pt x="5" y="78"/>
                  </a:lnTo>
                  <a:lnTo>
                    <a:pt x="4" y="71"/>
                  </a:lnTo>
                  <a:lnTo>
                    <a:pt x="4" y="66"/>
                  </a:lnTo>
                  <a:lnTo>
                    <a:pt x="2" y="64"/>
                  </a:lnTo>
                  <a:lnTo>
                    <a:pt x="0" y="64"/>
                  </a:lnTo>
                  <a:lnTo>
                    <a:pt x="0" y="54"/>
                  </a:lnTo>
                  <a:lnTo>
                    <a:pt x="2" y="54"/>
                  </a:lnTo>
                  <a:lnTo>
                    <a:pt x="9" y="52"/>
                  </a:lnTo>
                  <a:lnTo>
                    <a:pt x="19" y="35"/>
                  </a:lnTo>
                  <a:lnTo>
                    <a:pt x="19" y="33"/>
                  </a:lnTo>
                  <a:lnTo>
                    <a:pt x="17" y="31"/>
                  </a:lnTo>
                  <a:lnTo>
                    <a:pt x="17" y="30"/>
                  </a:lnTo>
                  <a:lnTo>
                    <a:pt x="16" y="30"/>
                  </a:lnTo>
                  <a:lnTo>
                    <a:pt x="14" y="28"/>
                  </a:lnTo>
                  <a:lnTo>
                    <a:pt x="14" y="26"/>
                  </a:lnTo>
                  <a:lnTo>
                    <a:pt x="14" y="25"/>
                  </a:lnTo>
                  <a:lnTo>
                    <a:pt x="19" y="19"/>
                  </a:lnTo>
                  <a:lnTo>
                    <a:pt x="19" y="16"/>
                  </a:lnTo>
                  <a:lnTo>
                    <a:pt x="12" y="2"/>
                  </a:lnTo>
                  <a:lnTo>
                    <a:pt x="19" y="2"/>
                  </a:lnTo>
                  <a:lnTo>
                    <a:pt x="21" y="2"/>
                  </a:lnTo>
                  <a:lnTo>
                    <a:pt x="21" y="0"/>
                  </a:lnTo>
                  <a:lnTo>
                    <a:pt x="34" y="2"/>
                  </a:lnTo>
                  <a:lnTo>
                    <a:pt x="33" y="18"/>
                  </a:lnTo>
                  <a:lnTo>
                    <a:pt x="33" y="25"/>
                  </a:lnTo>
                  <a:lnTo>
                    <a:pt x="33" y="26"/>
                  </a:lnTo>
                  <a:lnTo>
                    <a:pt x="34" y="30"/>
                  </a:lnTo>
                  <a:lnTo>
                    <a:pt x="36" y="28"/>
                  </a:lnTo>
                  <a:lnTo>
                    <a:pt x="38" y="26"/>
                  </a:lnTo>
                  <a:lnTo>
                    <a:pt x="39" y="26"/>
                  </a:lnTo>
                  <a:lnTo>
                    <a:pt x="39" y="23"/>
                  </a:lnTo>
                  <a:lnTo>
                    <a:pt x="41" y="21"/>
                  </a:lnTo>
                  <a:lnTo>
                    <a:pt x="46" y="26"/>
                  </a:lnTo>
                  <a:lnTo>
                    <a:pt x="48" y="25"/>
                  </a:lnTo>
                  <a:lnTo>
                    <a:pt x="50" y="26"/>
                  </a:lnTo>
                  <a:lnTo>
                    <a:pt x="50" y="31"/>
                  </a:lnTo>
                  <a:lnTo>
                    <a:pt x="51" y="30"/>
                  </a:lnTo>
                  <a:lnTo>
                    <a:pt x="51" y="28"/>
                  </a:lnTo>
                  <a:lnTo>
                    <a:pt x="51" y="25"/>
                  </a:lnTo>
                  <a:lnTo>
                    <a:pt x="53" y="25"/>
                  </a:lnTo>
                  <a:lnTo>
                    <a:pt x="58" y="25"/>
                  </a:lnTo>
                  <a:lnTo>
                    <a:pt x="60" y="23"/>
                  </a:lnTo>
                  <a:lnTo>
                    <a:pt x="63" y="21"/>
                  </a:lnTo>
                  <a:lnTo>
                    <a:pt x="63" y="21"/>
                  </a:lnTo>
                  <a:lnTo>
                    <a:pt x="63" y="19"/>
                  </a:lnTo>
                  <a:lnTo>
                    <a:pt x="58" y="19"/>
                  </a:lnTo>
                  <a:lnTo>
                    <a:pt x="57" y="18"/>
                  </a:lnTo>
                  <a:lnTo>
                    <a:pt x="57" y="18"/>
                  </a:lnTo>
                  <a:lnTo>
                    <a:pt x="60" y="16"/>
                  </a:lnTo>
                  <a:lnTo>
                    <a:pt x="58" y="14"/>
                  </a:lnTo>
                  <a:lnTo>
                    <a:pt x="60" y="14"/>
                  </a:lnTo>
                  <a:lnTo>
                    <a:pt x="62" y="14"/>
                  </a:lnTo>
                  <a:lnTo>
                    <a:pt x="62" y="12"/>
                  </a:lnTo>
                  <a:lnTo>
                    <a:pt x="63" y="11"/>
                  </a:lnTo>
                  <a:lnTo>
                    <a:pt x="63" y="9"/>
                  </a:lnTo>
                  <a:lnTo>
                    <a:pt x="65" y="9"/>
                  </a:lnTo>
                  <a:lnTo>
                    <a:pt x="65" y="7"/>
                  </a:lnTo>
                  <a:lnTo>
                    <a:pt x="67" y="7"/>
                  </a:lnTo>
                  <a:lnTo>
                    <a:pt x="67" y="6"/>
                  </a:lnTo>
                  <a:lnTo>
                    <a:pt x="67" y="4"/>
                  </a:lnTo>
                  <a:lnTo>
                    <a:pt x="67" y="2"/>
                  </a:lnTo>
                  <a:lnTo>
                    <a:pt x="70" y="0"/>
                  </a:lnTo>
                  <a:lnTo>
                    <a:pt x="123" y="33"/>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4" name="Freeform 78"/>
            <p:cNvSpPr>
              <a:spLocks/>
            </p:cNvSpPr>
            <p:nvPr/>
          </p:nvSpPr>
          <p:spPr bwMode="auto">
            <a:xfrm>
              <a:off x="335" y="2906"/>
              <a:ext cx="46" cy="46"/>
            </a:xfrm>
            <a:custGeom>
              <a:avLst/>
              <a:gdLst>
                <a:gd name="T0" fmla="*/ 2 w 46"/>
                <a:gd name="T1" fmla="*/ 15 h 46"/>
                <a:gd name="T2" fmla="*/ 5 w 46"/>
                <a:gd name="T3" fmla="*/ 14 h 46"/>
                <a:gd name="T4" fmla="*/ 9 w 46"/>
                <a:gd name="T5" fmla="*/ 12 h 46"/>
                <a:gd name="T6" fmla="*/ 9 w 46"/>
                <a:gd name="T7" fmla="*/ 10 h 46"/>
                <a:gd name="T8" fmla="*/ 14 w 46"/>
                <a:gd name="T9" fmla="*/ 5 h 46"/>
                <a:gd name="T10" fmla="*/ 14 w 46"/>
                <a:gd name="T11" fmla="*/ 2 h 46"/>
                <a:gd name="T12" fmla="*/ 17 w 46"/>
                <a:gd name="T13" fmla="*/ 3 h 46"/>
                <a:gd name="T14" fmla="*/ 21 w 46"/>
                <a:gd name="T15" fmla="*/ 0 h 46"/>
                <a:gd name="T16" fmla="*/ 33 w 46"/>
                <a:gd name="T17" fmla="*/ 3 h 46"/>
                <a:gd name="T18" fmla="*/ 36 w 46"/>
                <a:gd name="T19" fmla="*/ 5 h 46"/>
                <a:gd name="T20" fmla="*/ 38 w 46"/>
                <a:gd name="T21" fmla="*/ 7 h 46"/>
                <a:gd name="T22" fmla="*/ 38 w 46"/>
                <a:gd name="T23" fmla="*/ 9 h 46"/>
                <a:gd name="T24" fmla="*/ 40 w 46"/>
                <a:gd name="T25" fmla="*/ 10 h 46"/>
                <a:gd name="T26" fmla="*/ 41 w 46"/>
                <a:gd name="T27" fmla="*/ 10 h 46"/>
                <a:gd name="T28" fmla="*/ 41 w 46"/>
                <a:gd name="T29" fmla="*/ 14 h 46"/>
                <a:gd name="T30" fmla="*/ 41 w 46"/>
                <a:gd name="T31" fmla="*/ 15 h 46"/>
                <a:gd name="T32" fmla="*/ 43 w 46"/>
                <a:gd name="T33" fmla="*/ 15 h 46"/>
                <a:gd name="T34" fmla="*/ 43 w 46"/>
                <a:gd name="T35" fmla="*/ 21 h 46"/>
                <a:gd name="T36" fmla="*/ 41 w 46"/>
                <a:gd name="T37" fmla="*/ 21 h 46"/>
                <a:gd name="T38" fmla="*/ 40 w 46"/>
                <a:gd name="T39" fmla="*/ 26 h 46"/>
                <a:gd name="T40" fmla="*/ 45 w 46"/>
                <a:gd name="T41" fmla="*/ 24 h 46"/>
                <a:gd name="T42" fmla="*/ 46 w 46"/>
                <a:gd name="T43" fmla="*/ 24 h 46"/>
                <a:gd name="T44" fmla="*/ 46 w 46"/>
                <a:gd name="T45" fmla="*/ 27 h 46"/>
                <a:gd name="T46" fmla="*/ 45 w 46"/>
                <a:gd name="T47" fmla="*/ 29 h 46"/>
                <a:gd name="T48" fmla="*/ 41 w 46"/>
                <a:gd name="T49" fmla="*/ 31 h 46"/>
                <a:gd name="T50" fmla="*/ 41 w 46"/>
                <a:gd name="T51" fmla="*/ 36 h 46"/>
                <a:gd name="T52" fmla="*/ 40 w 46"/>
                <a:gd name="T53" fmla="*/ 36 h 46"/>
                <a:gd name="T54" fmla="*/ 36 w 46"/>
                <a:gd name="T55" fmla="*/ 39 h 46"/>
                <a:gd name="T56" fmla="*/ 31 w 46"/>
                <a:gd name="T57" fmla="*/ 43 h 46"/>
                <a:gd name="T58" fmla="*/ 31 w 46"/>
                <a:gd name="T59" fmla="*/ 45 h 46"/>
                <a:gd name="T60" fmla="*/ 31 w 46"/>
                <a:gd name="T61" fmla="*/ 46 h 46"/>
                <a:gd name="T62" fmla="*/ 29 w 46"/>
                <a:gd name="T63" fmla="*/ 46 h 46"/>
                <a:gd name="T64" fmla="*/ 14 w 46"/>
                <a:gd name="T65" fmla="*/ 39 h 46"/>
                <a:gd name="T66" fmla="*/ 7 w 46"/>
                <a:gd name="T67" fmla="*/ 34 h 46"/>
                <a:gd name="T68" fmla="*/ 7 w 46"/>
                <a:gd name="T69" fmla="*/ 31 h 46"/>
                <a:gd name="T70" fmla="*/ 5 w 46"/>
                <a:gd name="T71" fmla="*/ 29 h 46"/>
                <a:gd name="T72" fmla="*/ 2 w 46"/>
                <a:gd name="T73" fmla="*/ 26 h 46"/>
                <a:gd name="T74" fmla="*/ 2 w 46"/>
                <a:gd name="T75" fmla="*/ 24 h 46"/>
                <a:gd name="T76" fmla="*/ 4 w 46"/>
                <a:gd name="T77" fmla="*/ 26 h 46"/>
                <a:gd name="T78" fmla="*/ 4 w 46"/>
                <a:gd name="T79" fmla="*/ 24 h 46"/>
                <a:gd name="T80" fmla="*/ 2 w 46"/>
                <a:gd name="T81" fmla="*/ 22 h 46"/>
                <a:gd name="T82" fmla="*/ 2 w 46"/>
                <a:gd name="T83" fmla="*/ 19 h 46"/>
                <a:gd name="T84" fmla="*/ 0 w 46"/>
                <a:gd name="T85" fmla="*/ 17 h 46"/>
                <a:gd name="T86" fmla="*/ 0 w 46"/>
                <a:gd name="T87" fmla="*/ 14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 h="46">
                  <a:moveTo>
                    <a:pt x="0" y="14"/>
                  </a:moveTo>
                  <a:lnTo>
                    <a:pt x="2" y="15"/>
                  </a:lnTo>
                  <a:lnTo>
                    <a:pt x="5" y="15"/>
                  </a:lnTo>
                  <a:lnTo>
                    <a:pt x="5" y="14"/>
                  </a:lnTo>
                  <a:lnTo>
                    <a:pt x="7" y="12"/>
                  </a:lnTo>
                  <a:lnTo>
                    <a:pt x="9" y="12"/>
                  </a:lnTo>
                  <a:lnTo>
                    <a:pt x="9" y="10"/>
                  </a:lnTo>
                  <a:lnTo>
                    <a:pt x="9" y="10"/>
                  </a:lnTo>
                  <a:lnTo>
                    <a:pt x="10" y="9"/>
                  </a:lnTo>
                  <a:lnTo>
                    <a:pt x="14" y="5"/>
                  </a:lnTo>
                  <a:lnTo>
                    <a:pt x="12" y="3"/>
                  </a:lnTo>
                  <a:lnTo>
                    <a:pt x="14" y="2"/>
                  </a:lnTo>
                  <a:lnTo>
                    <a:pt x="16" y="2"/>
                  </a:lnTo>
                  <a:lnTo>
                    <a:pt x="17" y="3"/>
                  </a:lnTo>
                  <a:lnTo>
                    <a:pt x="21" y="2"/>
                  </a:lnTo>
                  <a:lnTo>
                    <a:pt x="21" y="0"/>
                  </a:lnTo>
                  <a:lnTo>
                    <a:pt x="33" y="2"/>
                  </a:lnTo>
                  <a:lnTo>
                    <a:pt x="33" y="3"/>
                  </a:lnTo>
                  <a:lnTo>
                    <a:pt x="34" y="3"/>
                  </a:lnTo>
                  <a:lnTo>
                    <a:pt x="36" y="5"/>
                  </a:lnTo>
                  <a:lnTo>
                    <a:pt x="38" y="7"/>
                  </a:lnTo>
                  <a:lnTo>
                    <a:pt x="38" y="7"/>
                  </a:lnTo>
                  <a:lnTo>
                    <a:pt x="38" y="9"/>
                  </a:lnTo>
                  <a:lnTo>
                    <a:pt x="38" y="9"/>
                  </a:lnTo>
                  <a:lnTo>
                    <a:pt x="38" y="10"/>
                  </a:lnTo>
                  <a:lnTo>
                    <a:pt x="40" y="10"/>
                  </a:lnTo>
                  <a:lnTo>
                    <a:pt x="41" y="10"/>
                  </a:lnTo>
                  <a:lnTo>
                    <a:pt x="41" y="10"/>
                  </a:lnTo>
                  <a:lnTo>
                    <a:pt x="40" y="12"/>
                  </a:lnTo>
                  <a:lnTo>
                    <a:pt x="41" y="14"/>
                  </a:lnTo>
                  <a:lnTo>
                    <a:pt x="41" y="14"/>
                  </a:lnTo>
                  <a:lnTo>
                    <a:pt x="41" y="15"/>
                  </a:lnTo>
                  <a:lnTo>
                    <a:pt x="41" y="15"/>
                  </a:lnTo>
                  <a:lnTo>
                    <a:pt x="43" y="15"/>
                  </a:lnTo>
                  <a:lnTo>
                    <a:pt x="43" y="17"/>
                  </a:lnTo>
                  <a:lnTo>
                    <a:pt x="43" y="21"/>
                  </a:lnTo>
                  <a:lnTo>
                    <a:pt x="43" y="21"/>
                  </a:lnTo>
                  <a:lnTo>
                    <a:pt x="41" y="21"/>
                  </a:lnTo>
                  <a:lnTo>
                    <a:pt x="40" y="26"/>
                  </a:lnTo>
                  <a:lnTo>
                    <a:pt x="40" y="26"/>
                  </a:lnTo>
                  <a:lnTo>
                    <a:pt x="45" y="26"/>
                  </a:lnTo>
                  <a:lnTo>
                    <a:pt x="45" y="24"/>
                  </a:lnTo>
                  <a:lnTo>
                    <a:pt x="46" y="24"/>
                  </a:lnTo>
                  <a:lnTo>
                    <a:pt x="46" y="24"/>
                  </a:lnTo>
                  <a:lnTo>
                    <a:pt x="46" y="27"/>
                  </a:lnTo>
                  <a:lnTo>
                    <a:pt x="46" y="27"/>
                  </a:lnTo>
                  <a:lnTo>
                    <a:pt x="46" y="27"/>
                  </a:lnTo>
                  <a:lnTo>
                    <a:pt x="45" y="29"/>
                  </a:lnTo>
                  <a:lnTo>
                    <a:pt x="43" y="31"/>
                  </a:lnTo>
                  <a:lnTo>
                    <a:pt x="41" y="31"/>
                  </a:lnTo>
                  <a:lnTo>
                    <a:pt x="41" y="34"/>
                  </a:lnTo>
                  <a:lnTo>
                    <a:pt x="41" y="36"/>
                  </a:lnTo>
                  <a:lnTo>
                    <a:pt x="41" y="36"/>
                  </a:lnTo>
                  <a:lnTo>
                    <a:pt x="40" y="36"/>
                  </a:lnTo>
                  <a:lnTo>
                    <a:pt x="38" y="38"/>
                  </a:lnTo>
                  <a:lnTo>
                    <a:pt x="36" y="39"/>
                  </a:lnTo>
                  <a:lnTo>
                    <a:pt x="33" y="43"/>
                  </a:lnTo>
                  <a:lnTo>
                    <a:pt x="31" y="43"/>
                  </a:lnTo>
                  <a:lnTo>
                    <a:pt x="31" y="43"/>
                  </a:lnTo>
                  <a:lnTo>
                    <a:pt x="31" y="45"/>
                  </a:lnTo>
                  <a:lnTo>
                    <a:pt x="31" y="45"/>
                  </a:lnTo>
                  <a:lnTo>
                    <a:pt x="31" y="46"/>
                  </a:lnTo>
                  <a:lnTo>
                    <a:pt x="29" y="46"/>
                  </a:lnTo>
                  <a:lnTo>
                    <a:pt x="29" y="46"/>
                  </a:lnTo>
                  <a:lnTo>
                    <a:pt x="16" y="41"/>
                  </a:lnTo>
                  <a:lnTo>
                    <a:pt x="14" y="39"/>
                  </a:lnTo>
                  <a:lnTo>
                    <a:pt x="14" y="38"/>
                  </a:lnTo>
                  <a:lnTo>
                    <a:pt x="7" y="34"/>
                  </a:lnTo>
                  <a:lnTo>
                    <a:pt x="7" y="33"/>
                  </a:lnTo>
                  <a:lnTo>
                    <a:pt x="7" y="31"/>
                  </a:lnTo>
                  <a:lnTo>
                    <a:pt x="5" y="31"/>
                  </a:lnTo>
                  <a:lnTo>
                    <a:pt x="5" y="29"/>
                  </a:lnTo>
                  <a:lnTo>
                    <a:pt x="4" y="29"/>
                  </a:lnTo>
                  <a:lnTo>
                    <a:pt x="2" y="26"/>
                  </a:lnTo>
                  <a:lnTo>
                    <a:pt x="2" y="24"/>
                  </a:lnTo>
                  <a:lnTo>
                    <a:pt x="2" y="24"/>
                  </a:lnTo>
                  <a:lnTo>
                    <a:pt x="4" y="26"/>
                  </a:lnTo>
                  <a:lnTo>
                    <a:pt x="4" y="26"/>
                  </a:lnTo>
                  <a:lnTo>
                    <a:pt x="4" y="24"/>
                  </a:lnTo>
                  <a:lnTo>
                    <a:pt x="4" y="24"/>
                  </a:lnTo>
                  <a:lnTo>
                    <a:pt x="2" y="24"/>
                  </a:lnTo>
                  <a:lnTo>
                    <a:pt x="2" y="22"/>
                  </a:lnTo>
                  <a:lnTo>
                    <a:pt x="2" y="21"/>
                  </a:lnTo>
                  <a:lnTo>
                    <a:pt x="2" y="19"/>
                  </a:lnTo>
                  <a:lnTo>
                    <a:pt x="2" y="19"/>
                  </a:lnTo>
                  <a:lnTo>
                    <a:pt x="0" y="17"/>
                  </a:lnTo>
                  <a:lnTo>
                    <a:pt x="0" y="15"/>
                  </a:lnTo>
                  <a:lnTo>
                    <a:pt x="0"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5" name="Freeform 79"/>
            <p:cNvSpPr>
              <a:spLocks/>
            </p:cNvSpPr>
            <p:nvPr/>
          </p:nvSpPr>
          <p:spPr bwMode="auto">
            <a:xfrm>
              <a:off x="335" y="2906"/>
              <a:ext cx="46" cy="46"/>
            </a:xfrm>
            <a:custGeom>
              <a:avLst/>
              <a:gdLst>
                <a:gd name="T0" fmla="*/ 2 w 46"/>
                <a:gd name="T1" fmla="*/ 15 h 46"/>
                <a:gd name="T2" fmla="*/ 5 w 46"/>
                <a:gd name="T3" fmla="*/ 14 h 46"/>
                <a:gd name="T4" fmla="*/ 9 w 46"/>
                <a:gd name="T5" fmla="*/ 12 h 46"/>
                <a:gd name="T6" fmla="*/ 9 w 46"/>
                <a:gd name="T7" fmla="*/ 10 h 46"/>
                <a:gd name="T8" fmla="*/ 14 w 46"/>
                <a:gd name="T9" fmla="*/ 5 h 46"/>
                <a:gd name="T10" fmla="*/ 14 w 46"/>
                <a:gd name="T11" fmla="*/ 2 h 46"/>
                <a:gd name="T12" fmla="*/ 17 w 46"/>
                <a:gd name="T13" fmla="*/ 3 h 46"/>
                <a:gd name="T14" fmla="*/ 21 w 46"/>
                <a:gd name="T15" fmla="*/ 0 h 46"/>
                <a:gd name="T16" fmla="*/ 33 w 46"/>
                <a:gd name="T17" fmla="*/ 3 h 46"/>
                <a:gd name="T18" fmla="*/ 36 w 46"/>
                <a:gd name="T19" fmla="*/ 5 h 46"/>
                <a:gd name="T20" fmla="*/ 38 w 46"/>
                <a:gd name="T21" fmla="*/ 7 h 46"/>
                <a:gd name="T22" fmla="*/ 38 w 46"/>
                <a:gd name="T23" fmla="*/ 9 h 46"/>
                <a:gd name="T24" fmla="*/ 40 w 46"/>
                <a:gd name="T25" fmla="*/ 10 h 46"/>
                <a:gd name="T26" fmla="*/ 41 w 46"/>
                <a:gd name="T27" fmla="*/ 10 h 46"/>
                <a:gd name="T28" fmla="*/ 41 w 46"/>
                <a:gd name="T29" fmla="*/ 14 h 46"/>
                <a:gd name="T30" fmla="*/ 41 w 46"/>
                <a:gd name="T31" fmla="*/ 15 h 46"/>
                <a:gd name="T32" fmla="*/ 43 w 46"/>
                <a:gd name="T33" fmla="*/ 15 h 46"/>
                <a:gd name="T34" fmla="*/ 43 w 46"/>
                <a:gd name="T35" fmla="*/ 21 h 46"/>
                <a:gd name="T36" fmla="*/ 41 w 46"/>
                <a:gd name="T37" fmla="*/ 21 h 46"/>
                <a:gd name="T38" fmla="*/ 40 w 46"/>
                <a:gd name="T39" fmla="*/ 26 h 46"/>
                <a:gd name="T40" fmla="*/ 45 w 46"/>
                <a:gd name="T41" fmla="*/ 24 h 46"/>
                <a:gd name="T42" fmla="*/ 46 w 46"/>
                <a:gd name="T43" fmla="*/ 24 h 46"/>
                <a:gd name="T44" fmla="*/ 46 w 46"/>
                <a:gd name="T45" fmla="*/ 27 h 46"/>
                <a:gd name="T46" fmla="*/ 45 w 46"/>
                <a:gd name="T47" fmla="*/ 29 h 46"/>
                <a:gd name="T48" fmla="*/ 41 w 46"/>
                <a:gd name="T49" fmla="*/ 31 h 46"/>
                <a:gd name="T50" fmla="*/ 41 w 46"/>
                <a:gd name="T51" fmla="*/ 36 h 46"/>
                <a:gd name="T52" fmla="*/ 40 w 46"/>
                <a:gd name="T53" fmla="*/ 36 h 46"/>
                <a:gd name="T54" fmla="*/ 36 w 46"/>
                <a:gd name="T55" fmla="*/ 39 h 46"/>
                <a:gd name="T56" fmla="*/ 31 w 46"/>
                <a:gd name="T57" fmla="*/ 43 h 46"/>
                <a:gd name="T58" fmla="*/ 31 w 46"/>
                <a:gd name="T59" fmla="*/ 45 h 46"/>
                <a:gd name="T60" fmla="*/ 31 w 46"/>
                <a:gd name="T61" fmla="*/ 46 h 46"/>
                <a:gd name="T62" fmla="*/ 29 w 46"/>
                <a:gd name="T63" fmla="*/ 46 h 46"/>
                <a:gd name="T64" fmla="*/ 14 w 46"/>
                <a:gd name="T65" fmla="*/ 39 h 46"/>
                <a:gd name="T66" fmla="*/ 7 w 46"/>
                <a:gd name="T67" fmla="*/ 34 h 46"/>
                <a:gd name="T68" fmla="*/ 7 w 46"/>
                <a:gd name="T69" fmla="*/ 31 h 46"/>
                <a:gd name="T70" fmla="*/ 5 w 46"/>
                <a:gd name="T71" fmla="*/ 29 h 46"/>
                <a:gd name="T72" fmla="*/ 2 w 46"/>
                <a:gd name="T73" fmla="*/ 26 h 46"/>
                <a:gd name="T74" fmla="*/ 2 w 46"/>
                <a:gd name="T75" fmla="*/ 24 h 46"/>
                <a:gd name="T76" fmla="*/ 4 w 46"/>
                <a:gd name="T77" fmla="*/ 26 h 46"/>
                <a:gd name="T78" fmla="*/ 4 w 46"/>
                <a:gd name="T79" fmla="*/ 24 h 46"/>
                <a:gd name="T80" fmla="*/ 2 w 46"/>
                <a:gd name="T81" fmla="*/ 22 h 46"/>
                <a:gd name="T82" fmla="*/ 2 w 46"/>
                <a:gd name="T83" fmla="*/ 19 h 46"/>
                <a:gd name="T84" fmla="*/ 0 w 46"/>
                <a:gd name="T85" fmla="*/ 17 h 46"/>
                <a:gd name="T86" fmla="*/ 0 w 46"/>
                <a:gd name="T87" fmla="*/ 14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 h="46">
                  <a:moveTo>
                    <a:pt x="0" y="14"/>
                  </a:moveTo>
                  <a:lnTo>
                    <a:pt x="2" y="15"/>
                  </a:lnTo>
                  <a:lnTo>
                    <a:pt x="5" y="15"/>
                  </a:lnTo>
                  <a:lnTo>
                    <a:pt x="5" y="14"/>
                  </a:lnTo>
                  <a:lnTo>
                    <a:pt x="7" y="12"/>
                  </a:lnTo>
                  <a:lnTo>
                    <a:pt x="9" y="12"/>
                  </a:lnTo>
                  <a:lnTo>
                    <a:pt x="9" y="10"/>
                  </a:lnTo>
                  <a:lnTo>
                    <a:pt x="9" y="10"/>
                  </a:lnTo>
                  <a:lnTo>
                    <a:pt x="10" y="9"/>
                  </a:lnTo>
                  <a:lnTo>
                    <a:pt x="14" y="5"/>
                  </a:lnTo>
                  <a:lnTo>
                    <a:pt x="12" y="3"/>
                  </a:lnTo>
                  <a:lnTo>
                    <a:pt x="14" y="2"/>
                  </a:lnTo>
                  <a:lnTo>
                    <a:pt x="16" y="2"/>
                  </a:lnTo>
                  <a:lnTo>
                    <a:pt x="17" y="3"/>
                  </a:lnTo>
                  <a:lnTo>
                    <a:pt x="21" y="2"/>
                  </a:lnTo>
                  <a:lnTo>
                    <a:pt x="21" y="0"/>
                  </a:lnTo>
                  <a:lnTo>
                    <a:pt x="33" y="2"/>
                  </a:lnTo>
                  <a:lnTo>
                    <a:pt x="33" y="3"/>
                  </a:lnTo>
                  <a:lnTo>
                    <a:pt x="34" y="3"/>
                  </a:lnTo>
                  <a:lnTo>
                    <a:pt x="36" y="5"/>
                  </a:lnTo>
                  <a:lnTo>
                    <a:pt x="38" y="7"/>
                  </a:lnTo>
                  <a:lnTo>
                    <a:pt x="38" y="7"/>
                  </a:lnTo>
                  <a:lnTo>
                    <a:pt x="38" y="9"/>
                  </a:lnTo>
                  <a:lnTo>
                    <a:pt x="38" y="9"/>
                  </a:lnTo>
                  <a:lnTo>
                    <a:pt x="38" y="10"/>
                  </a:lnTo>
                  <a:lnTo>
                    <a:pt x="40" y="10"/>
                  </a:lnTo>
                  <a:lnTo>
                    <a:pt x="41" y="10"/>
                  </a:lnTo>
                  <a:lnTo>
                    <a:pt x="41" y="10"/>
                  </a:lnTo>
                  <a:lnTo>
                    <a:pt x="40" y="12"/>
                  </a:lnTo>
                  <a:lnTo>
                    <a:pt x="41" y="14"/>
                  </a:lnTo>
                  <a:lnTo>
                    <a:pt x="41" y="14"/>
                  </a:lnTo>
                  <a:lnTo>
                    <a:pt x="41" y="15"/>
                  </a:lnTo>
                  <a:lnTo>
                    <a:pt x="41" y="15"/>
                  </a:lnTo>
                  <a:lnTo>
                    <a:pt x="43" y="15"/>
                  </a:lnTo>
                  <a:lnTo>
                    <a:pt x="43" y="17"/>
                  </a:lnTo>
                  <a:lnTo>
                    <a:pt x="43" y="21"/>
                  </a:lnTo>
                  <a:lnTo>
                    <a:pt x="43" y="21"/>
                  </a:lnTo>
                  <a:lnTo>
                    <a:pt x="41" y="21"/>
                  </a:lnTo>
                  <a:lnTo>
                    <a:pt x="40" y="26"/>
                  </a:lnTo>
                  <a:lnTo>
                    <a:pt x="40" y="26"/>
                  </a:lnTo>
                  <a:lnTo>
                    <a:pt x="45" y="26"/>
                  </a:lnTo>
                  <a:lnTo>
                    <a:pt x="45" y="24"/>
                  </a:lnTo>
                  <a:lnTo>
                    <a:pt x="46" y="24"/>
                  </a:lnTo>
                  <a:lnTo>
                    <a:pt x="46" y="24"/>
                  </a:lnTo>
                  <a:lnTo>
                    <a:pt x="46" y="27"/>
                  </a:lnTo>
                  <a:lnTo>
                    <a:pt x="46" y="27"/>
                  </a:lnTo>
                  <a:lnTo>
                    <a:pt x="46" y="27"/>
                  </a:lnTo>
                  <a:lnTo>
                    <a:pt x="45" y="29"/>
                  </a:lnTo>
                  <a:lnTo>
                    <a:pt x="43" y="31"/>
                  </a:lnTo>
                  <a:lnTo>
                    <a:pt x="41" y="31"/>
                  </a:lnTo>
                  <a:lnTo>
                    <a:pt x="41" y="34"/>
                  </a:lnTo>
                  <a:lnTo>
                    <a:pt x="41" y="36"/>
                  </a:lnTo>
                  <a:lnTo>
                    <a:pt x="41" y="36"/>
                  </a:lnTo>
                  <a:lnTo>
                    <a:pt x="40" y="36"/>
                  </a:lnTo>
                  <a:lnTo>
                    <a:pt x="38" y="38"/>
                  </a:lnTo>
                  <a:lnTo>
                    <a:pt x="36" y="39"/>
                  </a:lnTo>
                  <a:lnTo>
                    <a:pt x="33" y="43"/>
                  </a:lnTo>
                  <a:lnTo>
                    <a:pt x="31" y="43"/>
                  </a:lnTo>
                  <a:lnTo>
                    <a:pt x="31" y="43"/>
                  </a:lnTo>
                  <a:lnTo>
                    <a:pt x="31" y="45"/>
                  </a:lnTo>
                  <a:lnTo>
                    <a:pt x="31" y="45"/>
                  </a:lnTo>
                  <a:lnTo>
                    <a:pt x="31" y="46"/>
                  </a:lnTo>
                  <a:lnTo>
                    <a:pt x="29" y="46"/>
                  </a:lnTo>
                  <a:lnTo>
                    <a:pt x="29" y="46"/>
                  </a:lnTo>
                  <a:lnTo>
                    <a:pt x="16" y="41"/>
                  </a:lnTo>
                  <a:lnTo>
                    <a:pt x="14" y="39"/>
                  </a:lnTo>
                  <a:lnTo>
                    <a:pt x="14" y="38"/>
                  </a:lnTo>
                  <a:lnTo>
                    <a:pt x="7" y="34"/>
                  </a:lnTo>
                  <a:lnTo>
                    <a:pt x="7" y="33"/>
                  </a:lnTo>
                  <a:lnTo>
                    <a:pt x="7" y="31"/>
                  </a:lnTo>
                  <a:lnTo>
                    <a:pt x="5" y="31"/>
                  </a:lnTo>
                  <a:lnTo>
                    <a:pt x="5" y="29"/>
                  </a:lnTo>
                  <a:lnTo>
                    <a:pt x="4" y="29"/>
                  </a:lnTo>
                  <a:lnTo>
                    <a:pt x="2" y="26"/>
                  </a:lnTo>
                  <a:lnTo>
                    <a:pt x="2" y="24"/>
                  </a:lnTo>
                  <a:lnTo>
                    <a:pt x="2" y="24"/>
                  </a:lnTo>
                  <a:lnTo>
                    <a:pt x="4" y="26"/>
                  </a:lnTo>
                  <a:lnTo>
                    <a:pt x="4" y="26"/>
                  </a:lnTo>
                  <a:lnTo>
                    <a:pt x="4" y="24"/>
                  </a:lnTo>
                  <a:lnTo>
                    <a:pt x="4" y="24"/>
                  </a:lnTo>
                  <a:lnTo>
                    <a:pt x="2" y="24"/>
                  </a:lnTo>
                  <a:lnTo>
                    <a:pt x="2" y="22"/>
                  </a:lnTo>
                  <a:lnTo>
                    <a:pt x="2" y="21"/>
                  </a:lnTo>
                  <a:lnTo>
                    <a:pt x="2" y="19"/>
                  </a:lnTo>
                  <a:lnTo>
                    <a:pt x="2" y="19"/>
                  </a:lnTo>
                  <a:lnTo>
                    <a:pt x="0" y="17"/>
                  </a:lnTo>
                  <a:lnTo>
                    <a:pt x="0" y="15"/>
                  </a:lnTo>
                  <a:lnTo>
                    <a:pt x="0" y="14"/>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6" name="Freeform 80"/>
            <p:cNvSpPr>
              <a:spLocks/>
            </p:cNvSpPr>
            <p:nvPr/>
          </p:nvSpPr>
          <p:spPr bwMode="auto">
            <a:xfrm>
              <a:off x="409" y="2896"/>
              <a:ext cx="94" cy="98"/>
            </a:xfrm>
            <a:custGeom>
              <a:avLst/>
              <a:gdLst>
                <a:gd name="T0" fmla="*/ 67 w 94"/>
                <a:gd name="T1" fmla="*/ 86 h 98"/>
                <a:gd name="T2" fmla="*/ 87 w 94"/>
                <a:gd name="T3" fmla="*/ 86 h 98"/>
                <a:gd name="T4" fmla="*/ 89 w 94"/>
                <a:gd name="T5" fmla="*/ 77 h 98"/>
                <a:gd name="T6" fmla="*/ 82 w 94"/>
                <a:gd name="T7" fmla="*/ 58 h 98"/>
                <a:gd name="T8" fmla="*/ 86 w 94"/>
                <a:gd name="T9" fmla="*/ 48 h 98"/>
                <a:gd name="T10" fmla="*/ 92 w 94"/>
                <a:gd name="T11" fmla="*/ 39 h 98"/>
                <a:gd name="T12" fmla="*/ 91 w 94"/>
                <a:gd name="T13" fmla="*/ 24 h 98"/>
                <a:gd name="T14" fmla="*/ 89 w 94"/>
                <a:gd name="T15" fmla="*/ 20 h 98"/>
                <a:gd name="T16" fmla="*/ 87 w 94"/>
                <a:gd name="T17" fmla="*/ 19 h 98"/>
                <a:gd name="T18" fmla="*/ 82 w 94"/>
                <a:gd name="T19" fmla="*/ 12 h 98"/>
                <a:gd name="T20" fmla="*/ 65 w 94"/>
                <a:gd name="T21" fmla="*/ 13 h 98"/>
                <a:gd name="T22" fmla="*/ 62 w 94"/>
                <a:gd name="T23" fmla="*/ 13 h 98"/>
                <a:gd name="T24" fmla="*/ 58 w 94"/>
                <a:gd name="T25" fmla="*/ 15 h 98"/>
                <a:gd name="T26" fmla="*/ 55 w 94"/>
                <a:gd name="T27" fmla="*/ 12 h 98"/>
                <a:gd name="T28" fmla="*/ 53 w 94"/>
                <a:gd name="T29" fmla="*/ 8 h 98"/>
                <a:gd name="T30" fmla="*/ 51 w 94"/>
                <a:gd name="T31" fmla="*/ 5 h 98"/>
                <a:gd name="T32" fmla="*/ 46 w 94"/>
                <a:gd name="T33" fmla="*/ 3 h 98"/>
                <a:gd name="T34" fmla="*/ 39 w 94"/>
                <a:gd name="T35" fmla="*/ 5 h 98"/>
                <a:gd name="T36" fmla="*/ 36 w 94"/>
                <a:gd name="T37" fmla="*/ 3 h 98"/>
                <a:gd name="T38" fmla="*/ 34 w 94"/>
                <a:gd name="T39" fmla="*/ 0 h 98"/>
                <a:gd name="T40" fmla="*/ 31 w 94"/>
                <a:gd name="T41" fmla="*/ 1 h 98"/>
                <a:gd name="T42" fmla="*/ 27 w 94"/>
                <a:gd name="T43" fmla="*/ 3 h 98"/>
                <a:gd name="T44" fmla="*/ 24 w 94"/>
                <a:gd name="T45" fmla="*/ 5 h 98"/>
                <a:gd name="T46" fmla="*/ 20 w 94"/>
                <a:gd name="T47" fmla="*/ 7 h 98"/>
                <a:gd name="T48" fmla="*/ 17 w 94"/>
                <a:gd name="T49" fmla="*/ 7 h 98"/>
                <a:gd name="T50" fmla="*/ 15 w 94"/>
                <a:gd name="T51" fmla="*/ 3 h 98"/>
                <a:gd name="T52" fmla="*/ 12 w 94"/>
                <a:gd name="T53" fmla="*/ 5 h 98"/>
                <a:gd name="T54" fmla="*/ 8 w 94"/>
                <a:gd name="T55" fmla="*/ 8 h 98"/>
                <a:gd name="T56" fmla="*/ 5 w 94"/>
                <a:gd name="T57" fmla="*/ 19 h 98"/>
                <a:gd name="T58" fmla="*/ 10 w 94"/>
                <a:gd name="T59" fmla="*/ 24 h 98"/>
                <a:gd name="T60" fmla="*/ 10 w 94"/>
                <a:gd name="T61" fmla="*/ 25 h 98"/>
                <a:gd name="T62" fmla="*/ 10 w 94"/>
                <a:gd name="T63" fmla="*/ 31 h 98"/>
                <a:gd name="T64" fmla="*/ 12 w 94"/>
                <a:gd name="T65" fmla="*/ 36 h 98"/>
                <a:gd name="T66" fmla="*/ 10 w 94"/>
                <a:gd name="T67" fmla="*/ 36 h 98"/>
                <a:gd name="T68" fmla="*/ 3 w 94"/>
                <a:gd name="T69" fmla="*/ 36 h 98"/>
                <a:gd name="T70" fmla="*/ 5 w 94"/>
                <a:gd name="T71" fmla="*/ 39 h 98"/>
                <a:gd name="T72" fmla="*/ 7 w 94"/>
                <a:gd name="T73" fmla="*/ 39 h 98"/>
                <a:gd name="T74" fmla="*/ 7 w 94"/>
                <a:gd name="T75" fmla="*/ 46 h 98"/>
                <a:gd name="T76" fmla="*/ 0 w 94"/>
                <a:gd name="T77" fmla="*/ 49 h 98"/>
                <a:gd name="T78" fmla="*/ 3 w 94"/>
                <a:gd name="T79" fmla="*/ 55 h 98"/>
                <a:gd name="T80" fmla="*/ 0 w 94"/>
                <a:gd name="T81" fmla="*/ 65 h 98"/>
                <a:gd name="T82" fmla="*/ 2 w 94"/>
                <a:gd name="T83" fmla="*/ 65 h 98"/>
                <a:gd name="T84" fmla="*/ 5 w 94"/>
                <a:gd name="T85" fmla="*/ 67 h 98"/>
                <a:gd name="T86" fmla="*/ 10 w 94"/>
                <a:gd name="T87" fmla="*/ 70 h 98"/>
                <a:gd name="T88" fmla="*/ 15 w 94"/>
                <a:gd name="T89" fmla="*/ 75 h 98"/>
                <a:gd name="T90" fmla="*/ 17 w 94"/>
                <a:gd name="T91" fmla="*/ 79 h 98"/>
                <a:gd name="T92" fmla="*/ 17 w 94"/>
                <a:gd name="T93" fmla="*/ 82 h 98"/>
                <a:gd name="T94" fmla="*/ 15 w 94"/>
                <a:gd name="T95" fmla="*/ 8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4" h="98">
                  <a:moveTo>
                    <a:pt x="15" y="98"/>
                  </a:moveTo>
                  <a:lnTo>
                    <a:pt x="15" y="98"/>
                  </a:lnTo>
                  <a:lnTo>
                    <a:pt x="19" y="98"/>
                  </a:lnTo>
                  <a:lnTo>
                    <a:pt x="67" y="86"/>
                  </a:lnTo>
                  <a:lnTo>
                    <a:pt x="82" y="87"/>
                  </a:lnTo>
                  <a:lnTo>
                    <a:pt x="84" y="86"/>
                  </a:lnTo>
                  <a:lnTo>
                    <a:pt x="86" y="86"/>
                  </a:lnTo>
                  <a:lnTo>
                    <a:pt x="87" y="86"/>
                  </a:lnTo>
                  <a:lnTo>
                    <a:pt x="87" y="86"/>
                  </a:lnTo>
                  <a:lnTo>
                    <a:pt x="89" y="86"/>
                  </a:lnTo>
                  <a:lnTo>
                    <a:pt x="89" y="79"/>
                  </a:lnTo>
                  <a:lnTo>
                    <a:pt x="89" y="77"/>
                  </a:lnTo>
                  <a:lnTo>
                    <a:pt x="86" y="77"/>
                  </a:lnTo>
                  <a:lnTo>
                    <a:pt x="86" y="75"/>
                  </a:lnTo>
                  <a:lnTo>
                    <a:pt x="82" y="65"/>
                  </a:lnTo>
                  <a:lnTo>
                    <a:pt x="82" y="58"/>
                  </a:lnTo>
                  <a:lnTo>
                    <a:pt x="84" y="56"/>
                  </a:lnTo>
                  <a:lnTo>
                    <a:pt x="86" y="55"/>
                  </a:lnTo>
                  <a:lnTo>
                    <a:pt x="86" y="53"/>
                  </a:lnTo>
                  <a:lnTo>
                    <a:pt x="86" y="48"/>
                  </a:lnTo>
                  <a:lnTo>
                    <a:pt x="89" y="41"/>
                  </a:lnTo>
                  <a:lnTo>
                    <a:pt x="91" y="41"/>
                  </a:lnTo>
                  <a:lnTo>
                    <a:pt x="91" y="39"/>
                  </a:lnTo>
                  <a:lnTo>
                    <a:pt x="92" y="39"/>
                  </a:lnTo>
                  <a:lnTo>
                    <a:pt x="92" y="37"/>
                  </a:lnTo>
                  <a:lnTo>
                    <a:pt x="94" y="37"/>
                  </a:lnTo>
                  <a:lnTo>
                    <a:pt x="91" y="25"/>
                  </a:lnTo>
                  <a:lnTo>
                    <a:pt x="91" y="24"/>
                  </a:lnTo>
                  <a:lnTo>
                    <a:pt x="89" y="24"/>
                  </a:lnTo>
                  <a:lnTo>
                    <a:pt x="89" y="24"/>
                  </a:lnTo>
                  <a:lnTo>
                    <a:pt x="91" y="22"/>
                  </a:lnTo>
                  <a:lnTo>
                    <a:pt x="89" y="20"/>
                  </a:lnTo>
                  <a:lnTo>
                    <a:pt x="91" y="20"/>
                  </a:lnTo>
                  <a:lnTo>
                    <a:pt x="91" y="19"/>
                  </a:lnTo>
                  <a:lnTo>
                    <a:pt x="89" y="19"/>
                  </a:lnTo>
                  <a:lnTo>
                    <a:pt x="87" y="19"/>
                  </a:lnTo>
                  <a:lnTo>
                    <a:pt x="87" y="19"/>
                  </a:lnTo>
                  <a:lnTo>
                    <a:pt x="86" y="13"/>
                  </a:lnTo>
                  <a:lnTo>
                    <a:pt x="84" y="13"/>
                  </a:lnTo>
                  <a:lnTo>
                    <a:pt x="82" y="12"/>
                  </a:lnTo>
                  <a:lnTo>
                    <a:pt x="82" y="12"/>
                  </a:lnTo>
                  <a:lnTo>
                    <a:pt x="80" y="12"/>
                  </a:lnTo>
                  <a:lnTo>
                    <a:pt x="75" y="10"/>
                  </a:lnTo>
                  <a:lnTo>
                    <a:pt x="65" y="13"/>
                  </a:lnTo>
                  <a:lnTo>
                    <a:pt x="65" y="15"/>
                  </a:lnTo>
                  <a:lnTo>
                    <a:pt x="63" y="17"/>
                  </a:lnTo>
                  <a:lnTo>
                    <a:pt x="62" y="15"/>
                  </a:lnTo>
                  <a:lnTo>
                    <a:pt x="62" y="13"/>
                  </a:lnTo>
                  <a:lnTo>
                    <a:pt x="60" y="13"/>
                  </a:lnTo>
                  <a:lnTo>
                    <a:pt x="60" y="15"/>
                  </a:lnTo>
                  <a:lnTo>
                    <a:pt x="58" y="15"/>
                  </a:lnTo>
                  <a:lnTo>
                    <a:pt x="58" y="15"/>
                  </a:lnTo>
                  <a:lnTo>
                    <a:pt x="56" y="13"/>
                  </a:lnTo>
                  <a:lnTo>
                    <a:pt x="56" y="13"/>
                  </a:lnTo>
                  <a:lnTo>
                    <a:pt x="55" y="12"/>
                  </a:lnTo>
                  <a:lnTo>
                    <a:pt x="55" y="12"/>
                  </a:lnTo>
                  <a:lnTo>
                    <a:pt x="55" y="10"/>
                  </a:lnTo>
                  <a:lnTo>
                    <a:pt x="55" y="10"/>
                  </a:lnTo>
                  <a:lnTo>
                    <a:pt x="53" y="10"/>
                  </a:lnTo>
                  <a:lnTo>
                    <a:pt x="53" y="8"/>
                  </a:lnTo>
                  <a:lnTo>
                    <a:pt x="51" y="8"/>
                  </a:lnTo>
                  <a:lnTo>
                    <a:pt x="51" y="7"/>
                  </a:lnTo>
                  <a:lnTo>
                    <a:pt x="51" y="5"/>
                  </a:lnTo>
                  <a:lnTo>
                    <a:pt x="51" y="5"/>
                  </a:lnTo>
                  <a:lnTo>
                    <a:pt x="51" y="5"/>
                  </a:lnTo>
                  <a:lnTo>
                    <a:pt x="48" y="5"/>
                  </a:lnTo>
                  <a:lnTo>
                    <a:pt x="46" y="5"/>
                  </a:lnTo>
                  <a:lnTo>
                    <a:pt x="46" y="3"/>
                  </a:lnTo>
                  <a:lnTo>
                    <a:pt x="44" y="3"/>
                  </a:lnTo>
                  <a:lnTo>
                    <a:pt x="41" y="3"/>
                  </a:lnTo>
                  <a:lnTo>
                    <a:pt x="41" y="5"/>
                  </a:lnTo>
                  <a:lnTo>
                    <a:pt x="39" y="5"/>
                  </a:lnTo>
                  <a:lnTo>
                    <a:pt x="38" y="7"/>
                  </a:lnTo>
                  <a:lnTo>
                    <a:pt x="36" y="7"/>
                  </a:lnTo>
                  <a:lnTo>
                    <a:pt x="36" y="7"/>
                  </a:lnTo>
                  <a:lnTo>
                    <a:pt x="36" y="3"/>
                  </a:lnTo>
                  <a:lnTo>
                    <a:pt x="36" y="1"/>
                  </a:lnTo>
                  <a:lnTo>
                    <a:pt x="36" y="1"/>
                  </a:lnTo>
                  <a:lnTo>
                    <a:pt x="36" y="0"/>
                  </a:lnTo>
                  <a:lnTo>
                    <a:pt x="34" y="0"/>
                  </a:lnTo>
                  <a:lnTo>
                    <a:pt x="34" y="0"/>
                  </a:lnTo>
                  <a:lnTo>
                    <a:pt x="32" y="0"/>
                  </a:lnTo>
                  <a:lnTo>
                    <a:pt x="31" y="1"/>
                  </a:lnTo>
                  <a:lnTo>
                    <a:pt x="31" y="1"/>
                  </a:lnTo>
                  <a:lnTo>
                    <a:pt x="29" y="0"/>
                  </a:lnTo>
                  <a:lnTo>
                    <a:pt x="29" y="0"/>
                  </a:lnTo>
                  <a:lnTo>
                    <a:pt x="27" y="1"/>
                  </a:lnTo>
                  <a:lnTo>
                    <a:pt x="27" y="3"/>
                  </a:lnTo>
                  <a:lnTo>
                    <a:pt x="29" y="3"/>
                  </a:lnTo>
                  <a:lnTo>
                    <a:pt x="27" y="5"/>
                  </a:lnTo>
                  <a:lnTo>
                    <a:pt x="26" y="5"/>
                  </a:lnTo>
                  <a:lnTo>
                    <a:pt x="24" y="5"/>
                  </a:lnTo>
                  <a:lnTo>
                    <a:pt x="24" y="7"/>
                  </a:lnTo>
                  <a:lnTo>
                    <a:pt x="22" y="8"/>
                  </a:lnTo>
                  <a:lnTo>
                    <a:pt x="22" y="8"/>
                  </a:lnTo>
                  <a:lnTo>
                    <a:pt x="20" y="7"/>
                  </a:lnTo>
                  <a:lnTo>
                    <a:pt x="19" y="7"/>
                  </a:lnTo>
                  <a:lnTo>
                    <a:pt x="19" y="5"/>
                  </a:lnTo>
                  <a:lnTo>
                    <a:pt x="19" y="7"/>
                  </a:lnTo>
                  <a:lnTo>
                    <a:pt x="17" y="7"/>
                  </a:lnTo>
                  <a:lnTo>
                    <a:pt x="17" y="7"/>
                  </a:lnTo>
                  <a:lnTo>
                    <a:pt x="17" y="5"/>
                  </a:lnTo>
                  <a:lnTo>
                    <a:pt x="15" y="3"/>
                  </a:lnTo>
                  <a:lnTo>
                    <a:pt x="15" y="3"/>
                  </a:lnTo>
                  <a:lnTo>
                    <a:pt x="14" y="3"/>
                  </a:lnTo>
                  <a:lnTo>
                    <a:pt x="12" y="3"/>
                  </a:lnTo>
                  <a:lnTo>
                    <a:pt x="12" y="3"/>
                  </a:lnTo>
                  <a:lnTo>
                    <a:pt x="12" y="5"/>
                  </a:lnTo>
                  <a:lnTo>
                    <a:pt x="10" y="7"/>
                  </a:lnTo>
                  <a:lnTo>
                    <a:pt x="10" y="7"/>
                  </a:lnTo>
                  <a:lnTo>
                    <a:pt x="8" y="7"/>
                  </a:lnTo>
                  <a:lnTo>
                    <a:pt x="8" y="8"/>
                  </a:lnTo>
                  <a:lnTo>
                    <a:pt x="7" y="10"/>
                  </a:lnTo>
                  <a:lnTo>
                    <a:pt x="7" y="10"/>
                  </a:lnTo>
                  <a:lnTo>
                    <a:pt x="5" y="12"/>
                  </a:lnTo>
                  <a:lnTo>
                    <a:pt x="5" y="19"/>
                  </a:lnTo>
                  <a:lnTo>
                    <a:pt x="5" y="19"/>
                  </a:lnTo>
                  <a:lnTo>
                    <a:pt x="8" y="20"/>
                  </a:lnTo>
                  <a:lnTo>
                    <a:pt x="10" y="20"/>
                  </a:lnTo>
                  <a:lnTo>
                    <a:pt x="10" y="24"/>
                  </a:lnTo>
                  <a:lnTo>
                    <a:pt x="10" y="24"/>
                  </a:lnTo>
                  <a:lnTo>
                    <a:pt x="12" y="25"/>
                  </a:lnTo>
                  <a:lnTo>
                    <a:pt x="12" y="25"/>
                  </a:lnTo>
                  <a:lnTo>
                    <a:pt x="10" y="25"/>
                  </a:lnTo>
                  <a:lnTo>
                    <a:pt x="10" y="27"/>
                  </a:lnTo>
                  <a:lnTo>
                    <a:pt x="8" y="29"/>
                  </a:lnTo>
                  <a:lnTo>
                    <a:pt x="10" y="29"/>
                  </a:lnTo>
                  <a:lnTo>
                    <a:pt x="10" y="31"/>
                  </a:lnTo>
                  <a:lnTo>
                    <a:pt x="12" y="31"/>
                  </a:lnTo>
                  <a:lnTo>
                    <a:pt x="12" y="31"/>
                  </a:lnTo>
                  <a:lnTo>
                    <a:pt x="12" y="32"/>
                  </a:lnTo>
                  <a:lnTo>
                    <a:pt x="12" y="36"/>
                  </a:lnTo>
                  <a:lnTo>
                    <a:pt x="12" y="36"/>
                  </a:lnTo>
                  <a:lnTo>
                    <a:pt x="12" y="34"/>
                  </a:lnTo>
                  <a:lnTo>
                    <a:pt x="10" y="36"/>
                  </a:lnTo>
                  <a:lnTo>
                    <a:pt x="10" y="36"/>
                  </a:lnTo>
                  <a:lnTo>
                    <a:pt x="8" y="34"/>
                  </a:lnTo>
                  <a:lnTo>
                    <a:pt x="7" y="34"/>
                  </a:lnTo>
                  <a:lnTo>
                    <a:pt x="3" y="34"/>
                  </a:lnTo>
                  <a:lnTo>
                    <a:pt x="3" y="36"/>
                  </a:lnTo>
                  <a:lnTo>
                    <a:pt x="5" y="36"/>
                  </a:lnTo>
                  <a:lnTo>
                    <a:pt x="5" y="36"/>
                  </a:lnTo>
                  <a:lnTo>
                    <a:pt x="3" y="37"/>
                  </a:lnTo>
                  <a:lnTo>
                    <a:pt x="5" y="39"/>
                  </a:lnTo>
                  <a:lnTo>
                    <a:pt x="7" y="37"/>
                  </a:lnTo>
                  <a:lnTo>
                    <a:pt x="7" y="39"/>
                  </a:lnTo>
                  <a:lnTo>
                    <a:pt x="8" y="39"/>
                  </a:lnTo>
                  <a:lnTo>
                    <a:pt x="7" y="39"/>
                  </a:lnTo>
                  <a:lnTo>
                    <a:pt x="8" y="41"/>
                  </a:lnTo>
                  <a:lnTo>
                    <a:pt x="8" y="41"/>
                  </a:lnTo>
                  <a:lnTo>
                    <a:pt x="7" y="41"/>
                  </a:lnTo>
                  <a:lnTo>
                    <a:pt x="7" y="46"/>
                  </a:lnTo>
                  <a:lnTo>
                    <a:pt x="5" y="48"/>
                  </a:lnTo>
                  <a:lnTo>
                    <a:pt x="5" y="48"/>
                  </a:lnTo>
                  <a:lnTo>
                    <a:pt x="2" y="48"/>
                  </a:lnTo>
                  <a:lnTo>
                    <a:pt x="0" y="49"/>
                  </a:lnTo>
                  <a:lnTo>
                    <a:pt x="2" y="53"/>
                  </a:lnTo>
                  <a:lnTo>
                    <a:pt x="2" y="53"/>
                  </a:lnTo>
                  <a:lnTo>
                    <a:pt x="3" y="55"/>
                  </a:lnTo>
                  <a:lnTo>
                    <a:pt x="3" y="55"/>
                  </a:lnTo>
                  <a:lnTo>
                    <a:pt x="3" y="55"/>
                  </a:lnTo>
                  <a:lnTo>
                    <a:pt x="3" y="60"/>
                  </a:lnTo>
                  <a:lnTo>
                    <a:pt x="0" y="63"/>
                  </a:lnTo>
                  <a:lnTo>
                    <a:pt x="0" y="65"/>
                  </a:lnTo>
                  <a:lnTo>
                    <a:pt x="0" y="65"/>
                  </a:lnTo>
                  <a:lnTo>
                    <a:pt x="0" y="65"/>
                  </a:lnTo>
                  <a:lnTo>
                    <a:pt x="0" y="65"/>
                  </a:lnTo>
                  <a:lnTo>
                    <a:pt x="2" y="65"/>
                  </a:lnTo>
                  <a:lnTo>
                    <a:pt x="2" y="65"/>
                  </a:lnTo>
                  <a:lnTo>
                    <a:pt x="2" y="67"/>
                  </a:lnTo>
                  <a:lnTo>
                    <a:pt x="3" y="67"/>
                  </a:lnTo>
                  <a:lnTo>
                    <a:pt x="5" y="67"/>
                  </a:lnTo>
                  <a:lnTo>
                    <a:pt x="8" y="67"/>
                  </a:lnTo>
                  <a:lnTo>
                    <a:pt x="8" y="68"/>
                  </a:lnTo>
                  <a:lnTo>
                    <a:pt x="10" y="70"/>
                  </a:lnTo>
                  <a:lnTo>
                    <a:pt x="10" y="70"/>
                  </a:lnTo>
                  <a:lnTo>
                    <a:pt x="10" y="70"/>
                  </a:lnTo>
                  <a:lnTo>
                    <a:pt x="12" y="74"/>
                  </a:lnTo>
                  <a:lnTo>
                    <a:pt x="14" y="74"/>
                  </a:lnTo>
                  <a:lnTo>
                    <a:pt x="15" y="75"/>
                  </a:lnTo>
                  <a:lnTo>
                    <a:pt x="17" y="75"/>
                  </a:lnTo>
                  <a:lnTo>
                    <a:pt x="17" y="75"/>
                  </a:lnTo>
                  <a:lnTo>
                    <a:pt x="17" y="77"/>
                  </a:lnTo>
                  <a:lnTo>
                    <a:pt x="17" y="79"/>
                  </a:lnTo>
                  <a:lnTo>
                    <a:pt x="17" y="80"/>
                  </a:lnTo>
                  <a:lnTo>
                    <a:pt x="17" y="82"/>
                  </a:lnTo>
                  <a:lnTo>
                    <a:pt x="17" y="82"/>
                  </a:lnTo>
                  <a:lnTo>
                    <a:pt x="17" y="82"/>
                  </a:lnTo>
                  <a:lnTo>
                    <a:pt x="15" y="84"/>
                  </a:lnTo>
                  <a:lnTo>
                    <a:pt x="15" y="86"/>
                  </a:lnTo>
                  <a:lnTo>
                    <a:pt x="15" y="86"/>
                  </a:lnTo>
                  <a:lnTo>
                    <a:pt x="15" y="87"/>
                  </a:lnTo>
                  <a:lnTo>
                    <a:pt x="15" y="89"/>
                  </a:lnTo>
                  <a:lnTo>
                    <a:pt x="15" y="89"/>
                  </a:lnTo>
                  <a:lnTo>
                    <a:pt x="15" y="98"/>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7" name="Freeform 81"/>
            <p:cNvSpPr>
              <a:spLocks/>
            </p:cNvSpPr>
            <p:nvPr/>
          </p:nvSpPr>
          <p:spPr bwMode="auto">
            <a:xfrm>
              <a:off x="409" y="2896"/>
              <a:ext cx="94" cy="98"/>
            </a:xfrm>
            <a:custGeom>
              <a:avLst/>
              <a:gdLst>
                <a:gd name="T0" fmla="*/ 67 w 94"/>
                <a:gd name="T1" fmla="*/ 86 h 98"/>
                <a:gd name="T2" fmla="*/ 87 w 94"/>
                <a:gd name="T3" fmla="*/ 86 h 98"/>
                <a:gd name="T4" fmla="*/ 89 w 94"/>
                <a:gd name="T5" fmla="*/ 77 h 98"/>
                <a:gd name="T6" fmla="*/ 82 w 94"/>
                <a:gd name="T7" fmla="*/ 58 h 98"/>
                <a:gd name="T8" fmla="*/ 86 w 94"/>
                <a:gd name="T9" fmla="*/ 48 h 98"/>
                <a:gd name="T10" fmla="*/ 92 w 94"/>
                <a:gd name="T11" fmla="*/ 39 h 98"/>
                <a:gd name="T12" fmla="*/ 91 w 94"/>
                <a:gd name="T13" fmla="*/ 24 h 98"/>
                <a:gd name="T14" fmla="*/ 89 w 94"/>
                <a:gd name="T15" fmla="*/ 20 h 98"/>
                <a:gd name="T16" fmla="*/ 87 w 94"/>
                <a:gd name="T17" fmla="*/ 19 h 98"/>
                <a:gd name="T18" fmla="*/ 82 w 94"/>
                <a:gd name="T19" fmla="*/ 12 h 98"/>
                <a:gd name="T20" fmla="*/ 65 w 94"/>
                <a:gd name="T21" fmla="*/ 13 h 98"/>
                <a:gd name="T22" fmla="*/ 62 w 94"/>
                <a:gd name="T23" fmla="*/ 13 h 98"/>
                <a:gd name="T24" fmla="*/ 58 w 94"/>
                <a:gd name="T25" fmla="*/ 15 h 98"/>
                <a:gd name="T26" fmla="*/ 55 w 94"/>
                <a:gd name="T27" fmla="*/ 12 h 98"/>
                <a:gd name="T28" fmla="*/ 53 w 94"/>
                <a:gd name="T29" fmla="*/ 8 h 98"/>
                <a:gd name="T30" fmla="*/ 51 w 94"/>
                <a:gd name="T31" fmla="*/ 5 h 98"/>
                <a:gd name="T32" fmla="*/ 46 w 94"/>
                <a:gd name="T33" fmla="*/ 3 h 98"/>
                <a:gd name="T34" fmla="*/ 39 w 94"/>
                <a:gd name="T35" fmla="*/ 5 h 98"/>
                <a:gd name="T36" fmla="*/ 36 w 94"/>
                <a:gd name="T37" fmla="*/ 3 h 98"/>
                <a:gd name="T38" fmla="*/ 34 w 94"/>
                <a:gd name="T39" fmla="*/ 0 h 98"/>
                <a:gd name="T40" fmla="*/ 31 w 94"/>
                <a:gd name="T41" fmla="*/ 1 h 98"/>
                <a:gd name="T42" fmla="*/ 27 w 94"/>
                <a:gd name="T43" fmla="*/ 3 h 98"/>
                <a:gd name="T44" fmla="*/ 24 w 94"/>
                <a:gd name="T45" fmla="*/ 5 h 98"/>
                <a:gd name="T46" fmla="*/ 20 w 94"/>
                <a:gd name="T47" fmla="*/ 7 h 98"/>
                <a:gd name="T48" fmla="*/ 17 w 94"/>
                <a:gd name="T49" fmla="*/ 7 h 98"/>
                <a:gd name="T50" fmla="*/ 15 w 94"/>
                <a:gd name="T51" fmla="*/ 3 h 98"/>
                <a:gd name="T52" fmla="*/ 12 w 94"/>
                <a:gd name="T53" fmla="*/ 5 h 98"/>
                <a:gd name="T54" fmla="*/ 8 w 94"/>
                <a:gd name="T55" fmla="*/ 8 h 98"/>
                <a:gd name="T56" fmla="*/ 5 w 94"/>
                <a:gd name="T57" fmla="*/ 19 h 98"/>
                <a:gd name="T58" fmla="*/ 10 w 94"/>
                <a:gd name="T59" fmla="*/ 24 h 98"/>
                <a:gd name="T60" fmla="*/ 10 w 94"/>
                <a:gd name="T61" fmla="*/ 25 h 98"/>
                <a:gd name="T62" fmla="*/ 10 w 94"/>
                <a:gd name="T63" fmla="*/ 31 h 98"/>
                <a:gd name="T64" fmla="*/ 12 w 94"/>
                <a:gd name="T65" fmla="*/ 36 h 98"/>
                <a:gd name="T66" fmla="*/ 10 w 94"/>
                <a:gd name="T67" fmla="*/ 36 h 98"/>
                <a:gd name="T68" fmla="*/ 3 w 94"/>
                <a:gd name="T69" fmla="*/ 36 h 98"/>
                <a:gd name="T70" fmla="*/ 5 w 94"/>
                <a:gd name="T71" fmla="*/ 39 h 98"/>
                <a:gd name="T72" fmla="*/ 7 w 94"/>
                <a:gd name="T73" fmla="*/ 39 h 98"/>
                <a:gd name="T74" fmla="*/ 7 w 94"/>
                <a:gd name="T75" fmla="*/ 46 h 98"/>
                <a:gd name="T76" fmla="*/ 0 w 94"/>
                <a:gd name="T77" fmla="*/ 49 h 98"/>
                <a:gd name="T78" fmla="*/ 3 w 94"/>
                <a:gd name="T79" fmla="*/ 55 h 98"/>
                <a:gd name="T80" fmla="*/ 0 w 94"/>
                <a:gd name="T81" fmla="*/ 65 h 98"/>
                <a:gd name="T82" fmla="*/ 2 w 94"/>
                <a:gd name="T83" fmla="*/ 65 h 98"/>
                <a:gd name="T84" fmla="*/ 5 w 94"/>
                <a:gd name="T85" fmla="*/ 67 h 98"/>
                <a:gd name="T86" fmla="*/ 10 w 94"/>
                <a:gd name="T87" fmla="*/ 70 h 98"/>
                <a:gd name="T88" fmla="*/ 15 w 94"/>
                <a:gd name="T89" fmla="*/ 75 h 98"/>
                <a:gd name="T90" fmla="*/ 17 w 94"/>
                <a:gd name="T91" fmla="*/ 79 h 98"/>
                <a:gd name="T92" fmla="*/ 17 w 94"/>
                <a:gd name="T93" fmla="*/ 82 h 98"/>
                <a:gd name="T94" fmla="*/ 15 w 94"/>
                <a:gd name="T95" fmla="*/ 8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4" h="98">
                  <a:moveTo>
                    <a:pt x="15" y="98"/>
                  </a:moveTo>
                  <a:lnTo>
                    <a:pt x="15" y="98"/>
                  </a:lnTo>
                  <a:lnTo>
                    <a:pt x="19" y="98"/>
                  </a:lnTo>
                  <a:lnTo>
                    <a:pt x="67" y="86"/>
                  </a:lnTo>
                  <a:lnTo>
                    <a:pt x="82" y="87"/>
                  </a:lnTo>
                  <a:lnTo>
                    <a:pt x="84" y="86"/>
                  </a:lnTo>
                  <a:lnTo>
                    <a:pt x="86" y="86"/>
                  </a:lnTo>
                  <a:lnTo>
                    <a:pt x="87" y="86"/>
                  </a:lnTo>
                  <a:lnTo>
                    <a:pt x="87" y="86"/>
                  </a:lnTo>
                  <a:lnTo>
                    <a:pt x="89" y="86"/>
                  </a:lnTo>
                  <a:lnTo>
                    <a:pt x="89" y="79"/>
                  </a:lnTo>
                  <a:lnTo>
                    <a:pt x="89" y="77"/>
                  </a:lnTo>
                  <a:lnTo>
                    <a:pt x="86" y="77"/>
                  </a:lnTo>
                  <a:lnTo>
                    <a:pt x="86" y="75"/>
                  </a:lnTo>
                  <a:lnTo>
                    <a:pt x="82" y="65"/>
                  </a:lnTo>
                  <a:lnTo>
                    <a:pt x="82" y="58"/>
                  </a:lnTo>
                  <a:lnTo>
                    <a:pt x="84" y="56"/>
                  </a:lnTo>
                  <a:lnTo>
                    <a:pt x="86" y="55"/>
                  </a:lnTo>
                  <a:lnTo>
                    <a:pt x="86" y="53"/>
                  </a:lnTo>
                  <a:lnTo>
                    <a:pt x="86" y="48"/>
                  </a:lnTo>
                  <a:lnTo>
                    <a:pt x="89" y="41"/>
                  </a:lnTo>
                  <a:lnTo>
                    <a:pt x="91" y="41"/>
                  </a:lnTo>
                  <a:lnTo>
                    <a:pt x="91" y="39"/>
                  </a:lnTo>
                  <a:lnTo>
                    <a:pt x="92" y="39"/>
                  </a:lnTo>
                  <a:lnTo>
                    <a:pt x="92" y="37"/>
                  </a:lnTo>
                  <a:lnTo>
                    <a:pt x="94" y="37"/>
                  </a:lnTo>
                  <a:lnTo>
                    <a:pt x="91" y="25"/>
                  </a:lnTo>
                  <a:lnTo>
                    <a:pt x="91" y="24"/>
                  </a:lnTo>
                  <a:lnTo>
                    <a:pt x="89" y="24"/>
                  </a:lnTo>
                  <a:lnTo>
                    <a:pt x="89" y="24"/>
                  </a:lnTo>
                  <a:lnTo>
                    <a:pt x="91" y="22"/>
                  </a:lnTo>
                  <a:lnTo>
                    <a:pt x="89" y="20"/>
                  </a:lnTo>
                  <a:lnTo>
                    <a:pt x="91" y="20"/>
                  </a:lnTo>
                  <a:lnTo>
                    <a:pt x="91" y="19"/>
                  </a:lnTo>
                  <a:lnTo>
                    <a:pt x="89" y="19"/>
                  </a:lnTo>
                  <a:lnTo>
                    <a:pt x="87" y="19"/>
                  </a:lnTo>
                  <a:lnTo>
                    <a:pt x="87" y="19"/>
                  </a:lnTo>
                  <a:lnTo>
                    <a:pt x="86" y="13"/>
                  </a:lnTo>
                  <a:lnTo>
                    <a:pt x="84" y="13"/>
                  </a:lnTo>
                  <a:lnTo>
                    <a:pt x="82" y="12"/>
                  </a:lnTo>
                  <a:lnTo>
                    <a:pt x="82" y="12"/>
                  </a:lnTo>
                  <a:lnTo>
                    <a:pt x="80" y="12"/>
                  </a:lnTo>
                  <a:lnTo>
                    <a:pt x="75" y="10"/>
                  </a:lnTo>
                  <a:lnTo>
                    <a:pt x="65" y="13"/>
                  </a:lnTo>
                  <a:lnTo>
                    <a:pt x="65" y="15"/>
                  </a:lnTo>
                  <a:lnTo>
                    <a:pt x="63" y="17"/>
                  </a:lnTo>
                  <a:lnTo>
                    <a:pt x="62" y="15"/>
                  </a:lnTo>
                  <a:lnTo>
                    <a:pt x="62" y="13"/>
                  </a:lnTo>
                  <a:lnTo>
                    <a:pt x="60" y="13"/>
                  </a:lnTo>
                  <a:lnTo>
                    <a:pt x="60" y="15"/>
                  </a:lnTo>
                  <a:lnTo>
                    <a:pt x="58" y="15"/>
                  </a:lnTo>
                  <a:lnTo>
                    <a:pt x="58" y="15"/>
                  </a:lnTo>
                  <a:lnTo>
                    <a:pt x="56" y="13"/>
                  </a:lnTo>
                  <a:lnTo>
                    <a:pt x="56" y="13"/>
                  </a:lnTo>
                  <a:lnTo>
                    <a:pt x="55" y="12"/>
                  </a:lnTo>
                  <a:lnTo>
                    <a:pt x="55" y="12"/>
                  </a:lnTo>
                  <a:lnTo>
                    <a:pt x="55" y="10"/>
                  </a:lnTo>
                  <a:lnTo>
                    <a:pt x="55" y="10"/>
                  </a:lnTo>
                  <a:lnTo>
                    <a:pt x="53" y="10"/>
                  </a:lnTo>
                  <a:lnTo>
                    <a:pt x="53" y="8"/>
                  </a:lnTo>
                  <a:lnTo>
                    <a:pt x="51" y="8"/>
                  </a:lnTo>
                  <a:lnTo>
                    <a:pt x="51" y="7"/>
                  </a:lnTo>
                  <a:lnTo>
                    <a:pt x="51" y="5"/>
                  </a:lnTo>
                  <a:lnTo>
                    <a:pt x="51" y="5"/>
                  </a:lnTo>
                  <a:lnTo>
                    <a:pt x="51" y="5"/>
                  </a:lnTo>
                  <a:lnTo>
                    <a:pt x="48" y="5"/>
                  </a:lnTo>
                  <a:lnTo>
                    <a:pt x="46" y="5"/>
                  </a:lnTo>
                  <a:lnTo>
                    <a:pt x="46" y="3"/>
                  </a:lnTo>
                  <a:lnTo>
                    <a:pt x="44" y="3"/>
                  </a:lnTo>
                  <a:lnTo>
                    <a:pt x="41" y="3"/>
                  </a:lnTo>
                  <a:lnTo>
                    <a:pt x="41" y="5"/>
                  </a:lnTo>
                  <a:lnTo>
                    <a:pt x="39" y="5"/>
                  </a:lnTo>
                  <a:lnTo>
                    <a:pt x="38" y="7"/>
                  </a:lnTo>
                  <a:lnTo>
                    <a:pt x="36" y="7"/>
                  </a:lnTo>
                  <a:lnTo>
                    <a:pt x="36" y="7"/>
                  </a:lnTo>
                  <a:lnTo>
                    <a:pt x="36" y="3"/>
                  </a:lnTo>
                  <a:lnTo>
                    <a:pt x="36" y="1"/>
                  </a:lnTo>
                  <a:lnTo>
                    <a:pt x="36" y="1"/>
                  </a:lnTo>
                  <a:lnTo>
                    <a:pt x="36" y="0"/>
                  </a:lnTo>
                  <a:lnTo>
                    <a:pt x="34" y="0"/>
                  </a:lnTo>
                  <a:lnTo>
                    <a:pt x="34" y="0"/>
                  </a:lnTo>
                  <a:lnTo>
                    <a:pt x="32" y="0"/>
                  </a:lnTo>
                  <a:lnTo>
                    <a:pt x="31" y="1"/>
                  </a:lnTo>
                  <a:lnTo>
                    <a:pt x="31" y="1"/>
                  </a:lnTo>
                  <a:lnTo>
                    <a:pt x="29" y="0"/>
                  </a:lnTo>
                  <a:lnTo>
                    <a:pt x="29" y="0"/>
                  </a:lnTo>
                  <a:lnTo>
                    <a:pt x="27" y="1"/>
                  </a:lnTo>
                  <a:lnTo>
                    <a:pt x="27" y="3"/>
                  </a:lnTo>
                  <a:lnTo>
                    <a:pt x="29" y="3"/>
                  </a:lnTo>
                  <a:lnTo>
                    <a:pt x="27" y="5"/>
                  </a:lnTo>
                  <a:lnTo>
                    <a:pt x="26" y="5"/>
                  </a:lnTo>
                  <a:lnTo>
                    <a:pt x="24" y="5"/>
                  </a:lnTo>
                  <a:lnTo>
                    <a:pt x="24" y="7"/>
                  </a:lnTo>
                  <a:lnTo>
                    <a:pt x="22" y="8"/>
                  </a:lnTo>
                  <a:lnTo>
                    <a:pt x="22" y="8"/>
                  </a:lnTo>
                  <a:lnTo>
                    <a:pt x="20" y="7"/>
                  </a:lnTo>
                  <a:lnTo>
                    <a:pt x="19" y="7"/>
                  </a:lnTo>
                  <a:lnTo>
                    <a:pt x="19" y="5"/>
                  </a:lnTo>
                  <a:lnTo>
                    <a:pt x="19" y="7"/>
                  </a:lnTo>
                  <a:lnTo>
                    <a:pt x="17" y="7"/>
                  </a:lnTo>
                  <a:lnTo>
                    <a:pt x="17" y="7"/>
                  </a:lnTo>
                  <a:lnTo>
                    <a:pt x="17" y="5"/>
                  </a:lnTo>
                  <a:lnTo>
                    <a:pt x="15" y="3"/>
                  </a:lnTo>
                  <a:lnTo>
                    <a:pt x="15" y="3"/>
                  </a:lnTo>
                  <a:lnTo>
                    <a:pt x="14" y="3"/>
                  </a:lnTo>
                  <a:lnTo>
                    <a:pt x="12" y="3"/>
                  </a:lnTo>
                  <a:lnTo>
                    <a:pt x="12" y="3"/>
                  </a:lnTo>
                  <a:lnTo>
                    <a:pt x="12" y="5"/>
                  </a:lnTo>
                  <a:lnTo>
                    <a:pt x="10" y="7"/>
                  </a:lnTo>
                  <a:lnTo>
                    <a:pt x="10" y="7"/>
                  </a:lnTo>
                  <a:lnTo>
                    <a:pt x="8" y="7"/>
                  </a:lnTo>
                  <a:lnTo>
                    <a:pt x="8" y="8"/>
                  </a:lnTo>
                  <a:lnTo>
                    <a:pt x="7" y="10"/>
                  </a:lnTo>
                  <a:lnTo>
                    <a:pt x="7" y="10"/>
                  </a:lnTo>
                  <a:lnTo>
                    <a:pt x="5" y="12"/>
                  </a:lnTo>
                  <a:lnTo>
                    <a:pt x="5" y="19"/>
                  </a:lnTo>
                  <a:lnTo>
                    <a:pt x="5" y="19"/>
                  </a:lnTo>
                  <a:lnTo>
                    <a:pt x="8" y="20"/>
                  </a:lnTo>
                  <a:lnTo>
                    <a:pt x="10" y="20"/>
                  </a:lnTo>
                  <a:lnTo>
                    <a:pt x="10" y="24"/>
                  </a:lnTo>
                  <a:lnTo>
                    <a:pt x="10" y="24"/>
                  </a:lnTo>
                  <a:lnTo>
                    <a:pt x="12" y="25"/>
                  </a:lnTo>
                  <a:lnTo>
                    <a:pt x="12" y="25"/>
                  </a:lnTo>
                  <a:lnTo>
                    <a:pt x="10" y="25"/>
                  </a:lnTo>
                  <a:lnTo>
                    <a:pt x="10" y="27"/>
                  </a:lnTo>
                  <a:lnTo>
                    <a:pt x="8" y="29"/>
                  </a:lnTo>
                  <a:lnTo>
                    <a:pt x="10" y="29"/>
                  </a:lnTo>
                  <a:lnTo>
                    <a:pt x="10" y="31"/>
                  </a:lnTo>
                  <a:lnTo>
                    <a:pt x="12" y="31"/>
                  </a:lnTo>
                  <a:lnTo>
                    <a:pt x="12" y="31"/>
                  </a:lnTo>
                  <a:lnTo>
                    <a:pt x="12" y="32"/>
                  </a:lnTo>
                  <a:lnTo>
                    <a:pt x="12" y="36"/>
                  </a:lnTo>
                  <a:lnTo>
                    <a:pt x="12" y="36"/>
                  </a:lnTo>
                  <a:lnTo>
                    <a:pt x="12" y="34"/>
                  </a:lnTo>
                  <a:lnTo>
                    <a:pt x="10" y="36"/>
                  </a:lnTo>
                  <a:lnTo>
                    <a:pt x="10" y="36"/>
                  </a:lnTo>
                  <a:lnTo>
                    <a:pt x="8" y="34"/>
                  </a:lnTo>
                  <a:lnTo>
                    <a:pt x="7" y="34"/>
                  </a:lnTo>
                  <a:lnTo>
                    <a:pt x="3" y="34"/>
                  </a:lnTo>
                  <a:lnTo>
                    <a:pt x="3" y="36"/>
                  </a:lnTo>
                  <a:lnTo>
                    <a:pt x="5" y="36"/>
                  </a:lnTo>
                  <a:lnTo>
                    <a:pt x="5" y="36"/>
                  </a:lnTo>
                  <a:lnTo>
                    <a:pt x="3" y="37"/>
                  </a:lnTo>
                  <a:lnTo>
                    <a:pt x="5" y="39"/>
                  </a:lnTo>
                  <a:lnTo>
                    <a:pt x="7" y="37"/>
                  </a:lnTo>
                  <a:lnTo>
                    <a:pt x="7" y="39"/>
                  </a:lnTo>
                  <a:lnTo>
                    <a:pt x="8" y="39"/>
                  </a:lnTo>
                  <a:lnTo>
                    <a:pt x="7" y="39"/>
                  </a:lnTo>
                  <a:lnTo>
                    <a:pt x="8" y="41"/>
                  </a:lnTo>
                  <a:lnTo>
                    <a:pt x="8" y="41"/>
                  </a:lnTo>
                  <a:lnTo>
                    <a:pt x="7" y="41"/>
                  </a:lnTo>
                  <a:lnTo>
                    <a:pt x="7" y="46"/>
                  </a:lnTo>
                  <a:lnTo>
                    <a:pt x="5" y="48"/>
                  </a:lnTo>
                  <a:lnTo>
                    <a:pt x="5" y="48"/>
                  </a:lnTo>
                  <a:lnTo>
                    <a:pt x="2" y="48"/>
                  </a:lnTo>
                  <a:lnTo>
                    <a:pt x="0" y="49"/>
                  </a:lnTo>
                  <a:lnTo>
                    <a:pt x="2" y="53"/>
                  </a:lnTo>
                  <a:lnTo>
                    <a:pt x="2" y="53"/>
                  </a:lnTo>
                  <a:lnTo>
                    <a:pt x="3" y="55"/>
                  </a:lnTo>
                  <a:lnTo>
                    <a:pt x="3" y="55"/>
                  </a:lnTo>
                  <a:lnTo>
                    <a:pt x="3" y="55"/>
                  </a:lnTo>
                  <a:lnTo>
                    <a:pt x="3" y="60"/>
                  </a:lnTo>
                  <a:lnTo>
                    <a:pt x="0" y="63"/>
                  </a:lnTo>
                  <a:lnTo>
                    <a:pt x="0" y="65"/>
                  </a:lnTo>
                  <a:lnTo>
                    <a:pt x="0" y="65"/>
                  </a:lnTo>
                  <a:lnTo>
                    <a:pt x="0" y="65"/>
                  </a:lnTo>
                  <a:lnTo>
                    <a:pt x="0" y="65"/>
                  </a:lnTo>
                  <a:lnTo>
                    <a:pt x="2" y="65"/>
                  </a:lnTo>
                  <a:lnTo>
                    <a:pt x="2" y="65"/>
                  </a:lnTo>
                  <a:lnTo>
                    <a:pt x="2" y="67"/>
                  </a:lnTo>
                  <a:lnTo>
                    <a:pt x="3" y="67"/>
                  </a:lnTo>
                  <a:lnTo>
                    <a:pt x="5" y="67"/>
                  </a:lnTo>
                  <a:lnTo>
                    <a:pt x="8" y="67"/>
                  </a:lnTo>
                  <a:lnTo>
                    <a:pt x="8" y="68"/>
                  </a:lnTo>
                  <a:lnTo>
                    <a:pt x="10" y="70"/>
                  </a:lnTo>
                  <a:lnTo>
                    <a:pt x="10" y="70"/>
                  </a:lnTo>
                  <a:lnTo>
                    <a:pt x="10" y="70"/>
                  </a:lnTo>
                  <a:lnTo>
                    <a:pt x="12" y="74"/>
                  </a:lnTo>
                  <a:lnTo>
                    <a:pt x="14" y="74"/>
                  </a:lnTo>
                  <a:lnTo>
                    <a:pt x="15" y="75"/>
                  </a:lnTo>
                  <a:lnTo>
                    <a:pt x="17" y="75"/>
                  </a:lnTo>
                  <a:lnTo>
                    <a:pt x="17" y="75"/>
                  </a:lnTo>
                  <a:lnTo>
                    <a:pt x="17" y="77"/>
                  </a:lnTo>
                  <a:lnTo>
                    <a:pt x="17" y="79"/>
                  </a:lnTo>
                  <a:lnTo>
                    <a:pt x="17" y="80"/>
                  </a:lnTo>
                  <a:lnTo>
                    <a:pt x="17" y="82"/>
                  </a:lnTo>
                  <a:lnTo>
                    <a:pt x="17" y="82"/>
                  </a:lnTo>
                  <a:lnTo>
                    <a:pt x="17" y="82"/>
                  </a:lnTo>
                  <a:lnTo>
                    <a:pt x="15" y="84"/>
                  </a:lnTo>
                  <a:lnTo>
                    <a:pt x="15" y="86"/>
                  </a:lnTo>
                  <a:lnTo>
                    <a:pt x="15" y="86"/>
                  </a:lnTo>
                  <a:lnTo>
                    <a:pt x="15" y="87"/>
                  </a:lnTo>
                  <a:lnTo>
                    <a:pt x="15" y="89"/>
                  </a:lnTo>
                  <a:lnTo>
                    <a:pt x="15" y="89"/>
                  </a:lnTo>
                  <a:lnTo>
                    <a:pt x="15" y="98"/>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8" name="Freeform 82"/>
            <p:cNvSpPr>
              <a:spLocks/>
            </p:cNvSpPr>
            <p:nvPr/>
          </p:nvSpPr>
          <p:spPr bwMode="auto">
            <a:xfrm>
              <a:off x="536" y="2889"/>
              <a:ext cx="34" cy="79"/>
            </a:xfrm>
            <a:custGeom>
              <a:avLst/>
              <a:gdLst>
                <a:gd name="T0" fmla="*/ 24 w 34"/>
                <a:gd name="T1" fmla="*/ 79 h 79"/>
                <a:gd name="T2" fmla="*/ 22 w 34"/>
                <a:gd name="T3" fmla="*/ 79 h 79"/>
                <a:gd name="T4" fmla="*/ 15 w 34"/>
                <a:gd name="T5" fmla="*/ 70 h 79"/>
                <a:gd name="T6" fmla="*/ 12 w 34"/>
                <a:gd name="T7" fmla="*/ 26 h 79"/>
                <a:gd name="T8" fmla="*/ 10 w 34"/>
                <a:gd name="T9" fmla="*/ 26 h 79"/>
                <a:gd name="T10" fmla="*/ 8 w 34"/>
                <a:gd name="T11" fmla="*/ 15 h 79"/>
                <a:gd name="T12" fmla="*/ 5 w 34"/>
                <a:gd name="T13" fmla="*/ 8 h 79"/>
                <a:gd name="T14" fmla="*/ 1 w 34"/>
                <a:gd name="T15" fmla="*/ 8 h 79"/>
                <a:gd name="T16" fmla="*/ 1 w 34"/>
                <a:gd name="T17" fmla="*/ 7 h 79"/>
                <a:gd name="T18" fmla="*/ 3 w 34"/>
                <a:gd name="T19" fmla="*/ 5 h 79"/>
                <a:gd name="T20" fmla="*/ 3 w 34"/>
                <a:gd name="T21" fmla="*/ 3 h 79"/>
                <a:gd name="T22" fmla="*/ 3 w 34"/>
                <a:gd name="T23" fmla="*/ 1 h 79"/>
                <a:gd name="T24" fmla="*/ 3 w 34"/>
                <a:gd name="T25" fmla="*/ 1 h 79"/>
                <a:gd name="T26" fmla="*/ 1 w 34"/>
                <a:gd name="T27" fmla="*/ 1 h 79"/>
                <a:gd name="T28" fmla="*/ 0 w 34"/>
                <a:gd name="T29" fmla="*/ 0 h 79"/>
                <a:gd name="T30" fmla="*/ 0 w 34"/>
                <a:gd name="T31" fmla="*/ 0 h 79"/>
                <a:gd name="T32" fmla="*/ 0 w 34"/>
                <a:gd name="T33" fmla="*/ 0 h 79"/>
                <a:gd name="T34" fmla="*/ 10 w 34"/>
                <a:gd name="T35" fmla="*/ 1 h 79"/>
                <a:gd name="T36" fmla="*/ 12 w 34"/>
                <a:gd name="T37" fmla="*/ 3 h 79"/>
                <a:gd name="T38" fmla="*/ 12 w 34"/>
                <a:gd name="T39" fmla="*/ 3 h 79"/>
                <a:gd name="T40" fmla="*/ 13 w 34"/>
                <a:gd name="T41" fmla="*/ 1 h 79"/>
                <a:gd name="T42" fmla="*/ 17 w 34"/>
                <a:gd name="T43" fmla="*/ 1 h 79"/>
                <a:gd name="T44" fmla="*/ 17 w 34"/>
                <a:gd name="T45" fmla="*/ 1 h 79"/>
                <a:gd name="T46" fmla="*/ 17 w 34"/>
                <a:gd name="T47" fmla="*/ 3 h 79"/>
                <a:gd name="T48" fmla="*/ 17 w 34"/>
                <a:gd name="T49" fmla="*/ 5 h 79"/>
                <a:gd name="T50" fmla="*/ 15 w 34"/>
                <a:gd name="T51" fmla="*/ 7 h 79"/>
                <a:gd name="T52" fmla="*/ 15 w 34"/>
                <a:gd name="T53" fmla="*/ 10 h 79"/>
                <a:gd name="T54" fmla="*/ 15 w 34"/>
                <a:gd name="T55" fmla="*/ 12 h 79"/>
                <a:gd name="T56" fmla="*/ 17 w 34"/>
                <a:gd name="T57" fmla="*/ 14 h 79"/>
                <a:gd name="T58" fmla="*/ 19 w 34"/>
                <a:gd name="T59" fmla="*/ 14 h 79"/>
                <a:gd name="T60" fmla="*/ 19 w 34"/>
                <a:gd name="T61" fmla="*/ 14 h 79"/>
                <a:gd name="T62" fmla="*/ 20 w 34"/>
                <a:gd name="T63" fmla="*/ 15 h 79"/>
                <a:gd name="T64" fmla="*/ 24 w 34"/>
                <a:gd name="T65" fmla="*/ 19 h 79"/>
                <a:gd name="T66" fmla="*/ 31 w 34"/>
                <a:gd name="T67" fmla="*/ 74 h 79"/>
                <a:gd name="T68" fmla="*/ 32 w 34"/>
                <a:gd name="T69" fmla="*/ 75 h 79"/>
                <a:gd name="T70" fmla="*/ 34 w 34"/>
                <a:gd name="T71" fmla="*/ 75 h 79"/>
                <a:gd name="T72" fmla="*/ 24 w 34"/>
                <a:gd name="T73"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79">
                  <a:moveTo>
                    <a:pt x="24" y="79"/>
                  </a:moveTo>
                  <a:lnTo>
                    <a:pt x="22" y="79"/>
                  </a:lnTo>
                  <a:lnTo>
                    <a:pt x="15" y="70"/>
                  </a:lnTo>
                  <a:lnTo>
                    <a:pt x="12" y="26"/>
                  </a:lnTo>
                  <a:lnTo>
                    <a:pt x="10" y="26"/>
                  </a:lnTo>
                  <a:lnTo>
                    <a:pt x="8" y="15"/>
                  </a:lnTo>
                  <a:lnTo>
                    <a:pt x="5" y="8"/>
                  </a:lnTo>
                  <a:lnTo>
                    <a:pt x="1" y="8"/>
                  </a:lnTo>
                  <a:lnTo>
                    <a:pt x="1" y="7"/>
                  </a:lnTo>
                  <a:lnTo>
                    <a:pt x="3" y="5"/>
                  </a:lnTo>
                  <a:lnTo>
                    <a:pt x="3" y="3"/>
                  </a:lnTo>
                  <a:lnTo>
                    <a:pt x="3" y="1"/>
                  </a:lnTo>
                  <a:lnTo>
                    <a:pt x="3" y="1"/>
                  </a:lnTo>
                  <a:lnTo>
                    <a:pt x="1" y="1"/>
                  </a:lnTo>
                  <a:lnTo>
                    <a:pt x="0" y="0"/>
                  </a:lnTo>
                  <a:lnTo>
                    <a:pt x="0" y="0"/>
                  </a:lnTo>
                  <a:lnTo>
                    <a:pt x="0" y="0"/>
                  </a:lnTo>
                  <a:lnTo>
                    <a:pt x="10" y="1"/>
                  </a:lnTo>
                  <a:lnTo>
                    <a:pt x="12" y="3"/>
                  </a:lnTo>
                  <a:lnTo>
                    <a:pt x="12" y="3"/>
                  </a:lnTo>
                  <a:lnTo>
                    <a:pt x="13" y="1"/>
                  </a:lnTo>
                  <a:lnTo>
                    <a:pt x="17" y="1"/>
                  </a:lnTo>
                  <a:lnTo>
                    <a:pt x="17" y="1"/>
                  </a:lnTo>
                  <a:lnTo>
                    <a:pt x="17" y="3"/>
                  </a:lnTo>
                  <a:lnTo>
                    <a:pt x="17" y="5"/>
                  </a:lnTo>
                  <a:lnTo>
                    <a:pt x="15" y="7"/>
                  </a:lnTo>
                  <a:lnTo>
                    <a:pt x="15" y="10"/>
                  </a:lnTo>
                  <a:lnTo>
                    <a:pt x="15" y="12"/>
                  </a:lnTo>
                  <a:lnTo>
                    <a:pt x="17" y="14"/>
                  </a:lnTo>
                  <a:lnTo>
                    <a:pt x="19" y="14"/>
                  </a:lnTo>
                  <a:lnTo>
                    <a:pt x="19" y="14"/>
                  </a:lnTo>
                  <a:lnTo>
                    <a:pt x="20" y="15"/>
                  </a:lnTo>
                  <a:lnTo>
                    <a:pt x="24" y="19"/>
                  </a:lnTo>
                  <a:lnTo>
                    <a:pt x="31" y="74"/>
                  </a:lnTo>
                  <a:lnTo>
                    <a:pt x="32" y="75"/>
                  </a:lnTo>
                  <a:lnTo>
                    <a:pt x="34" y="75"/>
                  </a:lnTo>
                  <a:lnTo>
                    <a:pt x="24" y="7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9" name="Freeform 83"/>
            <p:cNvSpPr>
              <a:spLocks/>
            </p:cNvSpPr>
            <p:nvPr/>
          </p:nvSpPr>
          <p:spPr bwMode="auto">
            <a:xfrm>
              <a:off x="536" y="2889"/>
              <a:ext cx="34" cy="79"/>
            </a:xfrm>
            <a:custGeom>
              <a:avLst/>
              <a:gdLst>
                <a:gd name="T0" fmla="*/ 24 w 34"/>
                <a:gd name="T1" fmla="*/ 79 h 79"/>
                <a:gd name="T2" fmla="*/ 22 w 34"/>
                <a:gd name="T3" fmla="*/ 79 h 79"/>
                <a:gd name="T4" fmla="*/ 15 w 34"/>
                <a:gd name="T5" fmla="*/ 70 h 79"/>
                <a:gd name="T6" fmla="*/ 12 w 34"/>
                <a:gd name="T7" fmla="*/ 26 h 79"/>
                <a:gd name="T8" fmla="*/ 10 w 34"/>
                <a:gd name="T9" fmla="*/ 26 h 79"/>
                <a:gd name="T10" fmla="*/ 8 w 34"/>
                <a:gd name="T11" fmla="*/ 15 h 79"/>
                <a:gd name="T12" fmla="*/ 5 w 34"/>
                <a:gd name="T13" fmla="*/ 8 h 79"/>
                <a:gd name="T14" fmla="*/ 1 w 34"/>
                <a:gd name="T15" fmla="*/ 8 h 79"/>
                <a:gd name="T16" fmla="*/ 1 w 34"/>
                <a:gd name="T17" fmla="*/ 7 h 79"/>
                <a:gd name="T18" fmla="*/ 3 w 34"/>
                <a:gd name="T19" fmla="*/ 5 h 79"/>
                <a:gd name="T20" fmla="*/ 3 w 34"/>
                <a:gd name="T21" fmla="*/ 3 h 79"/>
                <a:gd name="T22" fmla="*/ 3 w 34"/>
                <a:gd name="T23" fmla="*/ 1 h 79"/>
                <a:gd name="T24" fmla="*/ 3 w 34"/>
                <a:gd name="T25" fmla="*/ 1 h 79"/>
                <a:gd name="T26" fmla="*/ 1 w 34"/>
                <a:gd name="T27" fmla="*/ 1 h 79"/>
                <a:gd name="T28" fmla="*/ 0 w 34"/>
                <a:gd name="T29" fmla="*/ 0 h 79"/>
                <a:gd name="T30" fmla="*/ 0 w 34"/>
                <a:gd name="T31" fmla="*/ 0 h 79"/>
                <a:gd name="T32" fmla="*/ 0 w 34"/>
                <a:gd name="T33" fmla="*/ 0 h 79"/>
                <a:gd name="T34" fmla="*/ 10 w 34"/>
                <a:gd name="T35" fmla="*/ 1 h 79"/>
                <a:gd name="T36" fmla="*/ 12 w 34"/>
                <a:gd name="T37" fmla="*/ 3 h 79"/>
                <a:gd name="T38" fmla="*/ 12 w 34"/>
                <a:gd name="T39" fmla="*/ 3 h 79"/>
                <a:gd name="T40" fmla="*/ 13 w 34"/>
                <a:gd name="T41" fmla="*/ 1 h 79"/>
                <a:gd name="T42" fmla="*/ 17 w 34"/>
                <a:gd name="T43" fmla="*/ 1 h 79"/>
                <a:gd name="T44" fmla="*/ 17 w 34"/>
                <a:gd name="T45" fmla="*/ 1 h 79"/>
                <a:gd name="T46" fmla="*/ 17 w 34"/>
                <a:gd name="T47" fmla="*/ 3 h 79"/>
                <a:gd name="T48" fmla="*/ 17 w 34"/>
                <a:gd name="T49" fmla="*/ 5 h 79"/>
                <a:gd name="T50" fmla="*/ 15 w 34"/>
                <a:gd name="T51" fmla="*/ 7 h 79"/>
                <a:gd name="T52" fmla="*/ 15 w 34"/>
                <a:gd name="T53" fmla="*/ 10 h 79"/>
                <a:gd name="T54" fmla="*/ 15 w 34"/>
                <a:gd name="T55" fmla="*/ 12 h 79"/>
                <a:gd name="T56" fmla="*/ 17 w 34"/>
                <a:gd name="T57" fmla="*/ 14 h 79"/>
                <a:gd name="T58" fmla="*/ 19 w 34"/>
                <a:gd name="T59" fmla="*/ 14 h 79"/>
                <a:gd name="T60" fmla="*/ 19 w 34"/>
                <a:gd name="T61" fmla="*/ 14 h 79"/>
                <a:gd name="T62" fmla="*/ 20 w 34"/>
                <a:gd name="T63" fmla="*/ 15 h 79"/>
                <a:gd name="T64" fmla="*/ 24 w 34"/>
                <a:gd name="T65" fmla="*/ 19 h 79"/>
                <a:gd name="T66" fmla="*/ 31 w 34"/>
                <a:gd name="T67" fmla="*/ 74 h 79"/>
                <a:gd name="T68" fmla="*/ 32 w 34"/>
                <a:gd name="T69" fmla="*/ 75 h 79"/>
                <a:gd name="T70" fmla="*/ 34 w 34"/>
                <a:gd name="T71" fmla="*/ 75 h 79"/>
                <a:gd name="T72" fmla="*/ 24 w 34"/>
                <a:gd name="T73"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79">
                  <a:moveTo>
                    <a:pt x="24" y="79"/>
                  </a:moveTo>
                  <a:lnTo>
                    <a:pt x="22" y="79"/>
                  </a:lnTo>
                  <a:lnTo>
                    <a:pt x="15" y="70"/>
                  </a:lnTo>
                  <a:lnTo>
                    <a:pt x="12" y="26"/>
                  </a:lnTo>
                  <a:lnTo>
                    <a:pt x="10" y="26"/>
                  </a:lnTo>
                  <a:lnTo>
                    <a:pt x="8" y="15"/>
                  </a:lnTo>
                  <a:lnTo>
                    <a:pt x="5" y="8"/>
                  </a:lnTo>
                  <a:lnTo>
                    <a:pt x="1" y="8"/>
                  </a:lnTo>
                  <a:lnTo>
                    <a:pt x="1" y="7"/>
                  </a:lnTo>
                  <a:lnTo>
                    <a:pt x="3" y="5"/>
                  </a:lnTo>
                  <a:lnTo>
                    <a:pt x="3" y="3"/>
                  </a:lnTo>
                  <a:lnTo>
                    <a:pt x="3" y="1"/>
                  </a:lnTo>
                  <a:lnTo>
                    <a:pt x="3" y="1"/>
                  </a:lnTo>
                  <a:lnTo>
                    <a:pt x="1" y="1"/>
                  </a:lnTo>
                  <a:lnTo>
                    <a:pt x="0" y="0"/>
                  </a:lnTo>
                  <a:lnTo>
                    <a:pt x="0" y="0"/>
                  </a:lnTo>
                  <a:lnTo>
                    <a:pt x="0" y="0"/>
                  </a:lnTo>
                  <a:lnTo>
                    <a:pt x="10" y="1"/>
                  </a:lnTo>
                  <a:lnTo>
                    <a:pt x="12" y="3"/>
                  </a:lnTo>
                  <a:lnTo>
                    <a:pt x="12" y="3"/>
                  </a:lnTo>
                  <a:lnTo>
                    <a:pt x="13" y="1"/>
                  </a:lnTo>
                  <a:lnTo>
                    <a:pt x="17" y="1"/>
                  </a:lnTo>
                  <a:lnTo>
                    <a:pt x="17" y="1"/>
                  </a:lnTo>
                  <a:lnTo>
                    <a:pt x="17" y="3"/>
                  </a:lnTo>
                  <a:lnTo>
                    <a:pt x="17" y="5"/>
                  </a:lnTo>
                  <a:lnTo>
                    <a:pt x="15" y="7"/>
                  </a:lnTo>
                  <a:lnTo>
                    <a:pt x="15" y="10"/>
                  </a:lnTo>
                  <a:lnTo>
                    <a:pt x="15" y="12"/>
                  </a:lnTo>
                  <a:lnTo>
                    <a:pt x="17" y="14"/>
                  </a:lnTo>
                  <a:lnTo>
                    <a:pt x="19" y="14"/>
                  </a:lnTo>
                  <a:lnTo>
                    <a:pt x="19" y="14"/>
                  </a:lnTo>
                  <a:lnTo>
                    <a:pt x="20" y="15"/>
                  </a:lnTo>
                  <a:lnTo>
                    <a:pt x="24" y="19"/>
                  </a:lnTo>
                  <a:lnTo>
                    <a:pt x="31" y="74"/>
                  </a:lnTo>
                  <a:lnTo>
                    <a:pt x="32" y="75"/>
                  </a:lnTo>
                  <a:lnTo>
                    <a:pt x="34" y="75"/>
                  </a:lnTo>
                  <a:lnTo>
                    <a:pt x="24" y="7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0" name="Freeform 84"/>
            <p:cNvSpPr>
              <a:spLocks/>
            </p:cNvSpPr>
            <p:nvPr/>
          </p:nvSpPr>
          <p:spPr bwMode="auto">
            <a:xfrm>
              <a:off x="1170" y="2877"/>
              <a:ext cx="158" cy="209"/>
            </a:xfrm>
            <a:custGeom>
              <a:avLst/>
              <a:gdLst>
                <a:gd name="T0" fmla="*/ 8 w 158"/>
                <a:gd name="T1" fmla="*/ 208 h 209"/>
                <a:gd name="T2" fmla="*/ 0 w 158"/>
                <a:gd name="T3" fmla="*/ 141 h 209"/>
                <a:gd name="T4" fmla="*/ 12 w 158"/>
                <a:gd name="T5" fmla="*/ 125 h 209"/>
                <a:gd name="T6" fmla="*/ 14 w 158"/>
                <a:gd name="T7" fmla="*/ 122 h 209"/>
                <a:gd name="T8" fmla="*/ 36 w 158"/>
                <a:gd name="T9" fmla="*/ 111 h 209"/>
                <a:gd name="T10" fmla="*/ 62 w 158"/>
                <a:gd name="T11" fmla="*/ 106 h 209"/>
                <a:gd name="T12" fmla="*/ 108 w 158"/>
                <a:gd name="T13" fmla="*/ 60 h 209"/>
                <a:gd name="T14" fmla="*/ 46 w 158"/>
                <a:gd name="T15" fmla="*/ 44 h 209"/>
                <a:gd name="T16" fmla="*/ 39 w 158"/>
                <a:gd name="T17" fmla="*/ 38 h 209"/>
                <a:gd name="T18" fmla="*/ 34 w 158"/>
                <a:gd name="T19" fmla="*/ 34 h 209"/>
                <a:gd name="T20" fmla="*/ 31 w 158"/>
                <a:gd name="T21" fmla="*/ 29 h 209"/>
                <a:gd name="T22" fmla="*/ 29 w 158"/>
                <a:gd name="T23" fmla="*/ 26 h 209"/>
                <a:gd name="T24" fmla="*/ 32 w 158"/>
                <a:gd name="T25" fmla="*/ 8 h 209"/>
                <a:gd name="T26" fmla="*/ 34 w 158"/>
                <a:gd name="T27" fmla="*/ 8 h 209"/>
                <a:gd name="T28" fmla="*/ 46 w 158"/>
                <a:gd name="T29" fmla="*/ 20 h 209"/>
                <a:gd name="T30" fmla="*/ 53 w 158"/>
                <a:gd name="T31" fmla="*/ 24 h 209"/>
                <a:gd name="T32" fmla="*/ 70 w 158"/>
                <a:gd name="T33" fmla="*/ 19 h 209"/>
                <a:gd name="T34" fmla="*/ 72 w 158"/>
                <a:gd name="T35" fmla="*/ 17 h 209"/>
                <a:gd name="T36" fmla="*/ 74 w 158"/>
                <a:gd name="T37" fmla="*/ 17 h 209"/>
                <a:gd name="T38" fmla="*/ 75 w 158"/>
                <a:gd name="T39" fmla="*/ 19 h 209"/>
                <a:gd name="T40" fmla="*/ 80 w 158"/>
                <a:gd name="T41" fmla="*/ 19 h 209"/>
                <a:gd name="T42" fmla="*/ 89 w 158"/>
                <a:gd name="T43" fmla="*/ 17 h 209"/>
                <a:gd name="T44" fmla="*/ 94 w 158"/>
                <a:gd name="T45" fmla="*/ 13 h 209"/>
                <a:gd name="T46" fmla="*/ 101 w 158"/>
                <a:gd name="T47" fmla="*/ 13 h 209"/>
                <a:gd name="T48" fmla="*/ 115 w 158"/>
                <a:gd name="T49" fmla="*/ 10 h 209"/>
                <a:gd name="T50" fmla="*/ 125 w 158"/>
                <a:gd name="T51" fmla="*/ 8 h 209"/>
                <a:gd name="T52" fmla="*/ 128 w 158"/>
                <a:gd name="T53" fmla="*/ 8 h 209"/>
                <a:gd name="T54" fmla="*/ 144 w 158"/>
                <a:gd name="T55" fmla="*/ 3 h 209"/>
                <a:gd name="T56" fmla="*/ 147 w 158"/>
                <a:gd name="T57" fmla="*/ 0 h 209"/>
                <a:gd name="T58" fmla="*/ 152 w 158"/>
                <a:gd name="T59" fmla="*/ 3 h 209"/>
                <a:gd name="T60" fmla="*/ 156 w 158"/>
                <a:gd name="T61" fmla="*/ 3 h 209"/>
                <a:gd name="T62" fmla="*/ 156 w 158"/>
                <a:gd name="T63" fmla="*/ 7 h 209"/>
                <a:gd name="T64" fmla="*/ 152 w 158"/>
                <a:gd name="T65" fmla="*/ 10 h 209"/>
                <a:gd name="T66" fmla="*/ 154 w 158"/>
                <a:gd name="T67" fmla="*/ 13 h 209"/>
                <a:gd name="T68" fmla="*/ 154 w 158"/>
                <a:gd name="T69" fmla="*/ 17 h 209"/>
                <a:gd name="T70" fmla="*/ 154 w 158"/>
                <a:gd name="T71" fmla="*/ 22 h 209"/>
                <a:gd name="T72" fmla="*/ 152 w 158"/>
                <a:gd name="T73" fmla="*/ 24 h 209"/>
                <a:gd name="T74" fmla="*/ 154 w 158"/>
                <a:gd name="T75" fmla="*/ 24 h 209"/>
                <a:gd name="T76" fmla="*/ 154 w 158"/>
                <a:gd name="T77" fmla="*/ 24 h 209"/>
                <a:gd name="T78" fmla="*/ 158 w 158"/>
                <a:gd name="T79" fmla="*/ 24 h 209"/>
                <a:gd name="T80" fmla="*/ 156 w 158"/>
                <a:gd name="T81" fmla="*/ 26 h 209"/>
                <a:gd name="T82" fmla="*/ 154 w 158"/>
                <a:gd name="T83" fmla="*/ 26 h 209"/>
                <a:gd name="T84" fmla="*/ 151 w 158"/>
                <a:gd name="T85" fmla="*/ 26 h 209"/>
                <a:gd name="T86" fmla="*/ 149 w 158"/>
                <a:gd name="T87" fmla="*/ 39 h 209"/>
                <a:gd name="T88" fmla="*/ 147 w 158"/>
                <a:gd name="T89" fmla="*/ 44 h 209"/>
                <a:gd name="T90" fmla="*/ 139 w 158"/>
                <a:gd name="T91" fmla="*/ 58 h 209"/>
                <a:gd name="T92" fmla="*/ 134 w 158"/>
                <a:gd name="T93" fmla="*/ 63 h 209"/>
                <a:gd name="T94" fmla="*/ 120 w 158"/>
                <a:gd name="T95" fmla="*/ 98 h 209"/>
                <a:gd name="T96" fmla="*/ 116 w 158"/>
                <a:gd name="T97" fmla="*/ 99 h 209"/>
                <a:gd name="T98" fmla="*/ 115 w 158"/>
                <a:gd name="T99" fmla="*/ 101 h 209"/>
                <a:gd name="T100" fmla="*/ 108 w 158"/>
                <a:gd name="T101" fmla="*/ 110 h 209"/>
                <a:gd name="T102" fmla="*/ 101 w 158"/>
                <a:gd name="T103" fmla="*/ 122 h 209"/>
                <a:gd name="T104" fmla="*/ 82 w 158"/>
                <a:gd name="T105" fmla="*/ 139 h 209"/>
                <a:gd name="T106" fmla="*/ 77 w 158"/>
                <a:gd name="T107" fmla="*/ 148 h 209"/>
                <a:gd name="T108" fmla="*/ 63 w 158"/>
                <a:gd name="T109" fmla="*/ 154 h 209"/>
                <a:gd name="T110" fmla="*/ 29 w 158"/>
                <a:gd name="T111" fmla="*/ 185 h 209"/>
                <a:gd name="T112" fmla="*/ 24 w 158"/>
                <a:gd name="T113" fmla="*/ 185 h 209"/>
                <a:gd name="T114" fmla="*/ 24 w 158"/>
                <a:gd name="T115" fmla="*/ 187 h 209"/>
                <a:gd name="T116" fmla="*/ 24 w 158"/>
                <a:gd name="T117" fmla="*/ 189 h 209"/>
                <a:gd name="T118" fmla="*/ 22 w 158"/>
                <a:gd name="T119" fmla="*/ 192 h 209"/>
                <a:gd name="T120" fmla="*/ 8 w 158"/>
                <a:gd name="T121"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58" h="209">
                  <a:moveTo>
                    <a:pt x="8" y="209"/>
                  </a:moveTo>
                  <a:lnTo>
                    <a:pt x="8" y="208"/>
                  </a:lnTo>
                  <a:lnTo>
                    <a:pt x="0" y="197"/>
                  </a:lnTo>
                  <a:lnTo>
                    <a:pt x="0" y="141"/>
                  </a:lnTo>
                  <a:lnTo>
                    <a:pt x="0" y="141"/>
                  </a:lnTo>
                  <a:lnTo>
                    <a:pt x="12" y="125"/>
                  </a:lnTo>
                  <a:lnTo>
                    <a:pt x="14" y="124"/>
                  </a:lnTo>
                  <a:lnTo>
                    <a:pt x="14" y="122"/>
                  </a:lnTo>
                  <a:lnTo>
                    <a:pt x="27" y="117"/>
                  </a:lnTo>
                  <a:lnTo>
                    <a:pt x="36" y="111"/>
                  </a:lnTo>
                  <a:lnTo>
                    <a:pt x="43" y="108"/>
                  </a:lnTo>
                  <a:lnTo>
                    <a:pt x="62" y="106"/>
                  </a:lnTo>
                  <a:lnTo>
                    <a:pt x="106" y="62"/>
                  </a:lnTo>
                  <a:lnTo>
                    <a:pt x="108" y="60"/>
                  </a:lnTo>
                  <a:lnTo>
                    <a:pt x="92" y="60"/>
                  </a:lnTo>
                  <a:lnTo>
                    <a:pt x="46" y="44"/>
                  </a:lnTo>
                  <a:lnTo>
                    <a:pt x="44" y="41"/>
                  </a:lnTo>
                  <a:lnTo>
                    <a:pt x="39" y="38"/>
                  </a:lnTo>
                  <a:lnTo>
                    <a:pt x="36" y="34"/>
                  </a:lnTo>
                  <a:lnTo>
                    <a:pt x="34" y="34"/>
                  </a:lnTo>
                  <a:lnTo>
                    <a:pt x="34" y="32"/>
                  </a:lnTo>
                  <a:lnTo>
                    <a:pt x="31" y="29"/>
                  </a:lnTo>
                  <a:lnTo>
                    <a:pt x="31" y="27"/>
                  </a:lnTo>
                  <a:lnTo>
                    <a:pt x="29" y="26"/>
                  </a:lnTo>
                  <a:lnTo>
                    <a:pt x="27" y="19"/>
                  </a:lnTo>
                  <a:lnTo>
                    <a:pt x="32" y="8"/>
                  </a:lnTo>
                  <a:lnTo>
                    <a:pt x="34" y="7"/>
                  </a:lnTo>
                  <a:lnTo>
                    <a:pt x="34" y="8"/>
                  </a:lnTo>
                  <a:lnTo>
                    <a:pt x="36" y="8"/>
                  </a:lnTo>
                  <a:lnTo>
                    <a:pt x="46" y="20"/>
                  </a:lnTo>
                  <a:lnTo>
                    <a:pt x="51" y="24"/>
                  </a:lnTo>
                  <a:lnTo>
                    <a:pt x="53" y="24"/>
                  </a:lnTo>
                  <a:lnTo>
                    <a:pt x="60" y="24"/>
                  </a:lnTo>
                  <a:lnTo>
                    <a:pt x="70" y="19"/>
                  </a:lnTo>
                  <a:lnTo>
                    <a:pt x="72" y="17"/>
                  </a:lnTo>
                  <a:lnTo>
                    <a:pt x="72" y="17"/>
                  </a:lnTo>
                  <a:lnTo>
                    <a:pt x="72" y="17"/>
                  </a:lnTo>
                  <a:lnTo>
                    <a:pt x="74" y="17"/>
                  </a:lnTo>
                  <a:lnTo>
                    <a:pt x="75" y="17"/>
                  </a:lnTo>
                  <a:lnTo>
                    <a:pt x="75" y="19"/>
                  </a:lnTo>
                  <a:lnTo>
                    <a:pt x="79" y="19"/>
                  </a:lnTo>
                  <a:lnTo>
                    <a:pt x="80" y="19"/>
                  </a:lnTo>
                  <a:lnTo>
                    <a:pt x="87" y="19"/>
                  </a:lnTo>
                  <a:lnTo>
                    <a:pt x="89" y="17"/>
                  </a:lnTo>
                  <a:lnTo>
                    <a:pt x="92" y="15"/>
                  </a:lnTo>
                  <a:lnTo>
                    <a:pt x="94" y="13"/>
                  </a:lnTo>
                  <a:lnTo>
                    <a:pt x="99" y="12"/>
                  </a:lnTo>
                  <a:lnTo>
                    <a:pt x="101" y="13"/>
                  </a:lnTo>
                  <a:lnTo>
                    <a:pt x="111" y="12"/>
                  </a:lnTo>
                  <a:lnTo>
                    <a:pt x="115" y="10"/>
                  </a:lnTo>
                  <a:lnTo>
                    <a:pt x="120" y="10"/>
                  </a:lnTo>
                  <a:lnTo>
                    <a:pt x="125" y="8"/>
                  </a:lnTo>
                  <a:lnTo>
                    <a:pt x="128" y="8"/>
                  </a:lnTo>
                  <a:lnTo>
                    <a:pt x="128" y="8"/>
                  </a:lnTo>
                  <a:lnTo>
                    <a:pt x="139" y="7"/>
                  </a:lnTo>
                  <a:lnTo>
                    <a:pt x="144" y="3"/>
                  </a:lnTo>
                  <a:lnTo>
                    <a:pt x="146" y="1"/>
                  </a:lnTo>
                  <a:lnTo>
                    <a:pt x="147" y="0"/>
                  </a:lnTo>
                  <a:lnTo>
                    <a:pt x="149" y="0"/>
                  </a:lnTo>
                  <a:lnTo>
                    <a:pt x="152" y="3"/>
                  </a:lnTo>
                  <a:lnTo>
                    <a:pt x="154" y="3"/>
                  </a:lnTo>
                  <a:lnTo>
                    <a:pt x="156" y="3"/>
                  </a:lnTo>
                  <a:lnTo>
                    <a:pt x="154" y="5"/>
                  </a:lnTo>
                  <a:lnTo>
                    <a:pt x="156" y="7"/>
                  </a:lnTo>
                  <a:lnTo>
                    <a:pt x="154" y="8"/>
                  </a:lnTo>
                  <a:lnTo>
                    <a:pt x="152" y="10"/>
                  </a:lnTo>
                  <a:lnTo>
                    <a:pt x="152" y="12"/>
                  </a:lnTo>
                  <a:lnTo>
                    <a:pt x="154" y="13"/>
                  </a:lnTo>
                  <a:lnTo>
                    <a:pt x="154" y="15"/>
                  </a:lnTo>
                  <a:lnTo>
                    <a:pt x="154" y="17"/>
                  </a:lnTo>
                  <a:lnTo>
                    <a:pt x="154" y="19"/>
                  </a:lnTo>
                  <a:lnTo>
                    <a:pt x="154" y="22"/>
                  </a:lnTo>
                  <a:lnTo>
                    <a:pt x="154" y="22"/>
                  </a:lnTo>
                  <a:lnTo>
                    <a:pt x="152" y="24"/>
                  </a:lnTo>
                  <a:lnTo>
                    <a:pt x="152" y="24"/>
                  </a:lnTo>
                  <a:lnTo>
                    <a:pt x="154" y="24"/>
                  </a:lnTo>
                  <a:lnTo>
                    <a:pt x="154" y="24"/>
                  </a:lnTo>
                  <a:lnTo>
                    <a:pt x="154" y="24"/>
                  </a:lnTo>
                  <a:lnTo>
                    <a:pt x="156" y="24"/>
                  </a:lnTo>
                  <a:lnTo>
                    <a:pt x="158" y="24"/>
                  </a:lnTo>
                  <a:lnTo>
                    <a:pt x="158" y="26"/>
                  </a:lnTo>
                  <a:lnTo>
                    <a:pt x="156" y="26"/>
                  </a:lnTo>
                  <a:lnTo>
                    <a:pt x="156" y="26"/>
                  </a:lnTo>
                  <a:lnTo>
                    <a:pt x="154" y="26"/>
                  </a:lnTo>
                  <a:lnTo>
                    <a:pt x="152" y="26"/>
                  </a:lnTo>
                  <a:lnTo>
                    <a:pt x="151" y="26"/>
                  </a:lnTo>
                  <a:lnTo>
                    <a:pt x="151" y="27"/>
                  </a:lnTo>
                  <a:lnTo>
                    <a:pt x="149" y="39"/>
                  </a:lnTo>
                  <a:lnTo>
                    <a:pt x="147" y="41"/>
                  </a:lnTo>
                  <a:lnTo>
                    <a:pt x="147" y="44"/>
                  </a:lnTo>
                  <a:lnTo>
                    <a:pt x="146" y="46"/>
                  </a:lnTo>
                  <a:lnTo>
                    <a:pt x="139" y="58"/>
                  </a:lnTo>
                  <a:lnTo>
                    <a:pt x="135" y="60"/>
                  </a:lnTo>
                  <a:lnTo>
                    <a:pt x="134" y="63"/>
                  </a:lnTo>
                  <a:lnTo>
                    <a:pt x="134" y="67"/>
                  </a:lnTo>
                  <a:lnTo>
                    <a:pt x="120" y="98"/>
                  </a:lnTo>
                  <a:lnTo>
                    <a:pt x="118" y="99"/>
                  </a:lnTo>
                  <a:lnTo>
                    <a:pt x="116" y="99"/>
                  </a:lnTo>
                  <a:lnTo>
                    <a:pt x="116" y="101"/>
                  </a:lnTo>
                  <a:lnTo>
                    <a:pt x="115" y="101"/>
                  </a:lnTo>
                  <a:lnTo>
                    <a:pt x="110" y="106"/>
                  </a:lnTo>
                  <a:lnTo>
                    <a:pt x="108" y="110"/>
                  </a:lnTo>
                  <a:lnTo>
                    <a:pt x="108" y="110"/>
                  </a:lnTo>
                  <a:lnTo>
                    <a:pt x="101" y="122"/>
                  </a:lnTo>
                  <a:lnTo>
                    <a:pt x="101" y="122"/>
                  </a:lnTo>
                  <a:lnTo>
                    <a:pt x="82" y="139"/>
                  </a:lnTo>
                  <a:lnTo>
                    <a:pt x="82" y="139"/>
                  </a:lnTo>
                  <a:lnTo>
                    <a:pt x="77" y="148"/>
                  </a:lnTo>
                  <a:lnTo>
                    <a:pt x="70" y="153"/>
                  </a:lnTo>
                  <a:lnTo>
                    <a:pt x="63" y="154"/>
                  </a:lnTo>
                  <a:lnTo>
                    <a:pt x="62" y="154"/>
                  </a:lnTo>
                  <a:lnTo>
                    <a:pt x="29" y="185"/>
                  </a:lnTo>
                  <a:lnTo>
                    <a:pt x="26" y="187"/>
                  </a:lnTo>
                  <a:lnTo>
                    <a:pt x="24" y="185"/>
                  </a:lnTo>
                  <a:lnTo>
                    <a:pt x="24" y="187"/>
                  </a:lnTo>
                  <a:lnTo>
                    <a:pt x="24" y="187"/>
                  </a:lnTo>
                  <a:lnTo>
                    <a:pt x="24" y="189"/>
                  </a:lnTo>
                  <a:lnTo>
                    <a:pt x="24" y="189"/>
                  </a:lnTo>
                  <a:lnTo>
                    <a:pt x="22" y="191"/>
                  </a:lnTo>
                  <a:lnTo>
                    <a:pt x="22" y="192"/>
                  </a:lnTo>
                  <a:lnTo>
                    <a:pt x="8" y="208"/>
                  </a:lnTo>
                  <a:lnTo>
                    <a:pt x="8" y="20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1" name="Freeform 85"/>
            <p:cNvSpPr>
              <a:spLocks/>
            </p:cNvSpPr>
            <p:nvPr/>
          </p:nvSpPr>
          <p:spPr bwMode="auto">
            <a:xfrm>
              <a:off x="1170" y="2877"/>
              <a:ext cx="158" cy="209"/>
            </a:xfrm>
            <a:custGeom>
              <a:avLst/>
              <a:gdLst>
                <a:gd name="T0" fmla="*/ 8 w 158"/>
                <a:gd name="T1" fmla="*/ 208 h 209"/>
                <a:gd name="T2" fmla="*/ 0 w 158"/>
                <a:gd name="T3" fmla="*/ 141 h 209"/>
                <a:gd name="T4" fmla="*/ 12 w 158"/>
                <a:gd name="T5" fmla="*/ 125 h 209"/>
                <a:gd name="T6" fmla="*/ 14 w 158"/>
                <a:gd name="T7" fmla="*/ 122 h 209"/>
                <a:gd name="T8" fmla="*/ 36 w 158"/>
                <a:gd name="T9" fmla="*/ 111 h 209"/>
                <a:gd name="T10" fmla="*/ 62 w 158"/>
                <a:gd name="T11" fmla="*/ 106 h 209"/>
                <a:gd name="T12" fmla="*/ 108 w 158"/>
                <a:gd name="T13" fmla="*/ 60 h 209"/>
                <a:gd name="T14" fmla="*/ 46 w 158"/>
                <a:gd name="T15" fmla="*/ 44 h 209"/>
                <a:gd name="T16" fmla="*/ 39 w 158"/>
                <a:gd name="T17" fmla="*/ 38 h 209"/>
                <a:gd name="T18" fmla="*/ 34 w 158"/>
                <a:gd name="T19" fmla="*/ 34 h 209"/>
                <a:gd name="T20" fmla="*/ 31 w 158"/>
                <a:gd name="T21" fmla="*/ 29 h 209"/>
                <a:gd name="T22" fmla="*/ 29 w 158"/>
                <a:gd name="T23" fmla="*/ 26 h 209"/>
                <a:gd name="T24" fmla="*/ 32 w 158"/>
                <a:gd name="T25" fmla="*/ 8 h 209"/>
                <a:gd name="T26" fmla="*/ 34 w 158"/>
                <a:gd name="T27" fmla="*/ 8 h 209"/>
                <a:gd name="T28" fmla="*/ 46 w 158"/>
                <a:gd name="T29" fmla="*/ 20 h 209"/>
                <a:gd name="T30" fmla="*/ 53 w 158"/>
                <a:gd name="T31" fmla="*/ 24 h 209"/>
                <a:gd name="T32" fmla="*/ 70 w 158"/>
                <a:gd name="T33" fmla="*/ 19 h 209"/>
                <a:gd name="T34" fmla="*/ 72 w 158"/>
                <a:gd name="T35" fmla="*/ 17 h 209"/>
                <a:gd name="T36" fmla="*/ 74 w 158"/>
                <a:gd name="T37" fmla="*/ 17 h 209"/>
                <a:gd name="T38" fmla="*/ 75 w 158"/>
                <a:gd name="T39" fmla="*/ 19 h 209"/>
                <a:gd name="T40" fmla="*/ 80 w 158"/>
                <a:gd name="T41" fmla="*/ 19 h 209"/>
                <a:gd name="T42" fmla="*/ 89 w 158"/>
                <a:gd name="T43" fmla="*/ 17 h 209"/>
                <a:gd name="T44" fmla="*/ 94 w 158"/>
                <a:gd name="T45" fmla="*/ 13 h 209"/>
                <a:gd name="T46" fmla="*/ 101 w 158"/>
                <a:gd name="T47" fmla="*/ 13 h 209"/>
                <a:gd name="T48" fmla="*/ 115 w 158"/>
                <a:gd name="T49" fmla="*/ 10 h 209"/>
                <a:gd name="T50" fmla="*/ 125 w 158"/>
                <a:gd name="T51" fmla="*/ 8 h 209"/>
                <a:gd name="T52" fmla="*/ 128 w 158"/>
                <a:gd name="T53" fmla="*/ 8 h 209"/>
                <a:gd name="T54" fmla="*/ 144 w 158"/>
                <a:gd name="T55" fmla="*/ 3 h 209"/>
                <a:gd name="T56" fmla="*/ 147 w 158"/>
                <a:gd name="T57" fmla="*/ 0 h 209"/>
                <a:gd name="T58" fmla="*/ 152 w 158"/>
                <a:gd name="T59" fmla="*/ 3 h 209"/>
                <a:gd name="T60" fmla="*/ 156 w 158"/>
                <a:gd name="T61" fmla="*/ 3 h 209"/>
                <a:gd name="T62" fmla="*/ 156 w 158"/>
                <a:gd name="T63" fmla="*/ 7 h 209"/>
                <a:gd name="T64" fmla="*/ 152 w 158"/>
                <a:gd name="T65" fmla="*/ 10 h 209"/>
                <a:gd name="T66" fmla="*/ 154 w 158"/>
                <a:gd name="T67" fmla="*/ 13 h 209"/>
                <a:gd name="T68" fmla="*/ 154 w 158"/>
                <a:gd name="T69" fmla="*/ 17 h 209"/>
                <a:gd name="T70" fmla="*/ 154 w 158"/>
                <a:gd name="T71" fmla="*/ 22 h 209"/>
                <a:gd name="T72" fmla="*/ 152 w 158"/>
                <a:gd name="T73" fmla="*/ 24 h 209"/>
                <a:gd name="T74" fmla="*/ 154 w 158"/>
                <a:gd name="T75" fmla="*/ 24 h 209"/>
                <a:gd name="T76" fmla="*/ 154 w 158"/>
                <a:gd name="T77" fmla="*/ 24 h 209"/>
                <a:gd name="T78" fmla="*/ 158 w 158"/>
                <a:gd name="T79" fmla="*/ 24 h 209"/>
                <a:gd name="T80" fmla="*/ 156 w 158"/>
                <a:gd name="T81" fmla="*/ 26 h 209"/>
                <a:gd name="T82" fmla="*/ 154 w 158"/>
                <a:gd name="T83" fmla="*/ 26 h 209"/>
                <a:gd name="T84" fmla="*/ 151 w 158"/>
                <a:gd name="T85" fmla="*/ 26 h 209"/>
                <a:gd name="T86" fmla="*/ 149 w 158"/>
                <a:gd name="T87" fmla="*/ 39 h 209"/>
                <a:gd name="T88" fmla="*/ 147 w 158"/>
                <a:gd name="T89" fmla="*/ 44 h 209"/>
                <a:gd name="T90" fmla="*/ 139 w 158"/>
                <a:gd name="T91" fmla="*/ 58 h 209"/>
                <a:gd name="T92" fmla="*/ 134 w 158"/>
                <a:gd name="T93" fmla="*/ 63 h 209"/>
                <a:gd name="T94" fmla="*/ 120 w 158"/>
                <a:gd name="T95" fmla="*/ 98 h 209"/>
                <a:gd name="T96" fmla="*/ 116 w 158"/>
                <a:gd name="T97" fmla="*/ 99 h 209"/>
                <a:gd name="T98" fmla="*/ 115 w 158"/>
                <a:gd name="T99" fmla="*/ 101 h 209"/>
                <a:gd name="T100" fmla="*/ 108 w 158"/>
                <a:gd name="T101" fmla="*/ 110 h 209"/>
                <a:gd name="T102" fmla="*/ 101 w 158"/>
                <a:gd name="T103" fmla="*/ 122 h 209"/>
                <a:gd name="T104" fmla="*/ 82 w 158"/>
                <a:gd name="T105" fmla="*/ 139 h 209"/>
                <a:gd name="T106" fmla="*/ 77 w 158"/>
                <a:gd name="T107" fmla="*/ 148 h 209"/>
                <a:gd name="T108" fmla="*/ 63 w 158"/>
                <a:gd name="T109" fmla="*/ 154 h 209"/>
                <a:gd name="T110" fmla="*/ 29 w 158"/>
                <a:gd name="T111" fmla="*/ 185 h 209"/>
                <a:gd name="T112" fmla="*/ 24 w 158"/>
                <a:gd name="T113" fmla="*/ 185 h 209"/>
                <a:gd name="T114" fmla="*/ 24 w 158"/>
                <a:gd name="T115" fmla="*/ 187 h 209"/>
                <a:gd name="T116" fmla="*/ 24 w 158"/>
                <a:gd name="T117" fmla="*/ 189 h 209"/>
                <a:gd name="T118" fmla="*/ 22 w 158"/>
                <a:gd name="T119" fmla="*/ 192 h 209"/>
                <a:gd name="T120" fmla="*/ 8 w 158"/>
                <a:gd name="T121"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58" h="209">
                  <a:moveTo>
                    <a:pt x="8" y="209"/>
                  </a:moveTo>
                  <a:lnTo>
                    <a:pt x="8" y="208"/>
                  </a:lnTo>
                  <a:lnTo>
                    <a:pt x="0" y="197"/>
                  </a:lnTo>
                  <a:lnTo>
                    <a:pt x="0" y="141"/>
                  </a:lnTo>
                  <a:lnTo>
                    <a:pt x="0" y="141"/>
                  </a:lnTo>
                  <a:lnTo>
                    <a:pt x="12" y="125"/>
                  </a:lnTo>
                  <a:lnTo>
                    <a:pt x="14" y="124"/>
                  </a:lnTo>
                  <a:lnTo>
                    <a:pt x="14" y="122"/>
                  </a:lnTo>
                  <a:lnTo>
                    <a:pt x="27" y="117"/>
                  </a:lnTo>
                  <a:lnTo>
                    <a:pt x="36" y="111"/>
                  </a:lnTo>
                  <a:lnTo>
                    <a:pt x="43" y="108"/>
                  </a:lnTo>
                  <a:lnTo>
                    <a:pt x="62" y="106"/>
                  </a:lnTo>
                  <a:lnTo>
                    <a:pt x="106" y="62"/>
                  </a:lnTo>
                  <a:lnTo>
                    <a:pt x="108" y="60"/>
                  </a:lnTo>
                  <a:lnTo>
                    <a:pt x="92" y="60"/>
                  </a:lnTo>
                  <a:lnTo>
                    <a:pt x="46" y="44"/>
                  </a:lnTo>
                  <a:lnTo>
                    <a:pt x="44" y="41"/>
                  </a:lnTo>
                  <a:lnTo>
                    <a:pt x="39" y="38"/>
                  </a:lnTo>
                  <a:lnTo>
                    <a:pt x="36" y="34"/>
                  </a:lnTo>
                  <a:lnTo>
                    <a:pt x="34" y="34"/>
                  </a:lnTo>
                  <a:lnTo>
                    <a:pt x="34" y="32"/>
                  </a:lnTo>
                  <a:lnTo>
                    <a:pt x="31" y="29"/>
                  </a:lnTo>
                  <a:lnTo>
                    <a:pt x="31" y="27"/>
                  </a:lnTo>
                  <a:lnTo>
                    <a:pt x="29" y="26"/>
                  </a:lnTo>
                  <a:lnTo>
                    <a:pt x="27" y="19"/>
                  </a:lnTo>
                  <a:lnTo>
                    <a:pt x="32" y="8"/>
                  </a:lnTo>
                  <a:lnTo>
                    <a:pt x="34" y="7"/>
                  </a:lnTo>
                  <a:lnTo>
                    <a:pt x="34" y="8"/>
                  </a:lnTo>
                  <a:lnTo>
                    <a:pt x="36" y="8"/>
                  </a:lnTo>
                  <a:lnTo>
                    <a:pt x="46" y="20"/>
                  </a:lnTo>
                  <a:lnTo>
                    <a:pt x="51" y="24"/>
                  </a:lnTo>
                  <a:lnTo>
                    <a:pt x="53" y="24"/>
                  </a:lnTo>
                  <a:lnTo>
                    <a:pt x="60" y="24"/>
                  </a:lnTo>
                  <a:lnTo>
                    <a:pt x="70" y="19"/>
                  </a:lnTo>
                  <a:lnTo>
                    <a:pt x="72" y="17"/>
                  </a:lnTo>
                  <a:lnTo>
                    <a:pt x="72" y="17"/>
                  </a:lnTo>
                  <a:lnTo>
                    <a:pt x="72" y="17"/>
                  </a:lnTo>
                  <a:lnTo>
                    <a:pt x="74" y="17"/>
                  </a:lnTo>
                  <a:lnTo>
                    <a:pt x="75" y="17"/>
                  </a:lnTo>
                  <a:lnTo>
                    <a:pt x="75" y="19"/>
                  </a:lnTo>
                  <a:lnTo>
                    <a:pt x="79" y="19"/>
                  </a:lnTo>
                  <a:lnTo>
                    <a:pt x="80" y="19"/>
                  </a:lnTo>
                  <a:lnTo>
                    <a:pt x="87" y="19"/>
                  </a:lnTo>
                  <a:lnTo>
                    <a:pt x="89" y="17"/>
                  </a:lnTo>
                  <a:lnTo>
                    <a:pt x="92" y="15"/>
                  </a:lnTo>
                  <a:lnTo>
                    <a:pt x="94" y="13"/>
                  </a:lnTo>
                  <a:lnTo>
                    <a:pt x="99" y="12"/>
                  </a:lnTo>
                  <a:lnTo>
                    <a:pt x="101" y="13"/>
                  </a:lnTo>
                  <a:lnTo>
                    <a:pt x="111" y="12"/>
                  </a:lnTo>
                  <a:lnTo>
                    <a:pt x="115" y="10"/>
                  </a:lnTo>
                  <a:lnTo>
                    <a:pt x="120" y="10"/>
                  </a:lnTo>
                  <a:lnTo>
                    <a:pt x="125" y="8"/>
                  </a:lnTo>
                  <a:lnTo>
                    <a:pt x="128" y="8"/>
                  </a:lnTo>
                  <a:lnTo>
                    <a:pt x="128" y="8"/>
                  </a:lnTo>
                  <a:lnTo>
                    <a:pt x="139" y="7"/>
                  </a:lnTo>
                  <a:lnTo>
                    <a:pt x="144" y="3"/>
                  </a:lnTo>
                  <a:lnTo>
                    <a:pt x="146" y="1"/>
                  </a:lnTo>
                  <a:lnTo>
                    <a:pt x="147" y="0"/>
                  </a:lnTo>
                  <a:lnTo>
                    <a:pt x="149" y="0"/>
                  </a:lnTo>
                  <a:lnTo>
                    <a:pt x="152" y="3"/>
                  </a:lnTo>
                  <a:lnTo>
                    <a:pt x="154" y="3"/>
                  </a:lnTo>
                  <a:lnTo>
                    <a:pt x="156" y="3"/>
                  </a:lnTo>
                  <a:lnTo>
                    <a:pt x="154" y="5"/>
                  </a:lnTo>
                  <a:lnTo>
                    <a:pt x="156" y="7"/>
                  </a:lnTo>
                  <a:lnTo>
                    <a:pt x="154" y="8"/>
                  </a:lnTo>
                  <a:lnTo>
                    <a:pt x="152" y="10"/>
                  </a:lnTo>
                  <a:lnTo>
                    <a:pt x="152" y="12"/>
                  </a:lnTo>
                  <a:lnTo>
                    <a:pt x="154" y="13"/>
                  </a:lnTo>
                  <a:lnTo>
                    <a:pt x="154" y="15"/>
                  </a:lnTo>
                  <a:lnTo>
                    <a:pt x="154" y="17"/>
                  </a:lnTo>
                  <a:lnTo>
                    <a:pt x="154" y="19"/>
                  </a:lnTo>
                  <a:lnTo>
                    <a:pt x="154" y="22"/>
                  </a:lnTo>
                  <a:lnTo>
                    <a:pt x="154" y="22"/>
                  </a:lnTo>
                  <a:lnTo>
                    <a:pt x="152" y="24"/>
                  </a:lnTo>
                  <a:lnTo>
                    <a:pt x="152" y="24"/>
                  </a:lnTo>
                  <a:lnTo>
                    <a:pt x="154" y="24"/>
                  </a:lnTo>
                  <a:lnTo>
                    <a:pt x="154" y="24"/>
                  </a:lnTo>
                  <a:lnTo>
                    <a:pt x="154" y="24"/>
                  </a:lnTo>
                  <a:lnTo>
                    <a:pt x="156" y="24"/>
                  </a:lnTo>
                  <a:lnTo>
                    <a:pt x="158" y="24"/>
                  </a:lnTo>
                  <a:lnTo>
                    <a:pt x="158" y="26"/>
                  </a:lnTo>
                  <a:lnTo>
                    <a:pt x="156" y="26"/>
                  </a:lnTo>
                  <a:lnTo>
                    <a:pt x="156" y="26"/>
                  </a:lnTo>
                  <a:lnTo>
                    <a:pt x="154" y="26"/>
                  </a:lnTo>
                  <a:lnTo>
                    <a:pt x="152" y="26"/>
                  </a:lnTo>
                  <a:lnTo>
                    <a:pt x="151" y="26"/>
                  </a:lnTo>
                  <a:lnTo>
                    <a:pt x="151" y="27"/>
                  </a:lnTo>
                  <a:lnTo>
                    <a:pt x="149" y="39"/>
                  </a:lnTo>
                  <a:lnTo>
                    <a:pt x="147" y="41"/>
                  </a:lnTo>
                  <a:lnTo>
                    <a:pt x="147" y="44"/>
                  </a:lnTo>
                  <a:lnTo>
                    <a:pt x="146" y="46"/>
                  </a:lnTo>
                  <a:lnTo>
                    <a:pt x="139" y="58"/>
                  </a:lnTo>
                  <a:lnTo>
                    <a:pt x="135" y="60"/>
                  </a:lnTo>
                  <a:lnTo>
                    <a:pt x="134" y="63"/>
                  </a:lnTo>
                  <a:lnTo>
                    <a:pt x="134" y="67"/>
                  </a:lnTo>
                  <a:lnTo>
                    <a:pt x="120" y="98"/>
                  </a:lnTo>
                  <a:lnTo>
                    <a:pt x="118" y="99"/>
                  </a:lnTo>
                  <a:lnTo>
                    <a:pt x="116" y="99"/>
                  </a:lnTo>
                  <a:lnTo>
                    <a:pt x="116" y="101"/>
                  </a:lnTo>
                  <a:lnTo>
                    <a:pt x="115" y="101"/>
                  </a:lnTo>
                  <a:lnTo>
                    <a:pt x="110" y="106"/>
                  </a:lnTo>
                  <a:lnTo>
                    <a:pt x="108" y="110"/>
                  </a:lnTo>
                  <a:lnTo>
                    <a:pt x="108" y="110"/>
                  </a:lnTo>
                  <a:lnTo>
                    <a:pt x="101" y="122"/>
                  </a:lnTo>
                  <a:lnTo>
                    <a:pt x="101" y="122"/>
                  </a:lnTo>
                  <a:lnTo>
                    <a:pt x="82" y="139"/>
                  </a:lnTo>
                  <a:lnTo>
                    <a:pt x="82" y="139"/>
                  </a:lnTo>
                  <a:lnTo>
                    <a:pt x="77" y="148"/>
                  </a:lnTo>
                  <a:lnTo>
                    <a:pt x="70" y="153"/>
                  </a:lnTo>
                  <a:lnTo>
                    <a:pt x="63" y="154"/>
                  </a:lnTo>
                  <a:lnTo>
                    <a:pt x="62" y="154"/>
                  </a:lnTo>
                  <a:lnTo>
                    <a:pt x="29" y="185"/>
                  </a:lnTo>
                  <a:lnTo>
                    <a:pt x="26" y="187"/>
                  </a:lnTo>
                  <a:lnTo>
                    <a:pt x="24" y="185"/>
                  </a:lnTo>
                  <a:lnTo>
                    <a:pt x="24" y="187"/>
                  </a:lnTo>
                  <a:lnTo>
                    <a:pt x="24" y="187"/>
                  </a:lnTo>
                  <a:lnTo>
                    <a:pt x="24" y="189"/>
                  </a:lnTo>
                  <a:lnTo>
                    <a:pt x="24" y="189"/>
                  </a:lnTo>
                  <a:lnTo>
                    <a:pt x="22" y="191"/>
                  </a:lnTo>
                  <a:lnTo>
                    <a:pt x="22" y="192"/>
                  </a:lnTo>
                  <a:lnTo>
                    <a:pt x="8" y="208"/>
                  </a:lnTo>
                  <a:lnTo>
                    <a:pt x="8" y="20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2" name="Freeform 86"/>
            <p:cNvSpPr>
              <a:spLocks/>
            </p:cNvSpPr>
            <p:nvPr/>
          </p:nvSpPr>
          <p:spPr bwMode="auto">
            <a:xfrm>
              <a:off x="925" y="3301"/>
              <a:ext cx="121" cy="116"/>
            </a:xfrm>
            <a:custGeom>
              <a:avLst/>
              <a:gdLst>
                <a:gd name="T0" fmla="*/ 56 w 121"/>
                <a:gd name="T1" fmla="*/ 18 h 116"/>
                <a:gd name="T2" fmla="*/ 56 w 121"/>
                <a:gd name="T3" fmla="*/ 19 h 116"/>
                <a:gd name="T4" fmla="*/ 55 w 121"/>
                <a:gd name="T5" fmla="*/ 21 h 116"/>
                <a:gd name="T6" fmla="*/ 51 w 121"/>
                <a:gd name="T7" fmla="*/ 19 h 116"/>
                <a:gd name="T8" fmla="*/ 50 w 121"/>
                <a:gd name="T9" fmla="*/ 21 h 116"/>
                <a:gd name="T10" fmla="*/ 48 w 121"/>
                <a:gd name="T11" fmla="*/ 21 h 116"/>
                <a:gd name="T12" fmla="*/ 46 w 121"/>
                <a:gd name="T13" fmla="*/ 21 h 116"/>
                <a:gd name="T14" fmla="*/ 44 w 121"/>
                <a:gd name="T15" fmla="*/ 23 h 116"/>
                <a:gd name="T16" fmla="*/ 44 w 121"/>
                <a:gd name="T17" fmla="*/ 24 h 116"/>
                <a:gd name="T18" fmla="*/ 44 w 121"/>
                <a:gd name="T19" fmla="*/ 26 h 116"/>
                <a:gd name="T20" fmla="*/ 41 w 121"/>
                <a:gd name="T21" fmla="*/ 26 h 116"/>
                <a:gd name="T22" fmla="*/ 39 w 121"/>
                <a:gd name="T23" fmla="*/ 28 h 116"/>
                <a:gd name="T24" fmla="*/ 38 w 121"/>
                <a:gd name="T25" fmla="*/ 30 h 116"/>
                <a:gd name="T26" fmla="*/ 34 w 121"/>
                <a:gd name="T27" fmla="*/ 31 h 116"/>
                <a:gd name="T28" fmla="*/ 32 w 121"/>
                <a:gd name="T29" fmla="*/ 33 h 116"/>
                <a:gd name="T30" fmla="*/ 29 w 121"/>
                <a:gd name="T31" fmla="*/ 37 h 116"/>
                <a:gd name="T32" fmla="*/ 27 w 121"/>
                <a:gd name="T33" fmla="*/ 40 h 116"/>
                <a:gd name="T34" fmla="*/ 22 w 121"/>
                <a:gd name="T35" fmla="*/ 40 h 116"/>
                <a:gd name="T36" fmla="*/ 20 w 121"/>
                <a:gd name="T37" fmla="*/ 38 h 116"/>
                <a:gd name="T38" fmla="*/ 17 w 121"/>
                <a:gd name="T39" fmla="*/ 38 h 116"/>
                <a:gd name="T40" fmla="*/ 12 w 121"/>
                <a:gd name="T41" fmla="*/ 38 h 116"/>
                <a:gd name="T42" fmla="*/ 3 w 121"/>
                <a:gd name="T43" fmla="*/ 38 h 116"/>
                <a:gd name="T44" fmla="*/ 0 w 121"/>
                <a:gd name="T45" fmla="*/ 37 h 116"/>
                <a:gd name="T46" fmla="*/ 5 w 121"/>
                <a:gd name="T47" fmla="*/ 47 h 116"/>
                <a:gd name="T48" fmla="*/ 8 w 121"/>
                <a:gd name="T49" fmla="*/ 52 h 116"/>
                <a:gd name="T50" fmla="*/ 27 w 121"/>
                <a:gd name="T51" fmla="*/ 73 h 116"/>
                <a:gd name="T52" fmla="*/ 32 w 121"/>
                <a:gd name="T53" fmla="*/ 78 h 116"/>
                <a:gd name="T54" fmla="*/ 39 w 121"/>
                <a:gd name="T55" fmla="*/ 83 h 116"/>
                <a:gd name="T56" fmla="*/ 43 w 121"/>
                <a:gd name="T57" fmla="*/ 97 h 116"/>
                <a:gd name="T58" fmla="*/ 55 w 121"/>
                <a:gd name="T59" fmla="*/ 102 h 116"/>
                <a:gd name="T60" fmla="*/ 68 w 121"/>
                <a:gd name="T61" fmla="*/ 105 h 116"/>
                <a:gd name="T62" fmla="*/ 87 w 121"/>
                <a:gd name="T63" fmla="*/ 109 h 116"/>
                <a:gd name="T64" fmla="*/ 97 w 121"/>
                <a:gd name="T65" fmla="*/ 114 h 116"/>
                <a:gd name="T66" fmla="*/ 99 w 121"/>
                <a:gd name="T67" fmla="*/ 116 h 116"/>
                <a:gd name="T68" fmla="*/ 99 w 121"/>
                <a:gd name="T69" fmla="*/ 110 h 116"/>
                <a:gd name="T70" fmla="*/ 101 w 121"/>
                <a:gd name="T71" fmla="*/ 105 h 116"/>
                <a:gd name="T72" fmla="*/ 118 w 121"/>
                <a:gd name="T73" fmla="*/ 73 h 116"/>
                <a:gd name="T74" fmla="*/ 120 w 121"/>
                <a:gd name="T75" fmla="*/ 50 h 116"/>
                <a:gd name="T76" fmla="*/ 118 w 121"/>
                <a:gd name="T77" fmla="*/ 18 h 116"/>
                <a:gd name="T78" fmla="*/ 91 w 121"/>
                <a:gd name="T79" fmla="*/ 7 h 116"/>
                <a:gd name="T80" fmla="*/ 79 w 121"/>
                <a:gd name="T81" fmla="*/ 2 h 116"/>
                <a:gd name="T82" fmla="*/ 77 w 121"/>
                <a:gd name="T83" fmla="*/ 2 h 116"/>
                <a:gd name="T84" fmla="*/ 74 w 121"/>
                <a:gd name="T85" fmla="*/ 2 h 116"/>
                <a:gd name="T86" fmla="*/ 70 w 121"/>
                <a:gd name="T87" fmla="*/ 0 h 116"/>
                <a:gd name="T88" fmla="*/ 62 w 121"/>
                <a:gd name="T89" fmla="*/ 4 h 116"/>
                <a:gd name="T90" fmla="*/ 56 w 121"/>
                <a:gd name="T91" fmla="*/ 7 h 116"/>
                <a:gd name="T92" fmla="*/ 55 w 121"/>
                <a:gd name="T93"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1" h="116">
                  <a:moveTo>
                    <a:pt x="55" y="16"/>
                  </a:moveTo>
                  <a:lnTo>
                    <a:pt x="56" y="18"/>
                  </a:lnTo>
                  <a:lnTo>
                    <a:pt x="58" y="19"/>
                  </a:lnTo>
                  <a:lnTo>
                    <a:pt x="56" y="19"/>
                  </a:lnTo>
                  <a:lnTo>
                    <a:pt x="55" y="21"/>
                  </a:lnTo>
                  <a:lnTo>
                    <a:pt x="55" y="21"/>
                  </a:lnTo>
                  <a:lnTo>
                    <a:pt x="51" y="19"/>
                  </a:lnTo>
                  <a:lnTo>
                    <a:pt x="51" y="19"/>
                  </a:lnTo>
                  <a:lnTo>
                    <a:pt x="50" y="21"/>
                  </a:lnTo>
                  <a:lnTo>
                    <a:pt x="50" y="21"/>
                  </a:lnTo>
                  <a:lnTo>
                    <a:pt x="48" y="21"/>
                  </a:lnTo>
                  <a:lnTo>
                    <a:pt x="48" y="21"/>
                  </a:lnTo>
                  <a:lnTo>
                    <a:pt x="48" y="21"/>
                  </a:lnTo>
                  <a:lnTo>
                    <a:pt x="46" y="21"/>
                  </a:lnTo>
                  <a:lnTo>
                    <a:pt x="44" y="23"/>
                  </a:lnTo>
                  <a:lnTo>
                    <a:pt x="44" y="23"/>
                  </a:lnTo>
                  <a:lnTo>
                    <a:pt x="44" y="24"/>
                  </a:lnTo>
                  <a:lnTo>
                    <a:pt x="44" y="24"/>
                  </a:lnTo>
                  <a:lnTo>
                    <a:pt x="44" y="24"/>
                  </a:lnTo>
                  <a:lnTo>
                    <a:pt x="44" y="26"/>
                  </a:lnTo>
                  <a:lnTo>
                    <a:pt x="43" y="24"/>
                  </a:lnTo>
                  <a:lnTo>
                    <a:pt x="41" y="26"/>
                  </a:lnTo>
                  <a:lnTo>
                    <a:pt x="39" y="26"/>
                  </a:lnTo>
                  <a:lnTo>
                    <a:pt x="39" y="28"/>
                  </a:lnTo>
                  <a:lnTo>
                    <a:pt x="38" y="28"/>
                  </a:lnTo>
                  <a:lnTo>
                    <a:pt x="38" y="30"/>
                  </a:lnTo>
                  <a:lnTo>
                    <a:pt x="36" y="31"/>
                  </a:lnTo>
                  <a:lnTo>
                    <a:pt x="34" y="31"/>
                  </a:lnTo>
                  <a:lnTo>
                    <a:pt x="34" y="33"/>
                  </a:lnTo>
                  <a:lnTo>
                    <a:pt x="32" y="33"/>
                  </a:lnTo>
                  <a:lnTo>
                    <a:pt x="32" y="37"/>
                  </a:lnTo>
                  <a:lnTo>
                    <a:pt x="29" y="37"/>
                  </a:lnTo>
                  <a:lnTo>
                    <a:pt x="29" y="37"/>
                  </a:lnTo>
                  <a:lnTo>
                    <a:pt x="27" y="40"/>
                  </a:lnTo>
                  <a:lnTo>
                    <a:pt x="26" y="40"/>
                  </a:lnTo>
                  <a:lnTo>
                    <a:pt x="22" y="40"/>
                  </a:lnTo>
                  <a:lnTo>
                    <a:pt x="22" y="40"/>
                  </a:lnTo>
                  <a:lnTo>
                    <a:pt x="20" y="38"/>
                  </a:lnTo>
                  <a:lnTo>
                    <a:pt x="20" y="38"/>
                  </a:lnTo>
                  <a:lnTo>
                    <a:pt x="17" y="38"/>
                  </a:lnTo>
                  <a:lnTo>
                    <a:pt x="17" y="38"/>
                  </a:lnTo>
                  <a:lnTo>
                    <a:pt x="12" y="38"/>
                  </a:lnTo>
                  <a:lnTo>
                    <a:pt x="8" y="37"/>
                  </a:lnTo>
                  <a:lnTo>
                    <a:pt x="3" y="38"/>
                  </a:lnTo>
                  <a:lnTo>
                    <a:pt x="2" y="37"/>
                  </a:lnTo>
                  <a:lnTo>
                    <a:pt x="0" y="37"/>
                  </a:lnTo>
                  <a:lnTo>
                    <a:pt x="0" y="38"/>
                  </a:lnTo>
                  <a:lnTo>
                    <a:pt x="5" y="47"/>
                  </a:lnTo>
                  <a:lnTo>
                    <a:pt x="8" y="50"/>
                  </a:lnTo>
                  <a:lnTo>
                    <a:pt x="8" y="52"/>
                  </a:lnTo>
                  <a:lnTo>
                    <a:pt x="22" y="71"/>
                  </a:lnTo>
                  <a:lnTo>
                    <a:pt x="27" y="73"/>
                  </a:lnTo>
                  <a:lnTo>
                    <a:pt x="31" y="74"/>
                  </a:lnTo>
                  <a:lnTo>
                    <a:pt x="32" y="78"/>
                  </a:lnTo>
                  <a:lnTo>
                    <a:pt x="38" y="80"/>
                  </a:lnTo>
                  <a:lnTo>
                    <a:pt x="39" y="83"/>
                  </a:lnTo>
                  <a:lnTo>
                    <a:pt x="41" y="93"/>
                  </a:lnTo>
                  <a:lnTo>
                    <a:pt x="43" y="97"/>
                  </a:lnTo>
                  <a:lnTo>
                    <a:pt x="48" y="102"/>
                  </a:lnTo>
                  <a:lnTo>
                    <a:pt x="55" y="102"/>
                  </a:lnTo>
                  <a:lnTo>
                    <a:pt x="65" y="107"/>
                  </a:lnTo>
                  <a:lnTo>
                    <a:pt x="68" y="105"/>
                  </a:lnTo>
                  <a:lnTo>
                    <a:pt x="77" y="109"/>
                  </a:lnTo>
                  <a:lnTo>
                    <a:pt x="87" y="109"/>
                  </a:lnTo>
                  <a:lnTo>
                    <a:pt x="92" y="110"/>
                  </a:lnTo>
                  <a:lnTo>
                    <a:pt x="97" y="114"/>
                  </a:lnTo>
                  <a:lnTo>
                    <a:pt x="97" y="116"/>
                  </a:lnTo>
                  <a:lnTo>
                    <a:pt x="99" y="116"/>
                  </a:lnTo>
                  <a:lnTo>
                    <a:pt x="99" y="116"/>
                  </a:lnTo>
                  <a:lnTo>
                    <a:pt x="99" y="110"/>
                  </a:lnTo>
                  <a:lnTo>
                    <a:pt x="99" y="107"/>
                  </a:lnTo>
                  <a:lnTo>
                    <a:pt x="101" y="105"/>
                  </a:lnTo>
                  <a:lnTo>
                    <a:pt x="106" y="100"/>
                  </a:lnTo>
                  <a:lnTo>
                    <a:pt x="118" y="73"/>
                  </a:lnTo>
                  <a:lnTo>
                    <a:pt x="116" y="55"/>
                  </a:lnTo>
                  <a:lnTo>
                    <a:pt x="120" y="50"/>
                  </a:lnTo>
                  <a:lnTo>
                    <a:pt x="121" y="31"/>
                  </a:lnTo>
                  <a:lnTo>
                    <a:pt x="118" y="18"/>
                  </a:lnTo>
                  <a:lnTo>
                    <a:pt x="116" y="16"/>
                  </a:lnTo>
                  <a:lnTo>
                    <a:pt x="91" y="7"/>
                  </a:lnTo>
                  <a:lnTo>
                    <a:pt x="79" y="7"/>
                  </a:lnTo>
                  <a:lnTo>
                    <a:pt x="79" y="2"/>
                  </a:lnTo>
                  <a:lnTo>
                    <a:pt x="79" y="2"/>
                  </a:lnTo>
                  <a:lnTo>
                    <a:pt x="77" y="2"/>
                  </a:lnTo>
                  <a:lnTo>
                    <a:pt x="75" y="2"/>
                  </a:lnTo>
                  <a:lnTo>
                    <a:pt x="74" y="2"/>
                  </a:lnTo>
                  <a:lnTo>
                    <a:pt x="72" y="2"/>
                  </a:lnTo>
                  <a:lnTo>
                    <a:pt x="70" y="0"/>
                  </a:lnTo>
                  <a:lnTo>
                    <a:pt x="67" y="2"/>
                  </a:lnTo>
                  <a:lnTo>
                    <a:pt x="62" y="4"/>
                  </a:lnTo>
                  <a:lnTo>
                    <a:pt x="58" y="6"/>
                  </a:lnTo>
                  <a:lnTo>
                    <a:pt x="56" y="7"/>
                  </a:lnTo>
                  <a:lnTo>
                    <a:pt x="55" y="7"/>
                  </a:lnTo>
                  <a:lnTo>
                    <a:pt x="55" y="16"/>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3" name="Freeform 87"/>
            <p:cNvSpPr>
              <a:spLocks/>
            </p:cNvSpPr>
            <p:nvPr/>
          </p:nvSpPr>
          <p:spPr bwMode="auto">
            <a:xfrm>
              <a:off x="925" y="3301"/>
              <a:ext cx="121" cy="116"/>
            </a:xfrm>
            <a:custGeom>
              <a:avLst/>
              <a:gdLst>
                <a:gd name="T0" fmla="*/ 56 w 121"/>
                <a:gd name="T1" fmla="*/ 18 h 116"/>
                <a:gd name="T2" fmla="*/ 56 w 121"/>
                <a:gd name="T3" fmla="*/ 19 h 116"/>
                <a:gd name="T4" fmla="*/ 55 w 121"/>
                <a:gd name="T5" fmla="*/ 21 h 116"/>
                <a:gd name="T6" fmla="*/ 51 w 121"/>
                <a:gd name="T7" fmla="*/ 19 h 116"/>
                <a:gd name="T8" fmla="*/ 50 w 121"/>
                <a:gd name="T9" fmla="*/ 21 h 116"/>
                <a:gd name="T10" fmla="*/ 48 w 121"/>
                <a:gd name="T11" fmla="*/ 21 h 116"/>
                <a:gd name="T12" fmla="*/ 46 w 121"/>
                <a:gd name="T13" fmla="*/ 21 h 116"/>
                <a:gd name="T14" fmla="*/ 44 w 121"/>
                <a:gd name="T15" fmla="*/ 23 h 116"/>
                <a:gd name="T16" fmla="*/ 44 w 121"/>
                <a:gd name="T17" fmla="*/ 24 h 116"/>
                <a:gd name="T18" fmla="*/ 44 w 121"/>
                <a:gd name="T19" fmla="*/ 26 h 116"/>
                <a:gd name="T20" fmla="*/ 41 w 121"/>
                <a:gd name="T21" fmla="*/ 26 h 116"/>
                <a:gd name="T22" fmla="*/ 39 w 121"/>
                <a:gd name="T23" fmla="*/ 28 h 116"/>
                <a:gd name="T24" fmla="*/ 38 w 121"/>
                <a:gd name="T25" fmla="*/ 30 h 116"/>
                <a:gd name="T26" fmla="*/ 34 w 121"/>
                <a:gd name="T27" fmla="*/ 31 h 116"/>
                <a:gd name="T28" fmla="*/ 32 w 121"/>
                <a:gd name="T29" fmla="*/ 33 h 116"/>
                <a:gd name="T30" fmla="*/ 29 w 121"/>
                <a:gd name="T31" fmla="*/ 37 h 116"/>
                <a:gd name="T32" fmla="*/ 27 w 121"/>
                <a:gd name="T33" fmla="*/ 40 h 116"/>
                <a:gd name="T34" fmla="*/ 22 w 121"/>
                <a:gd name="T35" fmla="*/ 40 h 116"/>
                <a:gd name="T36" fmla="*/ 20 w 121"/>
                <a:gd name="T37" fmla="*/ 38 h 116"/>
                <a:gd name="T38" fmla="*/ 17 w 121"/>
                <a:gd name="T39" fmla="*/ 38 h 116"/>
                <a:gd name="T40" fmla="*/ 12 w 121"/>
                <a:gd name="T41" fmla="*/ 38 h 116"/>
                <a:gd name="T42" fmla="*/ 3 w 121"/>
                <a:gd name="T43" fmla="*/ 38 h 116"/>
                <a:gd name="T44" fmla="*/ 0 w 121"/>
                <a:gd name="T45" fmla="*/ 37 h 116"/>
                <a:gd name="T46" fmla="*/ 5 w 121"/>
                <a:gd name="T47" fmla="*/ 47 h 116"/>
                <a:gd name="T48" fmla="*/ 8 w 121"/>
                <a:gd name="T49" fmla="*/ 52 h 116"/>
                <a:gd name="T50" fmla="*/ 27 w 121"/>
                <a:gd name="T51" fmla="*/ 73 h 116"/>
                <a:gd name="T52" fmla="*/ 32 w 121"/>
                <a:gd name="T53" fmla="*/ 78 h 116"/>
                <a:gd name="T54" fmla="*/ 39 w 121"/>
                <a:gd name="T55" fmla="*/ 83 h 116"/>
                <a:gd name="T56" fmla="*/ 43 w 121"/>
                <a:gd name="T57" fmla="*/ 97 h 116"/>
                <a:gd name="T58" fmla="*/ 55 w 121"/>
                <a:gd name="T59" fmla="*/ 102 h 116"/>
                <a:gd name="T60" fmla="*/ 68 w 121"/>
                <a:gd name="T61" fmla="*/ 105 h 116"/>
                <a:gd name="T62" fmla="*/ 87 w 121"/>
                <a:gd name="T63" fmla="*/ 109 h 116"/>
                <a:gd name="T64" fmla="*/ 97 w 121"/>
                <a:gd name="T65" fmla="*/ 114 h 116"/>
                <a:gd name="T66" fmla="*/ 99 w 121"/>
                <a:gd name="T67" fmla="*/ 116 h 116"/>
                <a:gd name="T68" fmla="*/ 99 w 121"/>
                <a:gd name="T69" fmla="*/ 110 h 116"/>
                <a:gd name="T70" fmla="*/ 101 w 121"/>
                <a:gd name="T71" fmla="*/ 105 h 116"/>
                <a:gd name="T72" fmla="*/ 118 w 121"/>
                <a:gd name="T73" fmla="*/ 73 h 116"/>
                <a:gd name="T74" fmla="*/ 120 w 121"/>
                <a:gd name="T75" fmla="*/ 50 h 116"/>
                <a:gd name="T76" fmla="*/ 118 w 121"/>
                <a:gd name="T77" fmla="*/ 18 h 116"/>
                <a:gd name="T78" fmla="*/ 91 w 121"/>
                <a:gd name="T79" fmla="*/ 7 h 116"/>
                <a:gd name="T80" fmla="*/ 79 w 121"/>
                <a:gd name="T81" fmla="*/ 2 h 116"/>
                <a:gd name="T82" fmla="*/ 77 w 121"/>
                <a:gd name="T83" fmla="*/ 2 h 116"/>
                <a:gd name="T84" fmla="*/ 74 w 121"/>
                <a:gd name="T85" fmla="*/ 2 h 116"/>
                <a:gd name="T86" fmla="*/ 70 w 121"/>
                <a:gd name="T87" fmla="*/ 0 h 116"/>
                <a:gd name="T88" fmla="*/ 62 w 121"/>
                <a:gd name="T89" fmla="*/ 4 h 116"/>
                <a:gd name="T90" fmla="*/ 56 w 121"/>
                <a:gd name="T91" fmla="*/ 7 h 116"/>
                <a:gd name="T92" fmla="*/ 55 w 121"/>
                <a:gd name="T93"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1" h="116">
                  <a:moveTo>
                    <a:pt x="55" y="16"/>
                  </a:moveTo>
                  <a:lnTo>
                    <a:pt x="56" y="18"/>
                  </a:lnTo>
                  <a:lnTo>
                    <a:pt x="58" y="19"/>
                  </a:lnTo>
                  <a:lnTo>
                    <a:pt x="56" y="19"/>
                  </a:lnTo>
                  <a:lnTo>
                    <a:pt x="55" y="21"/>
                  </a:lnTo>
                  <a:lnTo>
                    <a:pt x="55" y="21"/>
                  </a:lnTo>
                  <a:lnTo>
                    <a:pt x="51" y="19"/>
                  </a:lnTo>
                  <a:lnTo>
                    <a:pt x="51" y="19"/>
                  </a:lnTo>
                  <a:lnTo>
                    <a:pt x="50" y="21"/>
                  </a:lnTo>
                  <a:lnTo>
                    <a:pt x="50" y="21"/>
                  </a:lnTo>
                  <a:lnTo>
                    <a:pt x="48" y="21"/>
                  </a:lnTo>
                  <a:lnTo>
                    <a:pt x="48" y="21"/>
                  </a:lnTo>
                  <a:lnTo>
                    <a:pt x="48" y="21"/>
                  </a:lnTo>
                  <a:lnTo>
                    <a:pt x="46" y="21"/>
                  </a:lnTo>
                  <a:lnTo>
                    <a:pt x="44" y="23"/>
                  </a:lnTo>
                  <a:lnTo>
                    <a:pt x="44" y="23"/>
                  </a:lnTo>
                  <a:lnTo>
                    <a:pt x="44" y="24"/>
                  </a:lnTo>
                  <a:lnTo>
                    <a:pt x="44" y="24"/>
                  </a:lnTo>
                  <a:lnTo>
                    <a:pt x="44" y="24"/>
                  </a:lnTo>
                  <a:lnTo>
                    <a:pt x="44" y="26"/>
                  </a:lnTo>
                  <a:lnTo>
                    <a:pt x="43" y="24"/>
                  </a:lnTo>
                  <a:lnTo>
                    <a:pt x="41" y="26"/>
                  </a:lnTo>
                  <a:lnTo>
                    <a:pt x="39" y="26"/>
                  </a:lnTo>
                  <a:lnTo>
                    <a:pt x="39" y="28"/>
                  </a:lnTo>
                  <a:lnTo>
                    <a:pt x="38" y="28"/>
                  </a:lnTo>
                  <a:lnTo>
                    <a:pt x="38" y="30"/>
                  </a:lnTo>
                  <a:lnTo>
                    <a:pt x="36" y="31"/>
                  </a:lnTo>
                  <a:lnTo>
                    <a:pt x="34" y="31"/>
                  </a:lnTo>
                  <a:lnTo>
                    <a:pt x="34" y="33"/>
                  </a:lnTo>
                  <a:lnTo>
                    <a:pt x="32" y="33"/>
                  </a:lnTo>
                  <a:lnTo>
                    <a:pt x="32" y="37"/>
                  </a:lnTo>
                  <a:lnTo>
                    <a:pt x="29" y="37"/>
                  </a:lnTo>
                  <a:lnTo>
                    <a:pt x="29" y="37"/>
                  </a:lnTo>
                  <a:lnTo>
                    <a:pt x="27" y="40"/>
                  </a:lnTo>
                  <a:lnTo>
                    <a:pt x="26" y="40"/>
                  </a:lnTo>
                  <a:lnTo>
                    <a:pt x="22" y="40"/>
                  </a:lnTo>
                  <a:lnTo>
                    <a:pt x="22" y="40"/>
                  </a:lnTo>
                  <a:lnTo>
                    <a:pt x="20" y="38"/>
                  </a:lnTo>
                  <a:lnTo>
                    <a:pt x="20" y="38"/>
                  </a:lnTo>
                  <a:lnTo>
                    <a:pt x="17" y="38"/>
                  </a:lnTo>
                  <a:lnTo>
                    <a:pt x="17" y="38"/>
                  </a:lnTo>
                  <a:lnTo>
                    <a:pt x="12" y="38"/>
                  </a:lnTo>
                  <a:lnTo>
                    <a:pt x="8" y="37"/>
                  </a:lnTo>
                  <a:lnTo>
                    <a:pt x="3" y="38"/>
                  </a:lnTo>
                  <a:lnTo>
                    <a:pt x="2" y="37"/>
                  </a:lnTo>
                  <a:lnTo>
                    <a:pt x="0" y="37"/>
                  </a:lnTo>
                  <a:lnTo>
                    <a:pt x="0" y="38"/>
                  </a:lnTo>
                  <a:lnTo>
                    <a:pt x="5" y="47"/>
                  </a:lnTo>
                  <a:lnTo>
                    <a:pt x="8" y="50"/>
                  </a:lnTo>
                  <a:lnTo>
                    <a:pt x="8" y="52"/>
                  </a:lnTo>
                  <a:lnTo>
                    <a:pt x="22" y="71"/>
                  </a:lnTo>
                  <a:lnTo>
                    <a:pt x="27" y="73"/>
                  </a:lnTo>
                  <a:lnTo>
                    <a:pt x="31" y="74"/>
                  </a:lnTo>
                  <a:lnTo>
                    <a:pt x="32" y="78"/>
                  </a:lnTo>
                  <a:lnTo>
                    <a:pt x="38" y="80"/>
                  </a:lnTo>
                  <a:lnTo>
                    <a:pt x="39" y="83"/>
                  </a:lnTo>
                  <a:lnTo>
                    <a:pt x="41" y="93"/>
                  </a:lnTo>
                  <a:lnTo>
                    <a:pt x="43" y="97"/>
                  </a:lnTo>
                  <a:lnTo>
                    <a:pt x="48" y="102"/>
                  </a:lnTo>
                  <a:lnTo>
                    <a:pt x="55" y="102"/>
                  </a:lnTo>
                  <a:lnTo>
                    <a:pt x="65" y="107"/>
                  </a:lnTo>
                  <a:lnTo>
                    <a:pt x="68" y="105"/>
                  </a:lnTo>
                  <a:lnTo>
                    <a:pt x="77" y="109"/>
                  </a:lnTo>
                  <a:lnTo>
                    <a:pt x="87" y="109"/>
                  </a:lnTo>
                  <a:lnTo>
                    <a:pt x="92" y="110"/>
                  </a:lnTo>
                  <a:lnTo>
                    <a:pt x="97" y="114"/>
                  </a:lnTo>
                  <a:lnTo>
                    <a:pt x="97" y="116"/>
                  </a:lnTo>
                  <a:lnTo>
                    <a:pt x="99" y="116"/>
                  </a:lnTo>
                  <a:lnTo>
                    <a:pt x="99" y="116"/>
                  </a:lnTo>
                  <a:lnTo>
                    <a:pt x="99" y="110"/>
                  </a:lnTo>
                  <a:lnTo>
                    <a:pt x="99" y="107"/>
                  </a:lnTo>
                  <a:lnTo>
                    <a:pt x="101" y="105"/>
                  </a:lnTo>
                  <a:lnTo>
                    <a:pt x="106" y="100"/>
                  </a:lnTo>
                  <a:lnTo>
                    <a:pt x="118" y="73"/>
                  </a:lnTo>
                  <a:lnTo>
                    <a:pt x="116" y="55"/>
                  </a:lnTo>
                  <a:lnTo>
                    <a:pt x="120" y="50"/>
                  </a:lnTo>
                  <a:lnTo>
                    <a:pt x="121" y="31"/>
                  </a:lnTo>
                  <a:lnTo>
                    <a:pt x="118" y="18"/>
                  </a:lnTo>
                  <a:lnTo>
                    <a:pt x="116" y="16"/>
                  </a:lnTo>
                  <a:lnTo>
                    <a:pt x="91" y="7"/>
                  </a:lnTo>
                  <a:lnTo>
                    <a:pt x="79" y="7"/>
                  </a:lnTo>
                  <a:lnTo>
                    <a:pt x="79" y="2"/>
                  </a:lnTo>
                  <a:lnTo>
                    <a:pt x="79" y="2"/>
                  </a:lnTo>
                  <a:lnTo>
                    <a:pt x="77" y="2"/>
                  </a:lnTo>
                  <a:lnTo>
                    <a:pt x="75" y="2"/>
                  </a:lnTo>
                  <a:lnTo>
                    <a:pt x="74" y="2"/>
                  </a:lnTo>
                  <a:lnTo>
                    <a:pt x="72" y="2"/>
                  </a:lnTo>
                  <a:lnTo>
                    <a:pt x="70" y="0"/>
                  </a:lnTo>
                  <a:lnTo>
                    <a:pt x="67" y="2"/>
                  </a:lnTo>
                  <a:lnTo>
                    <a:pt x="62" y="4"/>
                  </a:lnTo>
                  <a:lnTo>
                    <a:pt x="58" y="6"/>
                  </a:lnTo>
                  <a:lnTo>
                    <a:pt x="56" y="7"/>
                  </a:lnTo>
                  <a:lnTo>
                    <a:pt x="55" y="7"/>
                  </a:lnTo>
                  <a:lnTo>
                    <a:pt x="55" y="16"/>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4" name="Freeform 88"/>
            <p:cNvSpPr>
              <a:spLocks/>
            </p:cNvSpPr>
            <p:nvPr/>
          </p:nvSpPr>
          <p:spPr bwMode="auto">
            <a:xfrm>
              <a:off x="875" y="2698"/>
              <a:ext cx="255" cy="308"/>
            </a:xfrm>
            <a:custGeom>
              <a:avLst/>
              <a:gdLst>
                <a:gd name="T0" fmla="*/ 17 w 255"/>
                <a:gd name="T1" fmla="*/ 119 h 308"/>
                <a:gd name="T2" fmla="*/ 7 w 255"/>
                <a:gd name="T3" fmla="*/ 137 h 308"/>
                <a:gd name="T4" fmla="*/ 7 w 255"/>
                <a:gd name="T5" fmla="*/ 146 h 308"/>
                <a:gd name="T6" fmla="*/ 4 w 255"/>
                <a:gd name="T7" fmla="*/ 155 h 308"/>
                <a:gd name="T8" fmla="*/ 2 w 255"/>
                <a:gd name="T9" fmla="*/ 167 h 308"/>
                <a:gd name="T10" fmla="*/ 12 w 255"/>
                <a:gd name="T11" fmla="*/ 184 h 308"/>
                <a:gd name="T12" fmla="*/ 16 w 255"/>
                <a:gd name="T13" fmla="*/ 186 h 308"/>
                <a:gd name="T14" fmla="*/ 26 w 255"/>
                <a:gd name="T15" fmla="*/ 208 h 308"/>
                <a:gd name="T16" fmla="*/ 26 w 255"/>
                <a:gd name="T17" fmla="*/ 225 h 308"/>
                <a:gd name="T18" fmla="*/ 36 w 255"/>
                <a:gd name="T19" fmla="*/ 234 h 308"/>
                <a:gd name="T20" fmla="*/ 52 w 255"/>
                <a:gd name="T21" fmla="*/ 239 h 308"/>
                <a:gd name="T22" fmla="*/ 53 w 255"/>
                <a:gd name="T23" fmla="*/ 246 h 308"/>
                <a:gd name="T24" fmla="*/ 69 w 255"/>
                <a:gd name="T25" fmla="*/ 258 h 308"/>
                <a:gd name="T26" fmla="*/ 74 w 255"/>
                <a:gd name="T27" fmla="*/ 270 h 308"/>
                <a:gd name="T28" fmla="*/ 86 w 255"/>
                <a:gd name="T29" fmla="*/ 278 h 308"/>
                <a:gd name="T30" fmla="*/ 93 w 255"/>
                <a:gd name="T31" fmla="*/ 289 h 308"/>
                <a:gd name="T32" fmla="*/ 105 w 255"/>
                <a:gd name="T33" fmla="*/ 296 h 308"/>
                <a:gd name="T34" fmla="*/ 117 w 255"/>
                <a:gd name="T35" fmla="*/ 294 h 308"/>
                <a:gd name="T36" fmla="*/ 139 w 255"/>
                <a:gd name="T37" fmla="*/ 306 h 308"/>
                <a:gd name="T38" fmla="*/ 149 w 255"/>
                <a:gd name="T39" fmla="*/ 306 h 308"/>
                <a:gd name="T40" fmla="*/ 156 w 255"/>
                <a:gd name="T41" fmla="*/ 308 h 308"/>
                <a:gd name="T42" fmla="*/ 187 w 255"/>
                <a:gd name="T43" fmla="*/ 299 h 308"/>
                <a:gd name="T44" fmla="*/ 194 w 255"/>
                <a:gd name="T45" fmla="*/ 292 h 308"/>
                <a:gd name="T46" fmla="*/ 213 w 255"/>
                <a:gd name="T47" fmla="*/ 280 h 308"/>
                <a:gd name="T48" fmla="*/ 197 w 255"/>
                <a:gd name="T49" fmla="*/ 260 h 308"/>
                <a:gd name="T50" fmla="*/ 187 w 255"/>
                <a:gd name="T51" fmla="*/ 249 h 308"/>
                <a:gd name="T52" fmla="*/ 180 w 255"/>
                <a:gd name="T53" fmla="*/ 244 h 308"/>
                <a:gd name="T54" fmla="*/ 173 w 255"/>
                <a:gd name="T55" fmla="*/ 242 h 308"/>
                <a:gd name="T56" fmla="*/ 175 w 255"/>
                <a:gd name="T57" fmla="*/ 237 h 308"/>
                <a:gd name="T58" fmla="*/ 183 w 255"/>
                <a:gd name="T59" fmla="*/ 234 h 308"/>
                <a:gd name="T60" fmla="*/ 190 w 255"/>
                <a:gd name="T61" fmla="*/ 201 h 308"/>
                <a:gd name="T62" fmla="*/ 195 w 255"/>
                <a:gd name="T63" fmla="*/ 194 h 308"/>
                <a:gd name="T64" fmla="*/ 202 w 255"/>
                <a:gd name="T65" fmla="*/ 182 h 308"/>
                <a:gd name="T66" fmla="*/ 219 w 255"/>
                <a:gd name="T67" fmla="*/ 163 h 308"/>
                <a:gd name="T68" fmla="*/ 233 w 255"/>
                <a:gd name="T69" fmla="*/ 96 h 308"/>
                <a:gd name="T70" fmla="*/ 240 w 255"/>
                <a:gd name="T71" fmla="*/ 93 h 308"/>
                <a:gd name="T72" fmla="*/ 254 w 255"/>
                <a:gd name="T73" fmla="*/ 79 h 308"/>
                <a:gd name="T74" fmla="*/ 250 w 255"/>
                <a:gd name="T75" fmla="*/ 79 h 308"/>
                <a:gd name="T76" fmla="*/ 240 w 255"/>
                <a:gd name="T77" fmla="*/ 70 h 308"/>
                <a:gd name="T78" fmla="*/ 235 w 255"/>
                <a:gd name="T79" fmla="*/ 33 h 308"/>
                <a:gd name="T80" fmla="*/ 230 w 255"/>
                <a:gd name="T81" fmla="*/ 17 h 308"/>
                <a:gd name="T82" fmla="*/ 221 w 255"/>
                <a:gd name="T83" fmla="*/ 7 h 308"/>
                <a:gd name="T84" fmla="*/ 204 w 255"/>
                <a:gd name="T85" fmla="*/ 5 h 308"/>
                <a:gd name="T86" fmla="*/ 189 w 255"/>
                <a:gd name="T87" fmla="*/ 14 h 308"/>
                <a:gd name="T88" fmla="*/ 173 w 255"/>
                <a:gd name="T89" fmla="*/ 17 h 308"/>
                <a:gd name="T90" fmla="*/ 147 w 255"/>
                <a:gd name="T91" fmla="*/ 14 h 308"/>
                <a:gd name="T92" fmla="*/ 144 w 255"/>
                <a:gd name="T93" fmla="*/ 17 h 308"/>
                <a:gd name="T94" fmla="*/ 34 w 255"/>
                <a:gd name="T95" fmla="*/ 4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5" h="308">
                  <a:moveTo>
                    <a:pt x="34" y="58"/>
                  </a:moveTo>
                  <a:lnTo>
                    <a:pt x="33" y="119"/>
                  </a:lnTo>
                  <a:lnTo>
                    <a:pt x="17" y="119"/>
                  </a:lnTo>
                  <a:lnTo>
                    <a:pt x="17" y="120"/>
                  </a:lnTo>
                  <a:lnTo>
                    <a:pt x="16" y="125"/>
                  </a:lnTo>
                  <a:lnTo>
                    <a:pt x="7" y="137"/>
                  </a:lnTo>
                  <a:lnTo>
                    <a:pt x="7" y="144"/>
                  </a:lnTo>
                  <a:lnTo>
                    <a:pt x="7" y="146"/>
                  </a:lnTo>
                  <a:lnTo>
                    <a:pt x="7" y="146"/>
                  </a:lnTo>
                  <a:lnTo>
                    <a:pt x="5" y="146"/>
                  </a:lnTo>
                  <a:lnTo>
                    <a:pt x="4" y="148"/>
                  </a:lnTo>
                  <a:lnTo>
                    <a:pt x="4" y="155"/>
                  </a:lnTo>
                  <a:lnTo>
                    <a:pt x="2" y="160"/>
                  </a:lnTo>
                  <a:lnTo>
                    <a:pt x="0" y="167"/>
                  </a:lnTo>
                  <a:lnTo>
                    <a:pt x="2" y="167"/>
                  </a:lnTo>
                  <a:lnTo>
                    <a:pt x="7" y="165"/>
                  </a:lnTo>
                  <a:lnTo>
                    <a:pt x="7" y="170"/>
                  </a:lnTo>
                  <a:lnTo>
                    <a:pt x="12" y="184"/>
                  </a:lnTo>
                  <a:lnTo>
                    <a:pt x="12" y="184"/>
                  </a:lnTo>
                  <a:lnTo>
                    <a:pt x="14" y="186"/>
                  </a:lnTo>
                  <a:lnTo>
                    <a:pt x="16" y="186"/>
                  </a:lnTo>
                  <a:lnTo>
                    <a:pt x="16" y="191"/>
                  </a:lnTo>
                  <a:lnTo>
                    <a:pt x="14" y="192"/>
                  </a:lnTo>
                  <a:lnTo>
                    <a:pt x="26" y="208"/>
                  </a:lnTo>
                  <a:lnTo>
                    <a:pt x="28" y="211"/>
                  </a:lnTo>
                  <a:lnTo>
                    <a:pt x="24" y="222"/>
                  </a:lnTo>
                  <a:lnTo>
                    <a:pt x="26" y="225"/>
                  </a:lnTo>
                  <a:lnTo>
                    <a:pt x="28" y="229"/>
                  </a:lnTo>
                  <a:lnTo>
                    <a:pt x="34" y="229"/>
                  </a:lnTo>
                  <a:lnTo>
                    <a:pt x="36" y="234"/>
                  </a:lnTo>
                  <a:lnTo>
                    <a:pt x="40" y="235"/>
                  </a:lnTo>
                  <a:lnTo>
                    <a:pt x="46" y="235"/>
                  </a:lnTo>
                  <a:lnTo>
                    <a:pt x="52" y="239"/>
                  </a:lnTo>
                  <a:lnTo>
                    <a:pt x="52" y="241"/>
                  </a:lnTo>
                  <a:lnTo>
                    <a:pt x="52" y="242"/>
                  </a:lnTo>
                  <a:lnTo>
                    <a:pt x="53" y="246"/>
                  </a:lnTo>
                  <a:lnTo>
                    <a:pt x="64" y="253"/>
                  </a:lnTo>
                  <a:lnTo>
                    <a:pt x="65" y="256"/>
                  </a:lnTo>
                  <a:lnTo>
                    <a:pt x="69" y="258"/>
                  </a:lnTo>
                  <a:lnTo>
                    <a:pt x="70" y="263"/>
                  </a:lnTo>
                  <a:lnTo>
                    <a:pt x="72" y="266"/>
                  </a:lnTo>
                  <a:lnTo>
                    <a:pt x="74" y="270"/>
                  </a:lnTo>
                  <a:lnTo>
                    <a:pt x="76" y="270"/>
                  </a:lnTo>
                  <a:lnTo>
                    <a:pt x="84" y="275"/>
                  </a:lnTo>
                  <a:lnTo>
                    <a:pt x="86" y="278"/>
                  </a:lnTo>
                  <a:lnTo>
                    <a:pt x="86" y="282"/>
                  </a:lnTo>
                  <a:lnTo>
                    <a:pt x="89" y="285"/>
                  </a:lnTo>
                  <a:lnTo>
                    <a:pt x="93" y="289"/>
                  </a:lnTo>
                  <a:lnTo>
                    <a:pt x="96" y="294"/>
                  </a:lnTo>
                  <a:lnTo>
                    <a:pt x="103" y="296"/>
                  </a:lnTo>
                  <a:lnTo>
                    <a:pt x="105" y="296"/>
                  </a:lnTo>
                  <a:lnTo>
                    <a:pt x="106" y="292"/>
                  </a:lnTo>
                  <a:lnTo>
                    <a:pt x="113" y="294"/>
                  </a:lnTo>
                  <a:lnTo>
                    <a:pt x="117" y="294"/>
                  </a:lnTo>
                  <a:lnTo>
                    <a:pt x="120" y="292"/>
                  </a:lnTo>
                  <a:lnTo>
                    <a:pt x="137" y="308"/>
                  </a:lnTo>
                  <a:lnTo>
                    <a:pt x="139" y="306"/>
                  </a:lnTo>
                  <a:lnTo>
                    <a:pt x="142" y="306"/>
                  </a:lnTo>
                  <a:lnTo>
                    <a:pt x="146" y="306"/>
                  </a:lnTo>
                  <a:lnTo>
                    <a:pt x="149" y="306"/>
                  </a:lnTo>
                  <a:lnTo>
                    <a:pt x="151" y="306"/>
                  </a:lnTo>
                  <a:lnTo>
                    <a:pt x="154" y="306"/>
                  </a:lnTo>
                  <a:lnTo>
                    <a:pt x="156" y="308"/>
                  </a:lnTo>
                  <a:lnTo>
                    <a:pt x="178" y="304"/>
                  </a:lnTo>
                  <a:lnTo>
                    <a:pt x="187" y="299"/>
                  </a:lnTo>
                  <a:lnTo>
                    <a:pt x="187" y="299"/>
                  </a:lnTo>
                  <a:lnTo>
                    <a:pt x="187" y="301"/>
                  </a:lnTo>
                  <a:lnTo>
                    <a:pt x="190" y="294"/>
                  </a:lnTo>
                  <a:lnTo>
                    <a:pt x="194" y="292"/>
                  </a:lnTo>
                  <a:lnTo>
                    <a:pt x="214" y="292"/>
                  </a:lnTo>
                  <a:lnTo>
                    <a:pt x="216" y="282"/>
                  </a:lnTo>
                  <a:lnTo>
                    <a:pt x="213" y="280"/>
                  </a:lnTo>
                  <a:lnTo>
                    <a:pt x="207" y="278"/>
                  </a:lnTo>
                  <a:lnTo>
                    <a:pt x="204" y="277"/>
                  </a:lnTo>
                  <a:lnTo>
                    <a:pt x="197" y="260"/>
                  </a:lnTo>
                  <a:lnTo>
                    <a:pt x="189" y="254"/>
                  </a:lnTo>
                  <a:lnTo>
                    <a:pt x="187" y="253"/>
                  </a:lnTo>
                  <a:lnTo>
                    <a:pt x="187" y="249"/>
                  </a:lnTo>
                  <a:lnTo>
                    <a:pt x="185" y="246"/>
                  </a:lnTo>
                  <a:lnTo>
                    <a:pt x="182" y="244"/>
                  </a:lnTo>
                  <a:lnTo>
                    <a:pt x="180" y="244"/>
                  </a:lnTo>
                  <a:lnTo>
                    <a:pt x="177" y="244"/>
                  </a:lnTo>
                  <a:lnTo>
                    <a:pt x="175" y="242"/>
                  </a:lnTo>
                  <a:lnTo>
                    <a:pt x="173" y="242"/>
                  </a:lnTo>
                  <a:lnTo>
                    <a:pt x="171" y="241"/>
                  </a:lnTo>
                  <a:lnTo>
                    <a:pt x="173" y="239"/>
                  </a:lnTo>
                  <a:lnTo>
                    <a:pt x="175" y="237"/>
                  </a:lnTo>
                  <a:lnTo>
                    <a:pt x="175" y="234"/>
                  </a:lnTo>
                  <a:lnTo>
                    <a:pt x="177" y="232"/>
                  </a:lnTo>
                  <a:lnTo>
                    <a:pt x="183" y="234"/>
                  </a:lnTo>
                  <a:lnTo>
                    <a:pt x="187" y="232"/>
                  </a:lnTo>
                  <a:lnTo>
                    <a:pt x="189" y="230"/>
                  </a:lnTo>
                  <a:lnTo>
                    <a:pt x="190" y="201"/>
                  </a:lnTo>
                  <a:lnTo>
                    <a:pt x="190" y="201"/>
                  </a:lnTo>
                  <a:lnTo>
                    <a:pt x="194" y="196"/>
                  </a:lnTo>
                  <a:lnTo>
                    <a:pt x="195" y="194"/>
                  </a:lnTo>
                  <a:lnTo>
                    <a:pt x="199" y="194"/>
                  </a:lnTo>
                  <a:lnTo>
                    <a:pt x="201" y="194"/>
                  </a:lnTo>
                  <a:lnTo>
                    <a:pt x="202" y="182"/>
                  </a:lnTo>
                  <a:lnTo>
                    <a:pt x="216" y="165"/>
                  </a:lnTo>
                  <a:lnTo>
                    <a:pt x="218" y="165"/>
                  </a:lnTo>
                  <a:lnTo>
                    <a:pt x="219" y="163"/>
                  </a:lnTo>
                  <a:lnTo>
                    <a:pt x="225" y="143"/>
                  </a:lnTo>
                  <a:lnTo>
                    <a:pt x="225" y="132"/>
                  </a:lnTo>
                  <a:lnTo>
                    <a:pt x="233" y="96"/>
                  </a:lnTo>
                  <a:lnTo>
                    <a:pt x="237" y="96"/>
                  </a:lnTo>
                  <a:lnTo>
                    <a:pt x="238" y="94"/>
                  </a:lnTo>
                  <a:lnTo>
                    <a:pt x="240" y="93"/>
                  </a:lnTo>
                  <a:lnTo>
                    <a:pt x="252" y="88"/>
                  </a:lnTo>
                  <a:lnTo>
                    <a:pt x="255" y="81"/>
                  </a:lnTo>
                  <a:lnTo>
                    <a:pt x="254" y="79"/>
                  </a:lnTo>
                  <a:lnTo>
                    <a:pt x="252" y="79"/>
                  </a:lnTo>
                  <a:lnTo>
                    <a:pt x="252" y="77"/>
                  </a:lnTo>
                  <a:lnTo>
                    <a:pt x="250" y="79"/>
                  </a:lnTo>
                  <a:lnTo>
                    <a:pt x="249" y="76"/>
                  </a:lnTo>
                  <a:lnTo>
                    <a:pt x="247" y="74"/>
                  </a:lnTo>
                  <a:lnTo>
                    <a:pt x="240" y="70"/>
                  </a:lnTo>
                  <a:lnTo>
                    <a:pt x="238" y="67"/>
                  </a:lnTo>
                  <a:lnTo>
                    <a:pt x="235" y="33"/>
                  </a:lnTo>
                  <a:lnTo>
                    <a:pt x="235" y="33"/>
                  </a:lnTo>
                  <a:lnTo>
                    <a:pt x="235" y="31"/>
                  </a:lnTo>
                  <a:lnTo>
                    <a:pt x="231" y="26"/>
                  </a:lnTo>
                  <a:lnTo>
                    <a:pt x="230" y="17"/>
                  </a:lnTo>
                  <a:lnTo>
                    <a:pt x="226" y="12"/>
                  </a:lnTo>
                  <a:lnTo>
                    <a:pt x="225" y="12"/>
                  </a:lnTo>
                  <a:lnTo>
                    <a:pt x="221" y="7"/>
                  </a:lnTo>
                  <a:lnTo>
                    <a:pt x="214" y="5"/>
                  </a:lnTo>
                  <a:lnTo>
                    <a:pt x="211" y="0"/>
                  </a:lnTo>
                  <a:lnTo>
                    <a:pt x="204" y="5"/>
                  </a:lnTo>
                  <a:lnTo>
                    <a:pt x="201" y="3"/>
                  </a:lnTo>
                  <a:lnTo>
                    <a:pt x="197" y="12"/>
                  </a:lnTo>
                  <a:lnTo>
                    <a:pt x="189" y="14"/>
                  </a:lnTo>
                  <a:lnTo>
                    <a:pt x="187" y="21"/>
                  </a:lnTo>
                  <a:lnTo>
                    <a:pt x="180" y="21"/>
                  </a:lnTo>
                  <a:lnTo>
                    <a:pt x="173" y="17"/>
                  </a:lnTo>
                  <a:lnTo>
                    <a:pt x="147" y="17"/>
                  </a:lnTo>
                  <a:lnTo>
                    <a:pt x="147" y="14"/>
                  </a:lnTo>
                  <a:lnTo>
                    <a:pt x="147" y="14"/>
                  </a:lnTo>
                  <a:lnTo>
                    <a:pt x="147" y="14"/>
                  </a:lnTo>
                  <a:lnTo>
                    <a:pt x="146" y="14"/>
                  </a:lnTo>
                  <a:lnTo>
                    <a:pt x="144" y="17"/>
                  </a:lnTo>
                  <a:lnTo>
                    <a:pt x="48" y="17"/>
                  </a:lnTo>
                  <a:lnTo>
                    <a:pt x="48" y="48"/>
                  </a:lnTo>
                  <a:lnTo>
                    <a:pt x="34" y="48"/>
                  </a:lnTo>
                  <a:lnTo>
                    <a:pt x="34" y="58"/>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5" name="Freeform 89"/>
            <p:cNvSpPr>
              <a:spLocks/>
            </p:cNvSpPr>
            <p:nvPr/>
          </p:nvSpPr>
          <p:spPr bwMode="auto">
            <a:xfrm>
              <a:off x="875" y="2698"/>
              <a:ext cx="255" cy="308"/>
            </a:xfrm>
            <a:custGeom>
              <a:avLst/>
              <a:gdLst>
                <a:gd name="T0" fmla="*/ 17 w 255"/>
                <a:gd name="T1" fmla="*/ 119 h 308"/>
                <a:gd name="T2" fmla="*/ 7 w 255"/>
                <a:gd name="T3" fmla="*/ 137 h 308"/>
                <a:gd name="T4" fmla="*/ 7 w 255"/>
                <a:gd name="T5" fmla="*/ 146 h 308"/>
                <a:gd name="T6" fmla="*/ 4 w 255"/>
                <a:gd name="T7" fmla="*/ 155 h 308"/>
                <a:gd name="T8" fmla="*/ 2 w 255"/>
                <a:gd name="T9" fmla="*/ 167 h 308"/>
                <a:gd name="T10" fmla="*/ 12 w 255"/>
                <a:gd name="T11" fmla="*/ 184 h 308"/>
                <a:gd name="T12" fmla="*/ 16 w 255"/>
                <a:gd name="T13" fmla="*/ 186 h 308"/>
                <a:gd name="T14" fmla="*/ 26 w 255"/>
                <a:gd name="T15" fmla="*/ 208 h 308"/>
                <a:gd name="T16" fmla="*/ 26 w 255"/>
                <a:gd name="T17" fmla="*/ 225 h 308"/>
                <a:gd name="T18" fmla="*/ 36 w 255"/>
                <a:gd name="T19" fmla="*/ 234 h 308"/>
                <a:gd name="T20" fmla="*/ 52 w 255"/>
                <a:gd name="T21" fmla="*/ 239 h 308"/>
                <a:gd name="T22" fmla="*/ 53 w 255"/>
                <a:gd name="T23" fmla="*/ 246 h 308"/>
                <a:gd name="T24" fmla="*/ 69 w 255"/>
                <a:gd name="T25" fmla="*/ 258 h 308"/>
                <a:gd name="T26" fmla="*/ 74 w 255"/>
                <a:gd name="T27" fmla="*/ 270 h 308"/>
                <a:gd name="T28" fmla="*/ 86 w 255"/>
                <a:gd name="T29" fmla="*/ 278 h 308"/>
                <a:gd name="T30" fmla="*/ 93 w 255"/>
                <a:gd name="T31" fmla="*/ 289 h 308"/>
                <a:gd name="T32" fmla="*/ 105 w 255"/>
                <a:gd name="T33" fmla="*/ 296 h 308"/>
                <a:gd name="T34" fmla="*/ 117 w 255"/>
                <a:gd name="T35" fmla="*/ 294 h 308"/>
                <a:gd name="T36" fmla="*/ 139 w 255"/>
                <a:gd name="T37" fmla="*/ 306 h 308"/>
                <a:gd name="T38" fmla="*/ 149 w 255"/>
                <a:gd name="T39" fmla="*/ 306 h 308"/>
                <a:gd name="T40" fmla="*/ 156 w 255"/>
                <a:gd name="T41" fmla="*/ 308 h 308"/>
                <a:gd name="T42" fmla="*/ 187 w 255"/>
                <a:gd name="T43" fmla="*/ 299 h 308"/>
                <a:gd name="T44" fmla="*/ 194 w 255"/>
                <a:gd name="T45" fmla="*/ 292 h 308"/>
                <a:gd name="T46" fmla="*/ 213 w 255"/>
                <a:gd name="T47" fmla="*/ 280 h 308"/>
                <a:gd name="T48" fmla="*/ 197 w 255"/>
                <a:gd name="T49" fmla="*/ 260 h 308"/>
                <a:gd name="T50" fmla="*/ 187 w 255"/>
                <a:gd name="T51" fmla="*/ 249 h 308"/>
                <a:gd name="T52" fmla="*/ 180 w 255"/>
                <a:gd name="T53" fmla="*/ 244 h 308"/>
                <a:gd name="T54" fmla="*/ 173 w 255"/>
                <a:gd name="T55" fmla="*/ 242 h 308"/>
                <a:gd name="T56" fmla="*/ 175 w 255"/>
                <a:gd name="T57" fmla="*/ 237 h 308"/>
                <a:gd name="T58" fmla="*/ 183 w 255"/>
                <a:gd name="T59" fmla="*/ 234 h 308"/>
                <a:gd name="T60" fmla="*/ 190 w 255"/>
                <a:gd name="T61" fmla="*/ 201 h 308"/>
                <a:gd name="T62" fmla="*/ 195 w 255"/>
                <a:gd name="T63" fmla="*/ 194 h 308"/>
                <a:gd name="T64" fmla="*/ 202 w 255"/>
                <a:gd name="T65" fmla="*/ 182 h 308"/>
                <a:gd name="T66" fmla="*/ 219 w 255"/>
                <a:gd name="T67" fmla="*/ 163 h 308"/>
                <a:gd name="T68" fmla="*/ 233 w 255"/>
                <a:gd name="T69" fmla="*/ 96 h 308"/>
                <a:gd name="T70" fmla="*/ 240 w 255"/>
                <a:gd name="T71" fmla="*/ 93 h 308"/>
                <a:gd name="T72" fmla="*/ 254 w 255"/>
                <a:gd name="T73" fmla="*/ 79 h 308"/>
                <a:gd name="T74" fmla="*/ 250 w 255"/>
                <a:gd name="T75" fmla="*/ 79 h 308"/>
                <a:gd name="T76" fmla="*/ 240 w 255"/>
                <a:gd name="T77" fmla="*/ 70 h 308"/>
                <a:gd name="T78" fmla="*/ 235 w 255"/>
                <a:gd name="T79" fmla="*/ 33 h 308"/>
                <a:gd name="T80" fmla="*/ 230 w 255"/>
                <a:gd name="T81" fmla="*/ 17 h 308"/>
                <a:gd name="T82" fmla="*/ 221 w 255"/>
                <a:gd name="T83" fmla="*/ 7 h 308"/>
                <a:gd name="T84" fmla="*/ 204 w 255"/>
                <a:gd name="T85" fmla="*/ 5 h 308"/>
                <a:gd name="T86" fmla="*/ 189 w 255"/>
                <a:gd name="T87" fmla="*/ 14 h 308"/>
                <a:gd name="T88" fmla="*/ 173 w 255"/>
                <a:gd name="T89" fmla="*/ 17 h 308"/>
                <a:gd name="T90" fmla="*/ 147 w 255"/>
                <a:gd name="T91" fmla="*/ 14 h 308"/>
                <a:gd name="T92" fmla="*/ 144 w 255"/>
                <a:gd name="T93" fmla="*/ 17 h 308"/>
                <a:gd name="T94" fmla="*/ 34 w 255"/>
                <a:gd name="T95" fmla="*/ 4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5" h="308">
                  <a:moveTo>
                    <a:pt x="34" y="58"/>
                  </a:moveTo>
                  <a:lnTo>
                    <a:pt x="33" y="119"/>
                  </a:lnTo>
                  <a:lnTo>
                    <a:pt x="17" y="119"/>
                  </a:lnTo>
                  <a:lnTo>
                    <a:pt x="17" y="120"/>
                  </a:lnTo>
                  <a:lnTo>
                    <a:pt x="16" y="125"/>
                  </a:lnTo>
                  <a:lnTo>
                    <a:pt x="7" y="137"/>
                  </a:lnTo>
                  <a:lnTo>
                    <a:pt x="7" y="144"/>
                  </a:lnTo>
                  <a:lnTo>
                    <a:pt x="7" y="146"/>
                  </a:lnTo>
                  <a:lnTo>
                    <a:pt x="7" y="146"/>
                  </a:lnTo>
                  <a:lnTo>
                    <a:pt x="5" y="146"/>
                  </a:lnTo>
                  <a:lnTo>
                    <a:pt x="4" y="148"/>
                  </a:lnTo>
                  <a:lnTo>
                    <a:pt x="4" y="155"/>
                  </a:lnTo>
                  <a:lnTo>
                    <a:pt x="2" y="160"/>
                  </a:lnTo>
                  <a:lnTo>
                    <a:pt x="0" y="167"/>
                  </a:lnTo>
                  <a:lnTo>
                    <a:pt x="2" y="167"/>
                  </a:lnTo>
                  <a:lnTo>
                    <a:pt x="7" y="165"/>
                  </a:lnTo>
                  <a:lnTo>
                    <a:pt x="7" y="170"/>
                  </a:lnTo>
                  <a:lnTo>
                    <a:pt x="12" y="184"/>
                  </a:lnTo>
                  <a:lnTo>
                    <a:pt x="12" y="184"/>
                  </a:lnTo>
                  <a:lnTo>
                    <a:pt x="14" y="186"/>
                  </a:lnTo>
                  <a:lnTo>
                    <a:pt x="16" y="186"/>
                  </a:lnTo>
                  <a:lnTo>
                    <a:pt x="16" y="191"/>
                  </a:lnTo>
                  <a:lnTo>
                    <a:pt x="14" y="192"/>
                  </a:lnTo>
                  <a:lnTo>
                    <a:pt x="26" y="208"/>
                  </a:lnTo>
                  <a:lnTo>
                    <a:pt x="28" y="211"/>
                  </a:lnTo>
                  <a:lnTo>
                    <a:pt x="24" y="222"/>
                  </a:lnTo>
                  <a:lnTo>
                    <a:pt x="26" y="225"/>
                  </a:lnTo>
                  <a:lnTo>
                    <a:pt x="28" y="229"/>
                  </a:lnTo>
                  <a:lnTo>
                    <a:pt x="34" y="229"/>
                  </a:lnTo>
                  <a:lnTo>
                    <a:pt x="36" y="234"/>
                  </a:lnTo>
                  <a:lnTo>
                    <a:pt x="40" y="235"/>
                  </a:lnTo>
                  <a:lnTo>
                    <a:pt x="46" y="235"/>
                  </a:lnTo>
                  <a:lnTo>
                    <a:pt x="52" y="239"/>
                  </a:lnTo>
                  <a:lnTo>
                    <a:pt x="52" y="241"/>
                  </a:lnTo>
                  <a:lnTo>
                    <a:pt x="52" y="242"/>
                  </a:lnTo>
                  <a:lnTo>
                    <a:pt x="53" y="246"/>
                  </a:lnTo>
                  <a:lnTo>
                    <a:pt x="64" y="253"/>
                  </a:lnTo>
                  <a:lnTo>
                    <a:pt x="65" y="256"/>
                  </a:lnTo>
                  <a:lnTo>
                    <a:pt x="69" y="258"/>
                  </a:lnTo>
                  <a:lnTo>
                    <a:pt x="70" y="263"/>
                  </a:lnTo>
                  <a:lnTo>
                    <a:pt x="72" y="266"/>
                  </a:lnTo>
                  <a:lnTo>
                    <a:pt x="74" y="270"/>
                  </a:lnTo>
                  <a:lnTo>
                    <a:pt x="76" y="270"/>
                  </a:lnTo>
                  <a:lnTo>
                    <a:pt x="84" y="275"/>
                  </a:lnTo>
                  <a:lnTo>
                    <a:pt x="86" y="278"/>
                  </a:lnTo>
                  <a:lnTo>
                    <a:pt x="86" y="282"/>
                  </a:lnTo>
                  <a:lnTo>
                    <a:pt x="89" y="285"/>
                  </a:lnTo>
                  <a:lnTo>
                    <a:pt x="93" y="289"/>
                  </a:lnTo>
                  <a:lnTo>
                    <a:pt x="96" y="294"/>
                  </a:lnTo>
                  <a:lnTo>
                    <a:pt x="103" y="296"/>
                  </a:lnTo>
                  <a:lnTo>
                    <a:pt x="105" y="296"/>
                  </a:lnTo>
                  <a:lnTo>
                    <a:pt x="106" y="292"/>
                  </a:lnTo>
                  <a:lnTo>
                    <a:pt x="113" y="294"/>
                  </a:lnTo>
                  <a:lnTo>
                    <a:pt x="117" y="294"/>
                  </a:lnTo>
                  <a:lnTo>
                    <a:pt x="120" y="292"/>
                  </a:lnTo>
                  <a:lnTo>
                    <a:pt x="137" y="308"/>
                  </a:lnTo>
                  <a:lnTo>
                    <a:pt x="139" y="306"/>
                  </a:lnTo>
                  <a:lnTo>
                    <a:pt x="142" y="306"/>
                  </a:lnTo>
                  <a:lnTo>
                    <a:pt x="146" y="306"/>
                  </a:lnTo>
                  <a:lnTo>
                    <a:pt x="149" y="306"/>
                  </a:lnTo>
                  <a:lnTo>
                    <a:pt x="151" y="306"/>
                  </a:lnTo>
                  <a:lnTo>
                    <a:pt x="154" y="306"/>
                  </a:lnTo>
                  <a:lnTo>
                    <a:pt x="156" y="308"/>
                  </a:lnTo>
                  <a:lnTo>
                    <a:pt x="178" y="304"/>
                  </a:lnTo>
                  <a:lnTo>
                    <a:pt x="187" y="299"/>
                  </a:lnTo>
                  <a:lnTo>
                    <a:pt x="187" y="299"/>
                  </a:lnTo>
                  <a:lnTo>
                    <a:pt x="187" y="301"/>
                  </a:lnTo>
                  <a:lnTo>
                    <a:pt x="190" y="294"/>
                  </a:lnTo>
                  <a:lnTo>
                    <a:pt x="194" y="292"/>
                  </a:lnTo>
                  <a:lnTo>
                    <a:pt x="214" y="292"/>
                  </a:lnTo>
                  <a:lnTo>
                    <a:pt x="216" y="282"/>
                  </a:lnTo>
                  <a:lnTo>
                    <a:pt x="213" y="280"/>
                  </a:lnTo>
                  <a:lnTo>
                    <a:pt x="207" y="278"/>
                  </a:lnTo>
                  <a:lnTo>
                    <a:pt x="204" y="277"/>
                  </a:lnTo>
                  <a:lnTo>
                    <a:pt x="197" y="260"/>
                  </a:lnTo>
                  <a:lnTo>
                    <a:pt x="189" y="254"/>
                  </a:lnTo>
                  <a:lnTo>
                    <a:pt x="187" y="253"/>
                  </a:lnTo>
                  <a:lnTo>
                    <a:pt x="187" y="249"/>
                  </a:lnTo>
                  <a:lnTo>
                    <a:pt x="185" y="246"/>
                  </a:lnTo>
                  <a:lnTo>
                    <a:pt x="182" y="244"/>
                  </a:lnTo>
                  <a:lnTo>
                    <a:pt x="180" y="244"/>
                  </a:lnTo>
                  <a:lnTo>
                    <a:pt x="177" y="244"/>
                  </a:lnTo>
                  <a:lnTo>
                    <a:pt x="175" y="242"/>
                  </a:lnTo>
                  <a:lnTo>
                    <a:pt x="173" y="242"/>
                  </a:lnTo>
                  <a:lnTo>
                    <a:pt x="171" y="241"/>
                  </a:lnTo>
                  <a:lnTo>
                    <a:pt x="173" y="239"/>
                  </a:lnTo>
                  <a:lnTo>
                    <a:pt x="175" y="237"/>
                  </a:lnTo>
                  <a:lnTo>
                    <a:pt x="175" y="234"/>
                  </a:lnTo>
                  <a:lnTo>
                    <a:pt x="177" y="232"/>
                  </a:lnTo>
                  <a:lnTo>
                    <a:pt x="183" y="234"/>
                  </a:lnTo>
                  <a:lnTo>
                    <a:pt x="187" y="232"/>
                  </a:lnTo>
                  <a:lnTo>
                    <a:pt x="189" y="230"/>
                  </a:lnTo>
                  <a:lnTo>
                    <a:pt x="190" y="201"/>
                  </a:lnTo>
                  <a:lnTo>
                    <a:pt x="190" y="201"/>
                  </a:lnTo>
                  <a:lnTo>
                    <a:pt x="194" y="196"/>
                  </a:lnTo>
                  <a:lnTo>
                    <a:pt x="195" y="194"/>
                  </a:lnTo>
                  <a:lnTo>
                    <a:pt x="199" y="194"/>
                  </a:lnTo>
                  <a:lnTo>
                    <a:pt x="201" y="194"/>
                  </a:lnTo>
                  <a:lnTo>
                    <a:pt x="202" y="182"/>
                  </a:lnTo>
                  <a:lnTo>
                    <a:pt x="216" y="165"/>
                  </a:lnTo>
                  <a:lnTo>
                    <a:pt x="218" y="165"/>
                  </a:lnTo>
                  <a:lnTo>
                    <a:pt x="219" y="163"/>
                  </a:lnTo>
                  <a:lnTo>
                    <a:pt x="225" y="143"/>
                  </a:lnTo>
                  <a:lnTo>
                    <a:pt x="225" y="132"/>
                  </a:lnTo>
                  <a:lnTo>
                    <a:pt x="233" y="96"/>
                  </a:lnTo>
                  <a:lnTo>
                    <a:pt x="237" y="96"/>
                  </a:lnTo>
                  <a:lnTo>
                    <a:pt x="238" y="94"/>
                  </a:lnTo>
                  <a:lnTo>
                    <a:pt x="240" y="93"/>
                  </a:lnTo>
                  <a:lnTo>
                    <a:pt x="252" y="88"/>
                  </a:lnTo>
                  <a:lnTo>
                    <a:pt x="255" y="81"/>
                  </a:lnTo>
                  <a:lnTo>
                    <a:pt x="254" y="79"/>
                  </a:lnTo>
                  <a:lnTo>
                    <a:pt x="252" y="79"/>
                  </a:lnTo>
                  <a:lnTo>
                    <a:pt x="252" y="77"/>
                  </a:lnTo>
                  <a:lnTo>
                    <a:pt x="250" y="79"/>
                  </a:lnTo>
                  <a:lnTo>
                    <a:pt x="249" y="76"/>
                  </a:lnTo>
                  <a:lnTo>
                    <a:pt x="247" y="74"/>
                  </a:lnTo>
                  <a:lnTo>
                    <a:pt x="240" y="70"/>
                  </a:lnTo>
                  <a:lnTo>
                    <a:pt x="238" y="67"/>
                  </a:lnTo>
                  <a:lnTo>
                    <a:pt x="235" y="33"/>
                  </a:lnTo>
                  <a:lnTo>
                    <a:pt x="235" y="33"/>
                  </a:lnTo>
                  <a:lnTo>
                    <a:pt x="235" y="31"/>
                  </a:lnTo>
                  <a:lnTo>
                    <a:pt x="231" y="26"/>
                  </a:lnTo>
                  <a:lnTo>
                    <a:pt x="230" y="17"/>
                  </a:lnTo>
                  <a:lnTo>
                    <a:pt x="226" y="12"/>
                  </a:lnTo>
                  <a:lnTo>
                    <a:pt x="225" y="12"/>
                  </a:lnTo>
                  <a:lnTo>
                    <a:pt x="221" y="7"/>
                  </a:lnTo>
                  <a:lnTo>
                    <a:pt x="214" y="5"/>
                  </a:lnTo>
                  <a:lnTo>
                    <a:pt x="211" y="0"/>
                  </a:lnTo>
                  <a:lnTo>
                    <a:pt x="204" y="5"/>
                  </a:lnTo>
                  <a:lnTo>
                    <a:pt x="201" y="3"/>
                  </a:lnTo>
                  <a:lnTo>
                    <a:pt x="197" y="12"/>
                  </a:lnTo>
                  <a:lnTo>
                    <a:pt x="189" y="14"/>
                  </a:lnTo>
                  <a:lnTo>
                    <a:pt x="187" y="21"/>
                  </a:lnTo>
                  <a:lnTo>
                    <a:pt x="180" y="21"/>
                  </a:lnTo>
                  <a:lnTo>
                    <a:pt x="173" y="17"/>
                  </a:lnTo>
                  <a:lnTo>
                    <a:pt x="147" y="17"/>
                  </a:lnTo>
                  <a:lnTo>
                    <a:pt x="147" y="14"/>
                  </a:lnTo>
                  <a:lnTo>
                    <a:pt x="147" y="14"/>
                  </a:lnTo>
                  <a:lnTo>
                    <a:pt x="147" y="14"/>
                  </a:lnTo>
                  <a:lnTo>
                    <a:pt x="146" y="14"/>
                  </a:lnTo>
                  <a:lnTo>
                    <a:pt x="144" y="17"/>
                  </a:lnTo>
                  <a:lnTo>
                    <a:pt x="48" y="17"/>
                  </a:lnTo>
                  <a:lnTo>
                    <a:pt x="48" y="48"/>
                  </a:lnTo>
                  <a:lnTo>
                    <a:pt x="34" y="48"/>
                  </a:lnTo>
                  <a:lnTo>
                    <a:pt x="34" y="58"/>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6" name="Freeform 90"/>
            <p:cNvSpPr>
              <a:spLocks/>
            </p:cNvSpPr>
            <p:nvPr/>
          </p:nvSpPr>
          <p:spPr bwMode="auto">
            <a:xfrm>
              <a:off x="541" y="2689"/>
              <a:ext cx="243" cy="191"/>
            </a:xfrm>
            <a:custGeom>
              <a:avLst/>
              <a:gdLst>
                <a:gd name="T0" fmla="*/ 62 w 243"/>
                <a:gd name="T1" fmla="*/ 122 h 191"/>
                <a:gd name="T2" fmla="*/ 58 w 243"/>
                <a:gd name="T3" fmla="*/ 124 h 191"/>
                <a:gd name="T4" fmla="*/ 56 w 243"/>
                <a:gd name="T5" fmla="*/ 128 h 191"/>
                <a:gd name="T6" fmla="*/ 51 w 243"/>
                <a:gd name="T7" fmla="*/ 131 h 191"/>
                <a:gd name="T8" fmla="*/ 44 w 243"/>
                <a:gd name="T9" fmla="*/ 133 h 191"/>
                <a:gd name="T10" fmla="*/ 43 w 243"/>
                <a:gd name="T11" fmla="*/ 133 h 191"/>
                <a:gd name="T12" fmla="*/ 12 w 243"/>
                <a:gd name="T13" fmla="*/ 140 h 191"/>
                <a:gd name="T14" fmla="*/ 0 w 243"/>
                <a:gd name="T15" fmla="*/ 140 h 191"/>
                <a:gd name="T16" fmla="*/ 0 w 243"/>
                <a:gd name="T17" fmla="*/ 146 h 191"/>
                <a:gd name="T18" fmla="*/ 3 w 243"/>
                <a:gd name="T19" fmla="*/ 150 h 191"/>
                <a:gd name="T20" fmla="*/ 3 w 243"/>
                <a:gd name="T21" fmla="*/ 153 h 191"/>
                <a:gd name="T22" fmla="*/ 19 w 243"/>
                <a:gd name="T23" fmla="*/ 174 h 191"/>
                <a:gd name="T24" fmla="*/ 26 w 243"/>
                <a:gd name="T25" fmla="*/ 177 h 191"/>
                <a:gd name="T26" fmla="*/ 27 w 243"/>
                <a:gd name="T27" fmla="*/ 176 h 191"/>
                <a:gd name="T28" fmla="*/ 31 w 243"/>
                <a:gd name="T29" fmla="*/ 176 h 191"/>
                <a:gd name="T30" fmla="*/ 32 w 243"/>
                <a:gd name="T31" fmla="*/ 179 h 191"/>
                <a:gd name="T32" fmla="*/ 31 w 243"/>
                <a:gd name="T33" fmla="*/ 181 h 191"/>
                <a:gd name="T34" fmla="*/ 31 w 243"/>
                <a:gd name="T35" fmla="*/ 183 h 191"/>
                <a:gd name="T36" fmla="*/ 38 w 243"/>
                <a:gd name="T37" fmla="*/ 186 h 191"/>
                <a:gd name="T38" fmla="*/ 34 w 243"/>
                <a:gd name="T39" fmla="*/ 183 h 191"/>
                <a:gd name="T40" fmla="*/ 41 w 243"/>
                <a:gd name="T41" fmla="*/ 181 h 191"/>
                <a:gd name="T42" fmla="*/ 53 w 243"/>
                <a:gd name="T43" fmla="*/ 179 h 191"/>
                <a:gd name="T44" fmla="*/ 55 w 243"/>
                <a:gd name="T45" fmla="*/ 176 h 191"/>
                <a:gd name="T46" fmla="*/ 58 w 243"/>
                <a:gd name="T47" fmla="*/ 174 h 191"/>
                <a:gd name="T48" fmla="*/ 67 w 243"/>
                <a:gd name="T49" fmla="*/ 160 h 191"/>
                <a:gd name="T50" fmla="*/ 96 w 243"/>
                <a:gd name="T51" fmla="*/ 164 h 191"/>
                <a:gd name="T52" fmla="*/ 104 w 243"/>
                <a:gd name="T53" fmla="*/ 171 h 191"/>
                <a:gd name="T54" fmla="*/ 110 w 243"/>
                <a:gd name="T55" fmla="*/ 169 h 191"/>
                <a:gd name="T56" fmla="*/ 120 w 243"/>
                <a:gd name="T57" fmla="*/ 165 h 191"/>
                <a:gd name="T58" fmla="*/ 142 w 243"/>
                <a:gd name="T59" fmla="*/ 174 h 191"/>
                <a:gd name="T60" fmla="*/ 156 w 243"/>
                <a:gd name="T61" fmla="*/ 165 h 191"/>
                <a:gd name="T62" fmla="*/ 185 w 243"/>
                <a:gd name="T63" fmla="*/ 167 h 191"/>
                <a:gd name="T64" fmla="*/ 190 w 243"/>
                <a:gd name="T65" fmla="*/ 167 h 191"/>
                <a:gd name="T66" fmla="*/ 192 w 243"/>
                <a:gd name="T67" fmla="*/ 164 h 191"/>
                <a:gd name="T68" fmla="*/ 195 w 243"/>
                <a:gd name="T69" fmla="*/ 162 h 191"/>
                <a:gd name="T70" fmla="*/ 199 w 243"/>
                <a:gd name="T71" fmla="*/ 158 h 191"/>
                <a:gd name="T72" fmla="*/ 200 w 243"/>
                <a:gd name="T73" fmla="*/ 158 h 191"/>
                <a:gd name="T74" fmla="*/ 199 w 243"/>
                <a:gd name="T75" fmla="*/ 155 h 191"/>
                <a:gd name="T76" fmla="*/ 199 w 243"/>
                <a:gd name="T77" fmla="*/ 152 h 191"/>
                <a:gd name="T78" fmla="*/ 202 w 243"/>
                <a:gd name="T79" fmla="*/ 150 h 191"/>
                <a:gd name="T80" fmla="*/ 204 w 243"/>
                <a:gd name="T81" fmla="*/ 146 h 191"/>
                <a:gd name="T82" fmla="*/ 207 w 243"/>
                <a:gd name="T83" fmla="*/ 145 h 191"/>
                <a:gd name="T84" fmla="*/ 209 w 243"/>
                <a:gd name="T85" fmla="*/ 141 h 191"/>
                <a:gd name="T86" fmla="*/ 235 w 243"/>
                <a:gd name="T87" fmla="*/ 109 h 191"/>
                <a:gd name="T88" fmla="*/ 243 w 243"/>
                <a:gd name="T89" fmla="*/ 52 h 191"/>
                <a:gd name="T90" fmla="*/ 233 w 243"/>
                <a:gd name="T91" fmla="*/ 43 h 191"/>
                <a:gd name="T92" fmla="*/ 231 w 243"/>
                <a:gd name="T93" fmla="*/ 36 h 191"/>
                <a:gd name="T94" fmla="*/ 230 w 243"/>
                <a:gd name="T95" fmla="*/ 9 h 191"/>
                <a:gd name="T96" fmla="*/ 221 w 243"/>
                <a:gd name="T97" fmla="*/ 7 h 191"/>
                <a:gd name="T98" fmla="*/ 216 w 243"/>
                <a:gd name="T99" fmla="*/ 4 h 191"/>
                <a:gd name="T100" fmla="*/ 180 w 243"/>
                <a:gd name="T101" fmla="*/ 0 h 191"/>
                <a:gd name="T102" fmla="*/ 62 w 243"/>
                <a:gd name="T103" fmla="*/ 73 h 191"/>
                <a:gd name="T104" fmla="*/ 62 w 243"/>
                <a:gd name="T105" fmla="*/ 73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3" h="191">
                  <a:moveTo>
                    <a:pt x="62" y="76"/>
                  </a:moveTo>
                  <a:lnTo>
                    <a:pt x="62" y="122"/>
                  </a:lnTo>
                  <a:lnTo>
                    <a:pt x="60" y="122"/>
                  </a:lnTo>
                  <a:lnTo>
                    <a:pt x="58" y="124"/>
                  </a:lnTo>
                  <a:lnTo>
                    <a:pt x="56" y="126"/>
                  </a:lnTo>
                  <a:lnTo>
                    <a:pt x="56" y="128"/>
                  </a:lnTo>
                  <a:lnTo>
                    <a:pt x="53" y="129"/>
                  </a:lnTo>
                  <a:lnTo>
                    <a:pt x="51" y="131"/>
                  </a:lnTo>
                  <a:lnTo>
                    <a:pt x="51" y="133"/>
                  </a:lnTo>
                  <a:lnTo>
                    <a:pt x="44" y="133"/>
                  </a:lnTo>
                  <a:lnTo>
                    <a:pt x="44" y="134"/>
                  </a:lnTo>
                  <a:lnTo>
                    <a:pt x="43" y="133"/>
                  </a:lnTo>
                  <a:lnTo>
                    <a:pt x="19" y="134"/>
                  </a:lnTo>
                  <a:lnTo>
                    <a:pt x="12" y="140"/>
                  </a:lnTo>
                  <a:lnTo>
                    <a:pt x="2" y="140"/>
                  </a:lnTo>
                  <a:lnTo>
                    <a:pt x="0" y="140"/>
                  </a:lnTo>
                  <a:lnTo>
                    <a:pt x="0" y="143"/>
                  </a:lnTo>
                  <a:lnTo>
                    <a:pt x="0" y="146"/>
                  </a:lnTo>
                  <a:lnTo>
                    <a:pt x="0" y="146"/>
                  </a:lnTo>
                  <a:lnTo>
                    <a:pt x="3" y="150"/>
                  </a:lnTo>
                  <a:lnTo>
                    <a:pt x="3" y="150"/>
                  </a:lnTo>
                  <a:lnTo>
                    <a:pt x="3" y="153"/>
                  </a:lnTo>
                  <a:lnTo>
                    <a:pt x="3" y="155"/>
                  </a:lnTo>
                  <a:lnTo>
                    <a:pt x="19" y="174"/>
                  </a:lnTo>
                  <a:lnTo>
                    <a:pt x="24" y="177"/>
                  </a:lnTo>
                  <a:lnTo>
                    <a:pt x="26" y="177"/>
                  </a:lnTo>
                  <a:lnTo>
                    <a:pt x="27" y="176"/>
                  </a:lnTo>
                  <a:lnTo>
                    <a:pt x="27" y="176"/>
                  </a:lnTo>
                  <a:lnTo>
                    <a:pt x="29" y="174"/>
                  </a:lnTo>
                  <a:lnTo>
                    <a:pt x="31" y="176"/>
                  </a:lnTo>
                  <a:lnTo>
                    <a:pt x="32" y="179"/>
                  </a:lnTo>
                  <a:lnTo>
                    <a:pt x="32" y="179"/>
                  </a:lnTo>
                  <a:lnTo>
                    <a:pt x="31" y="179"/>
                  </a:lnTo>
                  <a:lnTo>
                    <a:pt x="31" y="181"/>
                  </a:lnTo>
                  <a:lnTo>
                    <a:pt x="31" y="181"/>
                  </a:lnTo>
                  <a:lnTo>
                    <a:pt x="31" y="183"/>
                  </a:lnTo>
                  <a:lnTo>
                    <a:pt x="34" y="188"/>
                  </a:lnTo>
                  <a:lnTo>
                    <a:pt x="38" y="186"/>
                  </a:lnTo>
                  <a:lnTo>
                    <a:pt x="36" y="184"/>
                  </a:lnTo>
                  <a:lnTo>
                    <a:pt x="34" y="183"/>
                  </a:lnTo>
                  <a:lnTo>
                    <a:pt x="39" y="181"/>
                  </a:lnTo>
                  <a:lnTo>
                    <a:pt x="41" y="181"/>
                  </a:lnTo>
                  <a:lnTo>
                    <a:pt x="53" y="191"/>
                  </a:lnTo>
                  <a:lnTo>
                    <a:pt x="53" y="179"/>
                  </a:lnTo>
                  <a:lnTo>
                    <a:pt x="55" y="177"/>
                  </a:lnTo>
                  <a:lnTo>
                    <a:pt x="55" y="176"/>
                  </a:lnTo>
                  <a:lnTo>
                    <a:pt x="56" y="176"/>
                  </a:lnTo>
                  <a:lnTo>
                    <a:pt x="58" y="174"/>
                  </a:lnTo>
                  <a:lnTo>
                    <a:pt x="62" y="164"/>
                  </a:lnTo>
                  <a:lnTo>
                    <a:pt x="67" y="160"/>
                  </a:lnTo>
                  <a:lnTo>
                    <a:pt x="86" y="158"/>
                  </a:lnTo>
                  <a:lnTo>
                    <a:pt x="96" y="164"/>
                  </a:lnTo>
                  <a:lnTo>
                    <a:pt x="104" y="171"/>
                  </a:lnTo>
                  <a:lnTo>
                    <a:pt x="104" y="171"/>
                  </a:lnTo>
                  <a:lnTo>
                    <a:pt x="108" y="171"/>
                  </a:lnTo>
                  <a:lnTo>
                    <a:pt x="110" y="169"/>
                  </a:lnTo>
                  <a:lnTo>
                    <a:pt x="116" y="165"/>
                  </a:lnTo>
                  <a:lnTo>
                    <a:pt x="120" y="165"/>
                  </a:lnTo>
                  <a:lnTo>
                    <a:pt x="132" y="172"/>
                  </a:lnTo>
                  <a:lnTo>
                    <a:pt x="142" y="174"/>
                  </a:lnTo>
                  <a:lnTo>
                    <a:pt x="146" y="174"/>
                  </a:lnTo>
                  <a:lnTo>
                    <a:pt x="156" y="165"/>
                  </a:lnTo>
                  <a:lnTo>
                    <a:pt x="176" y="164"/>
                  </a:lnTo>
                  <a:lnTo>
                    <a:pt x="185" y="167"/>
                  </a:lnTo>
                  <a:lnTo>
                    <a:pt x="188" y="167"/>
                  </a:lnTo>
                  <a:lnTo>
                    <a:pt x="190" y="167"/>
                  </a:lnTo>
                  <a:lnTo>
                    <a:pt x="192" y="164"/>
                  </a:lnTo>
                  <a:lnTo>
                    <a:pt x="192" y="164"/>
                  </a:lnTo>
                  <a:lnTo>
                    <a:pt x="194" y="162"/>
                  </a:lnTo>
                  <a:lnTo>
                    <a:pt x="195" y="162"/>
                  </a:lnTo>
                  <a:lnTo>
                    <a:pt x="199" y="162"/>
                  </a:lnTo>
                  <a:lnTo>
                    <a:pt x="199" y="158"/>
                  </a:lnTo>
                  <a:lnTo>
                    <a:pt x="200" y="158"/>
                  </a:lnTo>
                  <a:lnTo>
                    <a:pt x="200" y="158"/>
                  </a:lnTo>
                  <a:lnTo>
                    <a:pt x="199" y="157"/>
                  </a:lnTo>
                  <a:lnTo>
                    <a:pt x="199" y="155"/>
                  </a:lnTo>
                  <a:lnTo>
                    <a:pt x="199" y="153"/>
                  </a:lnTo>
                  <a:lnTo>
                    <a:pt x="199" y="152"/>
                  </a:lnTo>
                  <a:lnTo>
                    <a:pt x="200" y="150"/>
                  </a:lnTo>
                  <a:lnTo>
                    <a:pt x="202" y="150"/>
                  </a:lnTo>
                  <a:lnTo>
                    <a:pt x="204" y="150"/>
                  </a:lnTo>
                  <a:lnTo>
                    <a:pt x="204" y="146"/>
                  </a:lnTo>
                  <a:lnTo>
                    <a:pt x="204" y="145"/>
                  </a:lnTo>
                  <a:lnTo>
                    <a:pt x="207" y="145"/>
                  </a:lnTo>
                  <a:lnTo>
                    <a:pt x="207" y="141"/>
                  </a:lnTo>
                  <a:lnTo>
                    <a:pt x="209" y="141"/>
                  </a:lnTo>
                  <a:lnTo>
                    <a:pt x="209" y="138"/>
                  </a:lnTo>
                  <a:lnTo>
                    <a:pt x="235" y="109"/>
                  </a:lnTo>
                  <a:lnTo>
                    <a:pt x="240" y="59"/>
                  </a:lnTo>
                  <a:lnTo>
                    <a:pt x="243" y="52"/>
                  </a:lnTo>
                  <a:lnTo>
                    <a:pt x="235" y="47"/>
                  </a:lnTo>
                  <a:lnTo>
                    <a:pt x="233" y="43"/>
                  </a:lnTo>
                  <a:lnTo>
                    <a:pt x="231" y="38"/>
                  </a:lnTo>
                  <a:lnTo>
                    <a:pt x="231" y="36"/>
                  </a:lnTo>
                  <a:lnTo>
                    <a:pt x="230" y="33"/>
                  </a:lnTo>
                  <a:lnTo>
                    <a:pt x="230" y="9"/>
                  </a:lnTo>
                  <a:lnTo>
                    <a:pt x="224" y="11"/>
                  </a:lnTo>
                  <a:lnTo>
                    <a:pt x="221" y="7"/>
                  </a:lnTo>
                  <a:lnTo>
                    <a:pt x="218" y="4"/>
                  </a:lnTo>
                  <a:lnTo>
                    <a:pt x="216" y="4"/>
                  </a:lnTo>
                  <a:lnTo>
                    <a:pt x="214" y="2"/>
                  </a:lnTo>
                  <a:lnTo>
                    <a:pt x="180" y="0"/>
                  </a:lnTo>
                  <a:lnTo>
                    <a:pt x="86" y="66"/>
                  </a:lnTo>
                  <a:lnTo>
                    <a:pt x="62" y="73"/>
                  </a:lnTo>
                  <a:lnTo>
                    <a:pt x="62" y="73"/>
                  </a:lnTo>
                  <a:lnTo>
                    <a:pt x="62" y="73"/>
                  </a:lnTo>
                  <a:lnTo>
                    <a:pt x="62" y="76"/>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7" name="Freeform 91"/>
            <p:cNvSpPr>
              <a:spLocks/>
            </p:cNvSpPr>
            <p:nvPr/>
          </p:nvSpPr>
          <p:spPr bwMode="auto">
            <a:xfrm>
              <a:off x="541" y="2689"/>
              <a:ext cx="243" cy="191"/>
            </a:xfrm>
            <a:custGeom>
              <a:avLst/>
              <a:gdLst>
                <a:gd name="T0" fmla="*/ 62 w 243"/>
                <a:gd name="T1" fmla="*/ 122 h 191"/>
                <a:gd name="T2" fmla="*/ 58 w 243"/>
                <a:gd name="T3" fmla="*/ 124 h 191"/>
                <a:gd name="T4" fmla="*/ 56 w 243"/>
                <a:gd name="T5" fmla="*/ 128 h 191"/>
                <a:gd name="T6" fmla="*/ 51 w 243"/>
                <a:gd name="T7" fmla="*/ 131 h 191"/>
                <a:gd name="T8" fmla="*/ 44 w 243"/>
                <a:gd name="T9" fmla="*/ 133 h 191"/>
                <a:gd name="T10" fmla="*/ 43 w 243"/>
                <a:gd name="T11" fmla="*/ 133 h 191"/>
                <a:gd name="T12" fmla="*/ 12 w 243"/>
                <a:gd name="T13" fmla="*/ 140 h 191"/>
                <a:gd name="T14" fmla="*/ 0 w 243"/>
                <a:gd name="T15" fmla="*/ 140 h 191"/>
                <a:gd name="T16" fmla="*/ 0 w 243"/>
                <a:gd name="T17" fmla="*/ 146 h 191"/>
                <a:gd name="T18" fmla="*/ 3 w 243"/>
                <a:gd name="T19" fmla="*/ 150 h 191"/>
                <a:gd name="T20" fmla="*/ 3 w 243"/>
                <a:gd name="T21" fmla="*/ 153 h 191"/>
                <a:gd name="T22" fmla="*/ 19 w 243"/>
                <a:gd name="T23" fmla="*/ 174 h 191"/>
                <a:gd name="T24" fmla="*/ 26 w 243"/>
                <a:gd name="T25" fmla="*/ 177 h 191"/>
                <a:gd name="T26" fmla="*/ 27 w 243"/>
                <a:gd name="T27" fmla="*/ 176 h 191"/>
                <a:gd name="T28" fmla="*/ 31 w 243"/>
                <a:gd name="T29" fmla="*/ 176 h 191"/>
                <a:gd name="T30" fmla="*/ 32 w 243"/>
                <a:gd name="T31" fmla="*/ 179 h 191"/>
                <a:gd name="T32" fmla="*/ 31 w 243"/>
                <a:gd name="T33" fmla="*/ 181 h 191"/>
                <a:gd name="T34" fmla="*/ 31 w 243"/>
                <a:gd name="T35" fmla="*/ 183 h 191"/>
                <a:gd name="T36" fmla="*/ 38 w 243"/>
                <a:gd name="T37" fmla="*/ 186 h 191"/>
                <a:gd name="T38" fmla="*/ 34 w 243"/>
                <a:gd name="T39" fmla="*/ 183 h 191"/>
                <a:gd name="T40" fmla="*/ 41 w 243"/>
                <a:gd name="T41" fmla="*/ 181 h 191"/>
                <a:gd name="T42" fmla="*/ 53 w 243"/>
                <a:gd name="T43" fmla="*/ 179 h 191"/>
                <a:gd name="T44" fmla="*/ 55 w 243"/>
                <a:gd name="T45" fmla="*/ 176 h 191"/>
                <a:gd name="T46" fmla="*/ 58 w 243"/>
                <a:gd name="T47" fmla="*/ 174 h 191"/>
                <a:gd name="T48" fmla="*/ 67 w 243"/>
                <a:gd name="T49" fmla="*/ 160 h 191"/>
                <a:gd name="T50" fmla="*/ 96 w 243"/>
                <a:gd name="T51" fmla="*/ 164 h 191"/>
                <a:gd name="T52" fmla="*/ 104 w 243"/>
                <a:gd name="T53" fmla="*/ 171 h 191"/>
                <a:gd name="T54" fmla="*/ 110 w 243"/>
                <a:gd name="T55" fmla="*/ 169 h 191"/>
                <a:gd name="T56" fmla="*/ 120 w 243"/>
                <a:gd name="T57" fmla="*/ 165 h 191"/>
                <a:gd name="T58" fmla="*/ 142 w 243"/>
                <a:gd name="T59" fmla="*/ 174 h 191"/>
                <a:gd name="T60" fmla="*/ 156 w 243"/>
                <a:gd name="T61" fmla="*/ 165 h 191"/>
                <a:gd name="T62" fmla="*/ 185 w 243"/>
                <a:gd name="T63" fmla="*/ 167 h 191"/>
                <a:gd name="T64" fmla="*/ 190 w 243"/>
                <a:gd name="T65" fmla="*/ 167 h 191"/>
                <a:gd name="T66" fmla="*/ 192 w 243"/>
                <a:gd name="T67" fmla="*/ 164 h 191"/>
                <a:gd name="T68" fmla="*/ 195 w 243"/>
                <a:gd name="T69" fmla="*/ 162 h 191"/>
                <a:gd name="T70" fmla="*/ 199 w 243"/>
                <a:gd name="T71" fmla="*/ 158 h 191"/>
                <a:gd name="T72" fmla="*/ 200 w 243"/>
                <a:gd name="T73" fmla="*/ 158 h 191"/>
                <a:gd name="T74" fmla="*/ 199 w 243"/>
                <a:gd name="T75" fmla="*/ 155 h 191"/>
                <a:gd name="T76" fmla="*/ 199 w 243"/>
                <a:gd name="T77" fmla="*/ 152 h 191"/>
                <a:gd name="T78" fmla="*/ 202 w 243"/>
                <a:gd name="T79" fmla="*/ 150 h 191"/>
                <a:gd name="T80" fmla="*/ 204 w 243"/>
                <a:gd name="T81" fmla="*/ 146 h 191"/>
                <a:gd name="T82" fmla="*/ 207 w 243"/>
                <a:gd name="T83" fmla="*/ 145 h 191"/>
                <a:gd name="T84" fmla="*/ 209 w 243"/>
                <a:gd name="T85" fmla="*/ 141 h 191"/>
                <a:gd name="T86" fmla="*/ 235 w 243"/>
                <a:gd name="T87" fmla="*/ 109 h 191"/>
                <a:gd name="T88" fmla="*/ 243 w 243"/>
                <a:gd name="T89" fmla="*/ 52 h 191"/>
                <a:gd name="T90" fmla="*/ 233 w 243"/>
                <a:gd name="T91" fmla="*/ 43 h 191"/>
                <a:gd name="T92" fmla="*/ 231 w 243"/>
                <a:gd name="T93" fmla="*/ 36 h 191"/>
                <a:gd name="T94" fmla="*/ 230 w 243"/>
                <a:gd name="T95" fmla="*/ 9 h 191"/>
                <a:gd name="T96" fmla="*/ 221 w 243"/>
                <a:gd name="T97" fmla="*/ 7 h 191"/>
                <a:gd name="T98" fmla="*/ 216 w 243"/>
                <a:gd name="T99" fmla="*/ 4 h 191"/>
                <a:gd name="T100" fmla="*/ 180 w 243"/>
                <a:gd name="T101" fmla="*/ 0 h 191"/>
                <a:gd name="T102" fmla="*/ 62 w 243"/>
                <a:gd name="T103" fmla="*/ 73 h 191"/>
                <a:gd name="T104" fmla="*/ 62 w 243"/>
                <a:gd name="T105" fmla="*/ 73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3" h="191">
                  <a:moveTo>
                    <a:pt x="62" y="76"/>
                  </a:moveTo>
                  <a:lnTo>
                    <a:pt x="62" y="122"/>
                  </a:lnTo>
                  <a:lnTo>
                    <a:pt x="60" y="122"/>
                  </a:lnTo>
                  <a:lnTo>
                    <a:pt x="58" y="124"/>
                  </a:lnTo>
                  <a:lnTo>
                    <a:pt x="56" y="126"/>
                  </a:lnTo>
                  <a:lnTo>
                    <a:pt x="56" y="128"/>
                  </a:lnTo>
                  <a:lnTo>
                    <a:pt x="53" y="129"/>
                  </a:lnTo>
                  <a:lnTo>
                    <a:pt x="51" y="131"/>
                  </a:lnTo>
                  <a:lnTo>
                    <a:pt x="51" y="133"/>
                  </a:lnTo>
                  <a:lnTo>
                    <a:pt x="44" y="133"/>
                  </a:lnTo>
                  <a:lnTo>
                    <a:pt x="44" y="134"/>
                  </a:lnTo>
                  <a:lnTo>
                    <a:pt x="43" y="133"/>
                  </a:lnTo>
                  <a:lnTo>
                    <a:pt x="19" y="134"/>
                  </a:lnTo>
                  <a:lnTo>
                    <a:pt x="12" y="140"/>
                  </a:lnTo>
                  <a:lnTo>
                    <a:pt x="2" y="140"/>
                  </a:lnTo>
                  <a:lnTo>
                    <a:pt x="0" y="140"/>
                  </a:lnTo>
                  <a:lnTo>
                    <a:pt x="0" y="143"/>
                  </a:lnTo>
                  <a:lnTo>
                    <a:pt x="0" y="146"/>
                  </a:lnTo>
                  <a:lnTo>
                    <a:pt x="0" y="146"/>
                  </a:lnTo>
                  <a:lnTo>
                    <a:pt x="3" y="150"/>
                  </a:lnTo>
                  <a:lnTo>
                    <a:pt x="3" y="150"/>
                  </a:lnTo>
                  <a:lnTo>
                    <a:pt x="3" y="153"/>
                  </a:lnTo>
                  <a:lnTo>
                    <a:pt x="3" y="155"/>
                  </a:lnTo>
                  <a:lnTo>
                    <a:pt x="19" y="174"/>
                  </a:lnTo>
                  <a:lnTo>
                    <a:pt x="24" y="177"/>
                  </a:lnTo>
                  <a:lnTo>
                    <a:pt x="26" y="177"/>
                  </a:lnTo>
                  <a:lnTo>
                    <a:pt x="27" y="176"/>
                  </a:lnTo>
                  <a:lnTo>
                    <a:pt x="27" y="176"/>
                  </a:lnTo>
                  <a:lnTo>
                    <a:pt x="29" y="174"/>
                  </a:lnTo>
                  <a:lnTo>
                    <a:pt x="31" y="176"/>
                  </a:lnTo>
                  <a:lnTo>
                    <a:pt x="32" y="179"/>
                  </a:lnTo>
                  <a:lnTo>
                    <a:pt x="32" y="179"/>
                  </a:lnTo>
                  <a:lnTo>
                    <a:pt x="31" y="179"/>
                  </a:lnTo>
                  <a:lnTo>
                    <a:pt x="31" y="181"/>
                  </a:lnTo>
                  <a:lnTo>
                    <a:pt x="31" y="181"/>
                  </a:lnTo>
                  <a:lnTo>
                    <a:pt x="31" y="183"/>
                  </a:lnTo>
                  <a:lnTo>
                    <a:pt x="34" y="188"/>
                  </a:lnTo>
                  <a:lnTo>
                    <a:pt x="38" y="186"/>
                  </a:lnTo>
                  <a:lnTo>
                    <a:pt x="36" y="184"/>
                  </a:lnTo>
                  <a:lnTo>
                    <a:pt x="34" y="183"/>
                  </a:lnTo>
                  <a:lnTo>
                    <a:pt x="39" y="181"/>
                  </a:lnTo>
                  <a:lnTo>
                    <a:pt x="41" y="181"/>
                  </a:lnTo>
                  <a:lnTo>
                    <a:pt x="53" y="191"/>
                  </a:lnTo>
                  <a:lnTo>
                    <a:pt x="53" y="179"/>
                  </a:lnTo>
                  <a:lnTo>
                    <a:pt x="55" y="177"/>
                  </a:lnTo>
                  <a:lnTo>
                    <a:pt x="55" y="176"/>
                  </a:lnTo>
                  <a:lnTo>
                    <a:pt x="56" y="176"/>
                  </a:lnTo>
                  <a:lnTo>
                    <a:pt x="58" y="174"/>
                  </a:lnTo>
                  <a:lnTo>
                    <a:pt x="62" y="164"/>
                  </a:lnTo>
                  <a:lnTo>
                    <a:pt x="67" y="160"/>
                  </a:lnTo>
                  <a:lnTo>
                    <a:pt x="86" y="158"/>
                  </a:lnTo>
                  <a:lnTo>
                    <a:pt x="96" y="164"/>
                  </a:lnTo>
                  <a:lnTo>
                    <a:pt x="104" y="171"/>
                  </a:lnTo>
                  <a:lnTo>
                    <a:pt x="104" y="171"/>
                  </a:lnTo>
                  <a:lnTo>
                    <a:pt x="108" y="171"/>
                  </a:lnTo>
                  <a:lnTo>
                    <a:pt x="110" y="169"/>
                  </a:lnTo>
                  <a:lnTo>
                    <a:pt x="116" y="165"/>
                  </a:lnTo>
                  <a:lnTo>
                    <a:pt x="120" y="165"/>
                  </a:lnTo>
                  <a:lnTo>
                    <a:pt x="132" y="172"/>
                  </a:lnTo>
                  <a:lnTo>
                    <a:pt x="142" y="174"/>
                  </a:lnTo>
                  <a:lnTo>
                    <a:pt x="146" y="174"/>
                  </a:lnTo>
                  <a:lnTo>
                    <a:pt x="156" y="165"/>
                  </a:lnTo>
                  <a:lnTo>
                    <a:pt x="176" y="164"/>
                  </a:lnTo>
                  <a:lnTo>
                    <a:pt x="185" y="167"/>
                  </a:lnTo>
                  <a:lnTo>
                    <a:pt x="188" y="167"/>
                  </a:lnTo>
                  <a:lnTo>
                    <a:pt x="190" y="167"/>
                  </a:lnTo>
                  <a:lnTo>
                    <a:pt x="192" y="164"/>
                  </a:lnTo>
                  <a:lnTo>
                    <a:pt x="192" y="164"/>
                  </a:lnTo>
                  <a:lnTo>
                    <a:pt x="194" y="162"/>
                  </a:lnTo>
                  <a:lnTo>
                    <a:pt x="195" y="162"/>
                  </a:lnTo>
                  <a:lnTo>
                    <a:pt x="199" y="162"/>
                  </a:lnTo>
                  <a:lnTo>
                    <a:pt x="199" y="158"/>
                  </a:lnTo>
                  <a:lnTo>
                    <a:pt x="200" y="158"/>
                  </a:lnTo>
                  <a:lnTo>
                    <a:pt x="200" y="158"/>
                  </a:lnTo>
                  <a:lnTo>
                    <a:pt x="199" y="157"/>
                  </a:lnTo>
                  <a:lnTo>
                    <a:pt x="199" y="155"/>
                  </a:lnTo>
                  <a:lnTo>
                    <a:pt x="199" y="153"/>
                  </a:lnTo>
                  <a:lnTo>
                    <a:pt x="199" y="152"/>
                  </a:lnTo>
                  <a:lnTo>
                    <a:pt x="200" y="150"/>
                  </a:lnTo>
                  <a:lnTo>
                    <a:pt x="202" y="150"/>
                  </a:lnTo>
                  <a:lnTo>
                    <a:pt x="204" y="150"/>
                  </a:lnTo>
                  <a:lnTo>
                    <a:pt x="204" y="146"/>
                  </a:lnTo>
                  <a:lnTo>
                    <a:pt x="204" y="145"/>
                  </a:lnTo>
                  <a:lnTo>
                    <a:pt x="207" y="145"/>
                  </a:lnTo>
                  <a:lnTo>
                    <a:pt x="207" y="141"/>
                  </a:lnTo>
                  <a:lnTo>
                    <a:pt x="209" y="141"/>
                  </a:lnTo>
                  <a:lnTo>
                    <a:pt x="209" y="138"/>
                  </a:lnTo>
                  <a:lnTo>
                    <a:pt x="235" y="109"/>
                  </a:lnTo>
                  <a:lnTo>
                    <a:pt x="240" y="59"/>
                  </a:lnTo>
                  <a:lnTo>
                    <a:pt x="243" y="52"/>
                  </a:lnTo>
                  <a:lnTo>
                    <a:pt x="235" y="47"/>
                  </a:lnTo>
                  <a:lnTo>
                    <a:pt x="233" y="43"/>
                  </a:lnTo>
                  <a:lnTo>
                    <a:pt x="231" y="38"/>
                  </a:lnTo>
                  <a:lnTo>
                    <a:pt x="231" y="36"/>
                  </a:lnTo>
                  <a:lnTo>
                    <a:pt x="230" y="33"/>
                  </a:lnTo>
                  <a:lnTo>
                    <a:pt x="230" y="9"/>
                  </a:lnTo>
                  <a:lnTo>
                    <a:pt x="224" y="11"/>
                  </a:lnTo>
                  <a:lnTo>
                    <a:pt x="221" y="7"/>
                  </a:lnTo>
                  <a:lnTo>
                    <a:pt x="218" y="4"/>
                  </a:lnTo>
                  <a:lnTo>
                    <a:pt x="216" y="4"/>
                  </a:lnTo>
                  <a:lnTo>
                    <a:pt x="214" y="2"/>
                  </a:lnTo>
                  <a:lnTo>
                    <a:pt x="180" y="0"/>
                  </a:lnTo>
                  <a:lnTo>
                    <a:pt x="86" y="66"/>
                  </a:lnTo>
                  <a:lnTo>
                    <a:pt x="62" y="73"/>
                  </a:lnTo>
                  <a:lnTo>
                    <a:pt x="62" y="73"/>
                  </a:lnTo>
                  <a:lnTo>
                    <a:pt x="62" y="73"/>
                  </a:lnTo>
                  <a:lnTo>
                    <a:pt x="62" y="76"/>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8" name="Freeform 92"/>
            <p:cNvSpPr>
              <a:spLocks/>
            </p:cNvSpPr>
            <p:nvPr/>
          </p:nvSpPr>
          <p:spPr bwMode="auto">
            <a:xfrm>
              <a:off x="1384" y="3387"/>
              <a:ext cx="10" cy="9"/>
            </a:xfrm>
            <a:custGeom>
              <a:avLst/>
              <a:gdLst>
                <a:gd name="T0" fmla="*/ 2 w 10"/>
                <a:gd name="T1" fmla="*/ 2 h 9"/>
                <a:gd name="T2" fmla="*/ 0 w 10"/>
                <a:gd name="T3" fmla="*/ 2 h 9"/>
                <a:gd name="T4" fmla="*/ 7 w 10"/>
                <a:gd name="T5" fmla="*/ 0 h 9"/>
                <a:gd name="T6" fmla="*/ 9 w 10"/>
                <a:gd name="T7" fmla="*/ 2 h 9"/>
                <a:gd name="T8" fmla="*/ 10 w 10"/>
                <a:gd name="T9" fmla="*/ 6 h 9"/>
                <a:gd name="T10" fmla="*/ 10 w 10"/>
                <a:gd name="T11" fmla="*/ 9 h 9"/>
                <a:gd name="T12" fmla="*/ 7 w 10"/>
                <a:gd name="T13" fmla="*/ 9 h 9"/>
                <a:gd name="T14" fmla="*/ 5 w 10"/>
                <a:gd name="T15" fmla="*/ 7 h 9"/>
                <a:gd name="T16" fmla="*/ 4 w 10"/>
                <a:gd name="T17" fmla="*/ 6 h 9"/>
                <a:gd name="T18" fmla="*/ 2 w 10"/>
                <a:gd name="T19"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9">
                  <a:moveTo>
                    <a:pt x="2" y="2"/>
                  </a:moveTo>
                  <a:lnTo>
                    <a:pt x="0" y="2"/>
                  </a:lnTo>
                  <a:lnTo>
                    <a:pt x="7" y="0"/>
                  </a:lnTo>
                  <a:lnTo>
                    <a:pt x="9" y="2"/>
                  </a:lnTo>
                  <a:lnTo>
                    <a:pt x="10" y="6"/>
                  </a:lnTo>
                  <a:lnTo>
                    <a:pt x="10" y="9"/>
                  </a:lnTo>
                  <a:lnTo>
                    <a:pt x="7" y="9"/>
                  </a:lnTo>
                  <a:lnTo>
                    <a:pt x="5" y="7"/>
                  </a:lnTo>
                  <a:lnTo>
                    <a:pt x="4" y="6"/>
                  </a:lnTo>
                  <a:lnTo>
                    <a:pt x="2"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9" name="Freeform 93"/>
            <p:cNvSpPr>
              <a:spLocks/>
            </p:cNvSpPr>
            <p:nvPr/>
          </p:nvSpPr>
          <p:spPr bwMode="auto">
            <a:xfrm>
              <a:off x="1384" y="3387"/>
              <a:ext cx="10" cy="9"/>
            </a:xfrm>
            <a:custGeom>
              <a:avLst/>
              <a:gdLst>
                <a:gd name="T0" fmla="*/ 2 w 10"/>
                <a:gd name="T1" fmla="*/ 2 h 9"/>
                <a:gd name="T2" fmla="*/ 0 w 10"/>
                <a:gd name="T3" fmla="*/ 2 h 9"/>
                <a:gd name="T4" fmla="*/ 7 w 10"/>
                <a:gd name="T5" fmla="*/ 0 h 9"/>
                <a:gd name="T6" fmla="*/ 9 w 10"/>
                <a:gd name="T7" fmla="*/ 2 h 9"/>
                <a:gd name="T8" fmla="*/ 10 w 10"/>
                <a:gd name="T9" fmla="*/ 6 h 9"/>
                <a:gd name="T10" fmla="*/ 10 w 10"/>
                <a:gd name="T11" fmla="*/ 9 h 9"/>
                <a:gd name="T12" fmla="*/ 7 w 10"/>
                <a:gd name="T13" fmla="*/ 9 h 9"/>
                <a:gd name="T14" fmla="*/ 5 w 10"/>
                <a:gd name="T15" fmla="*/ 7 h 9"/>
                <a:gd name="T16" fmla="*/ 4 w 10"/>
                <a:gd name="T17" fmla="*/ 6 h 9"/>
                <a:gd name="T18" fmla="*/ 2 w 10"/>
                <a:gd name="T19"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9">
                  <a:moveTo>
                    <a:pt x="2" y="2"/>
                  </a:moveTo>
                  <a:lnTo>
                    <a:pt x="0" y="2"/>
                  </a:lnTo>
                  <a:lnTo>
                    <a:pt x="7" y="0"/>
                  </a:lnTo>
                  <a:lnTo>
                    <a:pt x="9" y="2"/>
                  </a:lnTo>
                  <a:lnTo>
                    <a:pt x="10" y="6"/>
                  </a:lnTo>
                  <a:lnTo>
                    <a:pt x="10" y="9"/>
                  </a:lnTo>
                  <a:lnTo>
                    <a:pt x="7" y="9"/>
                  </a:lnTo>
                  <a:lnTo>
                    <a:pt x="5" y="7"/>
                  </a:lnTo>
                  <a:lnTo>
                    <a:pt x="4" y="6"/>
                  </a:lnTo>
                  <a:lnTo>
                    <a:pt x="2"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0" name="Freeform 94"/>
            <p:cNvSpPr>
              <a:spLocks/>
            </p:cNvSpPr>
            <p:nvPr/>
          </p:nvSpPr>
          <p:spPr bwMode="auto">
            <a:xfrm>
              <a:off x="668" y="2863"/>
              <a:ext cx="118" cy="174"/>
            </a:xfrm>
            <a:custGeom>
              <a:avLst/>
              <a:gdLst>
                <a:gd name="T0" fmla="*/ 20 w 118"/>
                <a:gd name="T1" fmla="*/ 165 h 174"/>
                <a:gd name="T2" fmla="*/ 24 w 118"/>
                <a:gd name="T3" fmla="*/ 148 h 174"/>
                <a:gd name="T4" fmla="*/ 19 w 118"/>
                <a:gd name="T5" fmla="*/ 143 h 174"/>
                <a:gd name="T6" fmla="*/ 19 w 118"/>
                <a:gd name="T7" fmla="*/ 141 h 174"/>
                <a:gd name="T8" fmla="*/ 20 w 118"/>
                <a:gd name="T9" fmla="*/ 139 h 174"/>
                <a:gd name="T10" fmla="*/ 19 w 118"/>
                <a:gd name="T11" fmla="*/ 136 h 174"/>
                <a:gd name="T12" fmla="*/ 17 w 118"/>
                <a:gd name="T13" fmla="*/ 138 h 174"/>
                <a:gd name="T14" fmla="*/ 10 w 118"/>
                <a:gd name="T15" fmla="*/ 134 h 174"/>
                <a:gd name="T16" fmla="*/ 3 w 118"/>
                <a:gd name="T17" fmla="*/ 127 h 174"/>
                <a:gd name="T18" fmla="*/ 1 w 118"/>
                <a:gd name="T19" fmla="*/ 127 h 174"/>
                <a:gd name="T20" fmla="*/ 0 w 118"/>
                <a:gd name="T21" fmla="*/ 125 h 174"/>
                <a:gd name="T22" fmla="*/ 3 w 118"/>
                <a:gd name="T23" fmla="*/ 122 h 174"/>
                <a:gd name="T24" fmla="*/ 7 w 118"/>
                <a:gd name="T25" fmla="*/ 108 h 174"/>
                <a:gd name="T26" fmla="*/ 17 w 118"/>
                <a:gd name="T27" fmla="*/ 96 h 174"/>
                <a:gd name="T28" fmla="*/ 32 w 118"/>
                <a:gd name="T29" fmla="*/ 91 h 174"/>
                <a:gd name="T30" fmla="*/ 37 w 118"/>
                <a:gd name="T31" fmla="*/ 95 h 174"/>
                <a:gd name="T32" fmla="*/ 37 w 118"/>
                <a:gd name="T33" fmla="*/ 96 h 174"/>
                <a:gd name="T34" fmla="*/ 44 w 118"/>
                <a:gd name="T35" fmla="*/ 98 h 174"/>
                <a:gd name="T36" fmla="*/ 60 w 118"/>
                <a:gd name="T37" fmla="*/ 67 h 174"/>
                <a:gd name="T38" fmla="*/ 67 w 118"/>
                <a:gd name="T39" fmla="*/ 62 h 174"/>
                <a:gd name="T40" fmla="*/ 80 w 118"/>
                <a:gd name="T41" fmla="*/ 24 h 174"/>
                <a:gd name="T42" fmla="*/ 87 w 118"/>
                <a:gd name="T43" fmla="*/ 21 h 174"/>
                <a:gd name="T44" fmla="*/ 92 w 118"/>
                <a:gd name="T45" fmla="*/ 9 h 174"/>
                <a:gd name="T46" fmla="*/ 91 w 118"/>
                <a:gd name="T47" fmla="*/ 7 h 174"/>
                <a:gd name="T48" fmla="*/ 87 w 118"/>
                <a:gd name="T49" fmla="*/ 3 h 174"/>
                <a:gd name="T50" fmla="*/ 91 w 118"/>
                <a:gd name="T51" fmla="*/ 0 h 174"/>
                <a:gd name="T52" fmla="*/ 96 w 118"/>
                <a:gd name="T53" fmla="*/ 2 h 174"/>
                <a:gd name="T54" fmla="*/ 101 w 118"/>
                <a:gd name="T55" fmla="*/ 14 h 174"/>
                <a:gd name="T56" fmla="*/ 106 w 118"/>
                <a:gd name="T57" fmla="*/ 40 h 174"/>
                <a:gd name="T58" fmla="*/ 106 w 118"/>
                <a:gd name="T59" fmla="*/ 45 h 174"/>
                <a:gd name="T60" fmla="*/ 96 w 118"/>
                <a:gd name="T61" fmla="*/ 43 h 174"/>
                <a:gd name="T62" fmla="*/ 89 w 118"/>
                <a:gd name="T63" fmla="*/ 45 h 174"/>
                <a:gd name="T64" fmla="*/ 87 w 118"/>
                <a:gd name="T65" fmla="*/ 50 h 174"/>
                <a:gd name="T66" fmla="*/ 91 w 118"/>
                <a:gd name="T67" fmla="*/ 58 h 174"/>
                <a:gd name="T68" fmla="*/ 99 w 118"/>
                <a:gd name="T69" fmla="*/ 62 h 174"/>
                <a:gd name="T70" fmla="*/ 106 w 118"/>
                <a:gd name="T71" fmla="*/ 82 h 174"/>
                <a:gd name="T72" fmla="*/ 94 w 118"/>
                <a:gd name="T73" fmla="*/ 107 h 174"/>
                <a:gd name="T74" fmla="*/ 94 w 118"/>
                <a:gd name="T75" fmla="*/ 115 h 174"/>
                <a:gd name="T76" fmla="*/ 109 w 118"/>
                <a:gd name="T77" fmla="*/ 148 h 174"/>
                <a:gd name="T78" fmla="*/ 118 w 118"/>
                <a:gd name="T79" fmla="*/ 155 h 174"/>
                <a:gd name="T80" fmla="*/ 118 w 118"/>
                <a:gd name="T81" fmla="*/ 168 h 174"/>
                <a:gd name="T82" fmla="*/ 116 w 118"/>
                <a:gd name="T83" fmla="*/ 174 h 174"/>
                <a:gd name="T84" fmla="*/ 106 w 118"/>
                <a:gd name="T85" fmla="*/ 168 h 174"/>
                <a:gd name="T86" fmla="*/ 96 w 118"/>
                <a:gd name="T87" fmla="*/ 16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8" h="174">
                  <a:moveTo>
                    <a:pt x="75" y="165"/>
                  </a:moveTo>
                  <a:lnTo>
                    <a:pt x="20" y="165"/>
                  </a:lnTo>
                  <a:lnTo>
                    <a:pt x="22" y="150"/>
                  </a:lnTo>
                  <a:lnTo>
                    <a:pt x="24" y="148"/>
                  </a:lnTo>
                  <a:lnTo>
                    <a:pt x="20" y="144"/>
                  </a:lnTo>
                  <a:lnTo>
                    <a:pt x="19" y="143"/>
                  </a:lnTo>
                  <a:lnTo>
                    <a:pt x="19" y="141"/>
                  </a:lnTo>
                  <a:lnTo>
                    <a:pt x="19" y="141"/>
                  </a:lnTo>
                  <a:lnTo>
                    <a:pt x="19" y="139"/>
                  </a:lnTo>
                  <a:lnTo>
                    <a:pt x="20" y="139"/>
                  </a:lnTo>
                  <a:lnTo>
                    <a:pt x="19" y="136"/>
                  </a:lnTo>
                  <a:lnTo>
                    <a:pt x="19" y="136"/>
                  </a:lnTo>
                  <a:lnTo>
                    <a:pt x="17" y="136"/>
                  </a:lnTo>
                  <a:lnTo>
                    <a:pt x="17" y="138"/>
                  </a:lnTo>
                  <a:lnTo>
                    <a:pt x="15" y="138"/>
                  </a:lnTo>
                  <a:lnTo>
                    <a:pt x="10" y="134"/>
                  </a:lnTo>
                  <a:lnTo>
                    <a:pt x="7" y="127"/>
                  </a:lnTo>
                  <a:lnTo>
                    <a:pt x="3" y="127"/>
                  </a:lnTo>
                  <a:lnTo>
                    <a:pt x="3" y="129"/>
                  </a:lnTo>
                  <a:lnTo>
                    <a:pt x="1" y="127"/>
                  </a:lnTo>
                  <a:lnTo>
                    <a:pt x="1" y="125"/>
                  </a:lnTo>
                  <a:lnTo>
                    <a:pt x="0" y="125"/>
                  </a:lnTo>
                  <a:lnTo>
                    <a:pt x="1" y="124"/>
                  </a:lnTo>
                  <a:lnTo>
                    <a:pt x="3" y="122"/>
                  </a:lnTo>
                  <a:lnTo>
                    <a:pt x="5" y="117"/>
                  </a:lnTo>
                  <a:lnTo>
                    <a:pt x="7" y="108"/>
                  </a:lnTo>
                  <a:lnTo>
                    <a:pt x="13" y="98"/>
                  </a:lnTo>
                  <a:lnTo>
                    <a:pt x="17" y="96"/>
                  </a:lnTo>
                  <a:lnTo>
                    <a:pt x="19" y="93"/>
                  </a:lnTo>
                  <a:lnTo>
                    <a:pt x="32" y="91"/>
                  </a:lnTo>
                  <a:lnTo>
                    <a:pt x="36" y="95"/>
                  </a:lnTo>
                  <a:lnTo>
                    <a:pt x="37" y="95"/>
                  </a:lnTo>
                  <a:lnTo>
                    <a:pt x="37" y="96"/>
                  </a:lnTo>
                  <a:lnTo>
                    <a:pt x="37" y="96"/>
                  </a:lnTo>
                  <a:lnTo>
                    <a:pt x="41" y="98"/>
                  </a:lnTo>
                  <a:lnTo>
                    <a:pt x="44" y="98"/>
                  </a:lnTo>
                  <a:lnTo>
                    <a:pt x="46" y="98"/>
                  </a:lnTo>
                  <a:lnTo>
                    <a:pt x="60" y="67"/>
                  </a:lnTo>
                  <a:lnTo>
                    <a:pt x="63" y="64"/>
                  </a:lnTo>
                  <a:lnTo>
                    <a:pt x="67" y="62"/>
                  </a:lnTo>
                  <a:lnTo>
                    <a:pt x="77" y="31"/>
                  </a:lnTo>
                  <a:lnTo>
                    <a:pt x="80" y="24"/>
                  </a:lnTo>
                  <a:lnTo>
                    <a:pt x="87" y="22"/>
                  </a:lnTo>
                  <a:lnTo>
                    <a:pt x="87" y="21"/>
                  </a:lnTo>
                  <a:lnTo>
                    <a:pt x="92" y="17"/>
                  </a:lnTo>
                  <a:lnTo>
                    <a:pt x="92" y="9"/>
                  </a:lnTo>
                  <a:lnTo>
                    <a:pt x="92" y="7"/>
                  </a:lnTo>
                  <a:lnTo>
                    <a:pt x="91" y="7"/>
                  </a:lnTo>
                  <a:lnTo>
                    <a:pt x="87" y="5"/>
                  </a:lnTo>
                  <a:lnTo>
                    <a:pt x="87" y="3"/>
                  </a:lnTo>
                  <a:lnTo>
                    <a:pt x="89" y="3"/>
                  </a:lnTo>
                  <a:lnTo>
                    <a:pt x="91" y="0"/>
                  </a:lnTo>
                  <a:lnTo>
                    <a:pt x="96" y="0"/>
                  </a:lnTo>
                  <a:lnTo>
                    <a:pt x="96" y="2"/>
                  </a:lnTo>
                  <a:lnTo>
                    <a:pt x="97" y="9"/>
                  </a:lnTo>
                  <a:lnTo>
                    <a:pt x="101" y="14"/>
                  </a:lnTo>
                  <a:lnTo>
                    <a:pt x="99" y="27"/>
                  </a:lnTo>
                  <a:lnTo>
                    <a:pt x="106" y="40"/>
                  </a:lnTo>
                  <a:lnTo>
                    <a:pt x="106" y="43"/>
                  </a:lnTo>
                  <a:lnTo>
                    <a:pt x="106" y="45"/>
                  </a:lnTo>
                  <a:lnTo>
                    <a:pt x="104" y="45"/>
                  </a:lnTo>
                  <a:lnTo>
                    <a:pt x="96" y="43"/>
                  </a:lnTo>
                  <a:lnTo>
                    <a:pt x="91" y="45"/>
                  </a:lnTo>
                  <a:lnTo>
                    <a:pt x="89" y="45"/>
                  </a:lnTo>
                  <a:lnTo>
                    <a:pt x="87" y="46"/>
                  </a:lnTo>
                  <a:lnTo>
                    <a:pt x="87" y="50"/>
                  </a:lnTo>
                  <a:lnTo>
                    <a:pt x="87" y="53"/>
                  </a:lnTo>
                  <a:lnTo>
                    <a:pt x="91" y="58"/>
                  </a:lnTo>
                  <a:lnTo>
                    <a:pt x="92" y="60"/>
                  </a:lnTo>
                  <a:lnTo>
                    <a:pt x="99" y="62"/>
                  </a:lnTo>
                  <a:lnTo>
                    <a:pt x="99" y="62"/>
                  </a:lnTo>
                  <a:lnTo>
                    <a:pt x="106" y="82"/>
                  </a:lnTo>
                  <a:lnTo>
                    <a:pt x="108" y="84"/>
                  </a:lnTo>
                  <a:lnTo>
                    <a:pt x="94" y="107"/>
                  </a:lnTo>
                  <a:lnTo>
                    <a:pt x="94" y="110"/>
                  </a:lnTo>
                  <a:lnTo>
                    <a:pt x="94" y="115"/>
                  </a:lnTo>
                  <a:lnTo>
                    <a:pt x="94" y="124"/>
                  </a:lnTo>
                  <a:lnTo>
                    <a:pt x="109" y="148"/>
                  </a:lnTo>
                  <a:lnTo>
                    <a:pt x="116" y="155"/>
                  </a:lnTo>
                  <a:lnTo>
                    <a:pt x="118" y="155"/>
                  </a:lnTo>
                  <a:lnTo>
                    <a:pt x="118" y="156"/>
                  </a:lnTo>
                  <a:lnTo>
                    <a:pt x="118" y="168"/>
                  </a:lnTo>
                  <a:lnTo>
                    <a:pt x="118" y="172"/>
                  </a:lnTo>
                  <a:lnTo>
                    <a:pt x="116" y="174"/>
                  </a:lnTo>
                  <a:lnTo>
                    <a:pt x="109" y="167"/>
                  </a:lnTo>
                  <a:lnTo>
                    <a:pt x="106" y="168"/>
                  </a:lnTo>
                  <a:lnTo>
                    <a:pt x="99" y="167"/>
                  </a:lnTo>
                  <a:lnTo>
                    <a:pt x="96" y="165"/>
                  </a:lnTo>
                  <a:lnTo>
                    <a:pt x="75" y="16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1" name="Freeform 95"/>
            <p:cNvSpPr>
              <a:spLocks/>
            </p:cNvSpPr>
            <p:nvPr/>
          </p:nvSpPr>
          <p:spPr bwMode="auto">
            <a:xfrm>
              <a:off x="668" y="2863"/>
              <a:ext cx="118" cy="174"/>
            </a:xfrm>
            <a:custGeom>
              <a:avLst/>
              <a:gdLst>
                <a:gd name="T0" fmla="*/ 20 w 118"/>
                <a:gd name="T1" fmla="*/ 165 h 174"/>
                <a:gd name="T2" fmla="*/ 24 w 118"/>
                <a:gd name="T3" fmla="*/ 148 h 174"/>
                <a:gd name="T4" fmla="*/ 19 w 118"/>
                <a:gd name="T5" fmla="*/ 143 h 174"/>
                <a:gd name="T6" fmla="*/ 19 w 118"/>
                <a:gd name="T7" fmla="*/ 141 h 174"/>
                <a:gd name="T8" fmla="*/ 20 w 118"/>
                <a:gd name="T9" fmla="*/ 139 h 174"/>
                <a:gd name="T10" fmla="*/ 19 w 118"/>
                <a:gd name="T11" fmla="*/ 136 h 174"/>
                <a:gd name="T12" fmla="*/ 17 w 118"/>
                <a:gd name="T13" fmla="*/ 138 h 174"/>
                <a:gd name="T14" fmla="*/ 10 w 118"/>
                <a:gd name="T15" fmla="*/ 134 h 174"/>
                <a:gd name="T16" fmla="*/ 3 w 118"/>
                <a:gd name="T17" fmla="*/ 127 h 174"/>
                <a:gd name="T18" fmla="*/ 1 w 118"/>
                <a:gd name="T19" fmla="*/ 127 h 174"/>
                <a:gd name="T20" fmla="*/ 0 w 118"/>
                <a:gd name="T21" fmla="*/ 125 h 174"/>
                <a:gd name="T22" fmla="*/ 3 w 118"/>
                <a:gd name="T23" fmla="*/ 122 h 174"/>
                <a:gd name="T24" fmla="*/ 7 w 118"/>
                <a:gd name="T25" fmla="*/ 108 h 174"/>
                <a:gd name="T26" fmla="*/ 17 w 118"/>
                <a:gd name="T27" fmla="*/ 96 h 174"/>
                <a:gd name="T28" fmla="*/ 32 w 118"/>
                <a:gd name="T29" fmla="*/ 91 h 174"/>
                <a:gd name="T30" fmla="*/ 37 w 118"/>
                <a:gd name="T31" fmla="*/ 95 h 174"/>
                <a:gd name="T32" fmla="*/ 37 w 118"/>
                <a:gd name="T33" fmla="*/ 96 h 174"/>
                <a:gd name="T34" fmla="*/ 44 w 118"/>
                <a:gd name="T35" fmla="*/ 98 h 174"/>
                <a:gd name="T36" fmla="*/ 60 w 118"/>
                <a:gd name="T37" fmla="*/ 67 h 174"/>
                <a:gd name="T38" fmla="*/ 67 w 118"/>
                <a:gd name="T39" fmla="*/ 62 h 174"/>
                <a:gd name="T40" fmla="*/ 80 w 118"/>
                <a:gd name="T41" fmla="*/ 24 h 174"/>
                <a:gd name="T42" fmla="*/ 87 w 118"/>
                <a:gd name="T43" fmla="*/ 21 h 174"/>
                <a:gd name="T44" fmla="*/ 92 w 118"/>
                <a:gd name="T45" fmla="*/ 9 h 174"/>
                <a:gd name="T46" fmla="*/ 91 w 118"/>
                <a:gd name="T47" fmla="*/ 7 h 174"/>
                <a:gd name="T48" fmla="*/ 87 w 118"/>
                <a:gd name="T49" fmla="*/ 3 h 174"/>
                <a:gd name="T50" fmla="*/ 91 w 118"/>
                <a:gd name="T51" fmla="*/ 0 h 174"/>
                <a:gd name="T52" fmla="*/ 96 w 118"/>
                <a:gd name="T53" fmla="*/ 2 h 174"/>
                <a:gd name="T54" fmla="*/ 101 w 118"/>
                <a:gd name="T55" fmla="*/ 14 h 174"/>
                <a:gd name="T56" fmla="*/ 106 w 118"/>
                <a:gd name="T57" fmla="*/ 40 h 174"/>
                <a:gd name="T58" fmla="*/ 106 w 118"/>
                <a:gd name="T59" fmla="*/ 45 h 174"/>
                <a:gd name="T60" fmla="*/ 96 w 118"/>
                <a:gd name="T61" fmla="*/ 43 h 174"/>
                <a:gd name="T62" fmla="*/ 89 w 118"/>
                <a:gd name="T63" fmla="*/ 45 h 174"/>
                <a:gd name="T64" fmla="*/ 87 w 118"/>
                <a:gd name="T65" fmla="*/ 50 h 174"/>
                <a:gd name="T66" fmla="*/ 91 w 118"/>
                <a:gd name="T67" fmla="*/ 58 h 174"/>
                <a:gd name="T68" fmla="*/ 99 w 118"/>
                <a:gd name="T69" fmla="*/ 62 h 174"/>
                <a:gd name="T70" fmla="*/ 106 w 118"/>
                <a:gd name="T71" fmla="*/ 82 h 174"/>
                <a:gd name="T72" fmla="*/ 94 w 118"/>
                <a:gd name="T73" fmla="*/ 107 h 174"/>
                <a:gd name="T74" fmla="*/ 94 w 118"/>
                <a:gd name="T75" fmla="*/ 115 h 174"/>
                <a:gd name="T76" fmla="*/ 109 w 118"/>
                <a:gd name="T77" fmla="*/ 148 h 174"/>
                <a:gd name="T78" fmla="*/ 118 w 118"/>
                <a:gd name="T79" fmla="*/ 155 h 174"/>
                <a:gd name="T80" fmla="*/ 118 w 118"/>
                <a:gd name="T81" fmla="*/ 168 h 174"/>
                <a:gd name="T82" fmla="*/ 116 w 118"/>
                <a:gd name="T83" fmla="*/ 174 h 174"/>
                <a:gd name="T84" fmla="*/ 106 w 118"/>
                <a:gd name="T85" fmla="*/ 168 h 174"/>
                <a:gd name="T86" fmla="*/ 96 w 118"/>
                <a:gd name="T87" fmla="*/ 16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8" h="174">
                  <a:moveTo>
                    <a:pt x="75" y="165"/>
                  </a:moveTo>
                  <a:lnTo>
                    <a:pt x="20" y="165"/>
                  </a:lnTo>
                  <a:lnTo>
                    <a:pt x="22" y="150"/>
                  </a:lnTo>
                  <a:lnTo>
                    <a:pt x="24" y="148"/>
                  </a:lnTo>
                  <a:lnTo>
                    <a:pt x="20" y="144"/>
                  </a:lnTo>
                  <a:lnTo>
                    <a:pt x="19" y="143"/>
                  </a:lnTo>
                  <a:lnTo>
                    <a:pt x="19" y="141"/>
                  </a:lnTo>
                  <a:lnTo>
                    <a:pt x="19" y="141"/>
                  </a:lnTo>
                  <a:lnTo>
                    <a:pt x="19" y="139"/>
                  </a:lnTo>
                  <a:lnTo>
                    <a:pt x="20" y="139"/>
                  </a:lnTo>
                  <a:lnTo>
                    <a:pt x="19" y="136"/>
                  </a:lnTo>
                  <a:lnTo>
                    <a:pt x="19" y="136"/>
                  </a:lnTo>
                  <a:lnTo>
                    <a:pt x="17" y="136"/>
                  </a:lnTo>
                  <a:lnTo>
                    <a:pt x="17" y="138"/>
                  </a:lnTo>
                  <a:lnTo>
                    <a:pt x="15" y="138"/>
                  </a:lnTo>
                  <a:lnTo>
                    <a:pt x="10" y="134"/>
                  </a:lnTo>
                  <a:lnTo>
                    <a:pt x="7" y="127"/>
                  </a:lnTo>
                  <a:lnTo>
                    <a:pt x="3" y="127"/>
                  </a:lnTo>
                  <a:lnTo>
                    <a:pt x="3" y="129"/>
                  </a:lnTo>
                  <a:lnTo>
                    <a:pt x="1" y="127"/>
                  </a:lnTo>
                  <a:lnTo>
                    <a:pt x="1" y="125"/>
                  </a:lnTo>
                  <a:lnTo>
                    <a:pt x="0" y="125"/>
                  </a:lnTo>
                  <a:lnTo>
                    <a:pt x="1" y="124"/>
                  </a:lnTo>
                  <a:lnTo>
                    <a:pt x="3" y="122"/>
                  </a:lnTo>
                  <a:lnTo>
                    <a:pt x="5" y="117"/>
                  </a:lnTo>
                  <a:lnTo>
                    <a:pt x="7" y="108"/>
                  </a:lnTo>
                  <a:lnTo>
                    <a:pt x="13" y="98"/>
                  </a:lnTo>
                  <a:lnTo>
                    <a:pt x="17" y="96"/>
                  </a:lnTo>
                  <a:lnTo>
                    <a:pt x="19" y="93"/>
                  </a:lnTo>
                  <a:lnTo>
                    <a:pt x="32" y="91"/>
                  </a:lnTo>
                  <a:lnTo>
                    <a:pt x="36" y="95"/>
                  </a:lnTo>
                  <a:lnTo>
                    <a:pt x="37" y="95"/>
                  </a:lnTo>
                  <a:lnTo>
                    <a:pt x="37" y="96"/>
                  </a:lnTo>
                  <a:lnTo>
                    <a:pt x="37" y="96"/>
                  </a:lnTo>
                  <a:lnTo>
                    <a:pt x="41" y="98"/>
                  </a:lnTo>
                  <a:lnTo>
                    <a:pt x="44" y="98"/>
                  </a:lnTo>
                  <a:lnTo>
                    <a:pt x="46" y="98"/>
                  </a:lnTo>
                  <a:lnTo>
                    <a:pt x="60" y="67"/>
                  </a:lnTo>
                  <a:lnTo>
                    <a:pt x="63" y="64"/>
                  </a:lnTo>
                  <a:lnTo>
                    <a:pt x="67" y="62"/>
                  </a:lnTo>
                  <a:lnTo>
                    <a:pt x="77" y="31"/>
                  </a:lnTo>
                  <a:lnTo>
                    <a:pt x="80" y="24"/>
                  </a:lnTo>
                  <a:lnTo>
                    <a:pt x="87" y="22"/>
                  </a:lnTo>
                  <a:lnTo>
                    <a:pt x="87" y="21"/>
                  </a:lnTo>
                  <a:lnTo>
                    <a:pt x="92" y="17"/>
                  </a:lnTo>
                  <a:lnTo>
                    <a:pt x="92" y="9"/>
                  </a:lnTo>
                  <a:lnTo>
                    <a:pt x="92" y="7"/>
                  </a:lnTo>
                  <a:lnTo>
                    <a:pt x="91" y="7"/>
                  </a:lnTo>
                  <a:lnTo>
                    <a:pt x="87" y="5"/>
                  </a:lnTo>
                  <a:lnTo>
                    <a:pt x="87" y="3"/>
                  </a:lnTo>
                  <a:lnTo>
                    <a:pt x="89" y="3"/>
                  </a:lnTo>
                  <a:lnTo>
                    <a:pt x="91" y="0"/>
                  </a:lnTo>
                  <a:lnTo>
                    <a:pt x="96" y="0"/>
                  </a:lnTo>
                  <a:lnTo>
                    <a:pt x="96" y="2"/>
                  </a:lnTo>
                  <a:lnTo>
                    <a:pt x="97" y="9"/>
                  </a:lnTo>
                  <a:lnTo>
                    <a:pt x="101" y="14"/>
                  </a:lnTo>
                  <a:lnTo>
                    <a:pt x="99" y="27"/>
                  </a:lnTo>
                  <a:lnTo>
                    <a:pt x="106" y="40"/>
                  </a:lnTo>
                  <a:lnTo>
                    <a:pt x="106" y="43"/>
                  </a:lnTo>
                  <a:lnTo>
                    <a:pt x="106" y="45"/>
                  </a:lnTo>
                  <a:lnTo>
                    <a:pt x="104" y="45"/>
                  </a:lnTo>
                  <a:lnTo>
                    <a:pt x="96" y="43"/>
                  </a:lnTo>
                  <a:lnTo>
                    <a:pt x="91" y="45"/>
                  </a:lnTo>
                  <a:lnTo>
                    <a:pt x="89" y="45"/>
                  </a:lnTo>
                  <a:lnTo>
                    <a:pt x="87" y="46"/>
                  </a:lnTo>
                  <a:lnTo>
                    <a:pt x="87" y="50"/>
                  </a:lnTo>
                  <a:lnTo>
                    <a:pt x="87" y="53"/>
                  </a:lnTo>
                  <a:lnTo>
                    <a:pt x="91" y="58"/>
                  </a:lnTo>
                  <a:lnTo>
                    <a:pt x="92" y="60"/>
                  </a:lnTo>
                  <a:lnTo>
                    <a:pt x="99" y="62"/>
                  </a:lnTo>
                  <a:lnTo>
                    <a:pt x="99" y="62"/>
                  </a:lnTo>
                  <a:lnTo>
                    <a:pt x="106" y="82"/>
                  </a:lnTo>
                  <a:lnTo>
                    <a:pt x="108" y="84"/>
                  </a:lnTo>
                  <a:lnTo>
                    <a:pt x="94" y="107"/>
                  </a:lnTo>
                  <a:lnTo>
                    <a:pt x="94" y="110"/>
                  </a:lnTo>
                  <a:lnTo>
                    <a:pt x="94" y="115"/>
                  </a:lnTo>
                  <a:lnTo>
                    <a:pt x="94" y="124"/>
                  </a:lnTo>
                  <a:lnTo>
                    <a:pt x="109" y="148"/>
                  </a:lnTo>
                  <a:lnTo>
                    <a:pt x="116" y="155"/>
                  </a:lnTo>
                  <a:lnTo>
                    <a:pt x="118" y="155"/>
                  </a:lnTo>
                  <a:lnTo>
                    <a:pt x="118" y="156"/>
                  </a:lnTo>
                  <a:lnTo>
                    <a:pt x="118" y="168"/>
                  </a:lnTo>
                  <a:lnTo>
                    <a:pt x="118" y="172"/>
                  </a:lnTo>
                  <a:lnTo>
                    <a:pt x="116" y="174"/>
                  </a:lnTo>
                  <a:lnTo>
                    <a:pt x="109" y="167"/>
                  </a:lnTo>
                  <a:lnTo>
                    <a:pt x="106" y="168"/>
                  </a:lnTo>
                  <a:lnTo>
                    <a:pt x="99" y="167"/>
                  </a:lnTo>
                  <a:lnTo>
                    <a:pt x="96" y="165"/>
                  </a:lnTo>
                  <a:lnTo>
                    <a:pt x="75" y="16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2" name="Freeform 96"/>
            <p:cNvSpPr>
              <a:spLocks/>
            </p:cNvSpPr>
            <p:nvPr/>
          </p:nvSpPr>
          <p:spPr bwMode="auto">
            <a:xfrm>
              <a:off x="717" y="3150"/>
              <a:ext cx="194" cy="191"/>
            </a:xfrm>
            <a:custGeom>
              <a:avLst/>
              <a:gdLst>
                <a:gd name="T0" fmla="*/ 2 w 194"/>
                <a:gd name="T1" fmla="*/ 158 h 191"/>
                <a:gd name="T2" fmla="*/ 12 w 194"/>
                <a:gd name="T3" fmla="*/ 126 h 191"/>
                <a:gd name="T4" fmla="*/ 12 w 194"/>
                <a:gd name="T5" fmla="*/ 122 h 191"/>
                <a:gd name="T6" fmla="*/ 14 w 194"/>
                <a:gd name="T7" fmla="*/ 117 h 191"/>
                <a:gd name="T8" fmla="*/ 19 w 194"/>
                <a:gd name="T9" fmla="*/ 108 h 191"/>
                <a:gd name="T10" fmla="*/ 30 w 194"/>
                <a:gd name="T11" fmla="*/ 100 h 191"/>
                <a:gd name="T12" fmla="*/ 35 w 194"/>
                <a:gd name="T13" fmla="*/ 79 h 191"/>
                <a:gd name="T14" fmla="*/ 30 w 194"/>
                <a:gd name="T15" fmla="*/ 71 h 191"/>
                <a:gd name="T16" fmla="*/ 26 w 194"/>
                <a:gd name="T17" fmla="*/ 65 h 191"/>
                <a:gd name="T18" fmla="*/ 23 w 194"/>
                <a:gd name="T19" fmla="*/ 50 h 191"/>
                <a:gd name="T20" fmla="*/ 26 w 194"/>
                <a:gd name="T21" fmla="*/ 41 h 191"/>
                <a:gd name="T22" fmla="*/ 23 w 194"/>
                <a:gd name="T23" fmla="*/ 34 h 191"/>
                <a:gd name="T24" fmla="*/ 11 w 194"/>
                <a:gd name="T25" fmla="*/ 7 h 191"/>
                <a:gd name="T26" fmla="*/ 11 w 194"/>
                <a:gd name="T27" fmla="*/ 5 h 191"/>
                <a:gd name="T28" fmla="*/ 43 w 194"/>
                <a:gd name="T29" fmla="*/ 0 h 191"/>
                <a:gd name="T30" fmla="*/ 72 w 194"/>
                <a:gd name="T31" fmla="*/ 0 h 191"/>
                <a:gd name="T32" fmla="*/ 74 w 194"/>
                <a:gd name="T33" fmla="*/ 2 h 191"/>
                <a:gd name="T34" fmla="*/ 76 w 194"/>
                <a:gd name="T35" fmla="*/ 2 h 191"/>
                <a:gd name="T36" fmla="*/ 91 w 194"/>
                <a:gd name="T37" fmla="*/ 34 h 191"/>
                <a:gd name="T38" fmla="*/ 98 w 194"/>
                <a:gd name="T39" fmla="*/ 34 h 191"/>
                <a:gd name="T40" fmla="*/ 119 w 194"/>
                <a:gd name="T41" fmla="*/ 33 h 191"/>
                <a:gd name="T42" fmla="*/ 120 w 194"/>
                <a:gd name="T43" fmla="*/ 26 h 191"/>
                <a:gd name="T44" fmla="*/ 134 w 194"/>
                <a:gd name="T45" fmla="*/ 17 h 191"/>
                <a:gd name="T46" fmla="*/ 141 w 194"/>
                <a:gd name="T47" fmla="*/ 16 h 191"/>
                <a:gd name="T48" fmla="*/ 155 w 194"/>
                <a:gd name="T49" fmla="*/ 22 h 191"/>
                <a:gd name="T50" fmla="*/ 158 w 194"/>
                <a:gd name="T51" fmla="*/ 48 h 191"/>
                <a:gd name="T52" fmla="*/ 158 w 194"/>
                <a:gd name="T53" fmla="*/ 59 h 191"/>
                <a:gd name="T54" fmla="*/ 163 w 194"/>
                <a:gd name="T55" fmla="*/ 76 h 191"/>
                <a:gd name="T56" fmla="*/ 160 w 194"/>
                <a:gd name="T57" fmla="*/ 81 h 191"/>
                <a:gd name="T58" fmla="*/ 160 w 194"/>
                <a:gd name="T59" fmla="*/ 83 h 191"/>
                <a:gd name="T60" fmla="*/ 163 w 194"/>
                <a:gd name="T61" fmla="*/ 84 h 191"/>
                <a:gd name="T62" fmla="*/ 165 w 194"/>
                <a:gd name="T63" fmla="*/ 84 h 191"/>
                <a:gd name="T64" fmla="*/ 168 w 194"/>
                <a:gd name="T65" fmla="*/ 79 h 191"/>
                <a:gd name="T66" fmla="*/ 186 w 194"/>
                <a:gd name="T67" fmla="*/ 79 h 191"/>
                <a:gd name="T68" fmla="*/ 189 w 194"/>
                <a:gd name="T69" fmla="*/ 79 h 191"/>
                <a:gd name="T70" fmla="*/ 191 w 194"/>
                <a:gd name="T71" fmla="*/ 77 h 191"/>
                <a:gd name="T72" fmla="*/ 192 w 194"/>
                <a:gd name="T73" fmla="*/ 79 h 191"/>
                <a:gd name="T74" fmla="*/ 192 w 194"/>
                <a:gd name="T75" fmla="*/ 81 h 191"/>
                <a:gd name="T76" fmla="*/ 189 w 194"/>
                <a:gd name="T77" fmla="*/ 108 h 191"/>
                <a:gd name="T78" fmla="*/ 191 w 194"/>
                <a:gd name="T79" fmla="*/ 110 h 191"/>
                <a:gd name="T80" fmla="*/ 160 w 194"/>
                <a:gd name="T81" fmla="*/ 110 h 191"/>
                <a:gd name="T82" fmla="*/ 163 w 194"/>
                <a:gd name="T83" fmla="*/ 170 h 191"/>
                <a:gd name="T84" fmla="*/ 175 w 194"/>
                <a:gd name="T85" fmla="*/ 181 h 191"/>
                <a:gd name="T86" fmla="*/ 179 w 194"/>
                <a:gd name="T87" fmla="*/ 184 h 191"/>
                <a:gd name="T88" fmla="*/ 151 w 194"/>
                <a:gd name="T89" fmla="*/ 191 h 191"/>
                <a:gd name="T90" fmla="*/ 110 w 194"/>
                <a:gd name="T91" fmla="*/ 186 h 191"/>
                <a:gd name="T92" fmla="*/ 103 w 194"/>
                <a:gd name="T93" fmla="*/ 181 h 191"/>
                <a:gd name="T94" fmla="*/ 31 w 194"/>
                <a:gd name="T95" fmla="*/ 177 h 191"/>
                <a:gd name="T96" fmla="*/ 26 w 194"/>
                <a:gd name="T97" fmla="*/ 174 h 191"/>
                <a:gd name="T98" fmla="*/ 14 w 194"/>
                <a:gd name="T99" fmla="*/ 174 h 191"/>
                <a:gd name="T100" fmla="*/ 11 w 194"/>
                <a:gd name="T101" fmla="*/ 177 h 191"/>
                <a:gd name="T102" fmla="*/ 0 w 194"/>
                <a:gd name="T103" fmla="*/ 181 h 191"/>
                <a:gd name="T104" fmla="*/ 2 w 194"/>
                <a:gd name="T105" fmla="*/ 17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4" h="191">
                  <a:moveTo>
                    <a:pt x="2" y="167"/>
                  </a:moveTo>
                  <a:lnTo>
                    <a:pt x="2" y="158"/>
                  </a:lnTo>
                  <a:lnTo>
                    <a:pt x="4" y="155"/>
                  </a:lnTo>
                  <a:lnTo>
                    <a:pt x="12" y="126"/>
                  </a:lnTo>
                  <a:lnTo>
                    <a:pt x="12" y="124"/>
                  </a:lnTo>
                  <a:lnTo>
                    <a:pt x="12" y="122"/>
                  </a:lnTo>
                  <a:lnTo>
                    <a:pt x="14" y="120"/>
                  </a:lnTo>
                  <a:lnTo>
                    <a:pt x="14" y="117"/>
                  </a:lnTo>
                  <a:lnTo>
                    <a:pt x="19" y="112"/>
                  </a:lnTo>
                  <a:lnTo>
                    <a:pt x="19" y="108"/>
                  </a:lnTo>
                  <a:lnTo>
                    <a:pt x="24" y="107"/>
                  </a:lnTo>
                  <a:lnTo>
                    <a:pt x="30" y="100"/>
                  </a:lnTo>
                  <a:lnTo>
                    <a:pt x="33" y="81"/>
                  </a:lnTo>
                  <a:lnTo>
                    <a:pt x="35" y="79"/>
                  </a:lnTo>
                  <a:lnTo>
                    <a:pt x="33" y="74"/>
                  </a:lnTo>
                  <a:lnTo>
                    <a:pt x="30" y="71"/>
                  </a:lnTo>
                  <a:lnTo>
                    <a:pt x="28" y="67"/>
                  </a:lnTo>
                  <a:lnTo>
                    <a:pt x="26" y="65"/>
                  </a:lnTo>
                  <a:lnTo>
                    <a:pt x="23" y="52"/>
                  </a:lnTo>
                  <a:lnTo>
                    <a:pt x="23" y="50"/>
                  </a:lnTo>
                  <a:lnTo>
                    <a:pt x="26" y="47"/>
                  </a:lnTo>
                  <a:lnTo>
                    <a:pt x="26" y="41"/>
                  </a:lnTo>
                  <a:lnTo>
                    <a:pt x="24" y="38"/>
                  </a:lnTo>
                  <a:lnTo>
                    <a:pt x="23" y="34"/>
                  </a:lnTo>
                  <a:lnTo>
                    <a:pt x="19" y="19"/>
                  </a:lnTo>
                  <a:lnTo>
                    <a:pt x="11" y="7"/>
                  </a:lnTo>
                  <a:lnTo>
                    <a:pt x="11" y="7"/>
                  </a:lnTo>
                  <a:lnTo>
                    <a:pt x="11" y="5"/>
                  </a:lnTo>
                  <a:lnTo>
                    <a:pt x="26" y="0"/>
                  </a:lnTo>
                  <a:lnTo>
                    <a:pt x="43" y="0"/>
                  </a:lnTo>
                  <a:lnTo>
                    <a:pt x="45" y="0"/>
                  </a:lnTo>
                  <a:lnTo>
                    <a:pt x="72" y="0"/>
                  </a:lnTo>
                  <a:lnTo>
                    <a:pt x="72" y="0"/>
                  </a:lnTo>
                  <a:lnTo>
                    <a:pt x="74" y="2"/>
                  </a:lnTo>
                  <a:lnTo>
                    <a:pt x="74" y="2"/>
                  </a:lnTo>
                  <a:lnTo>
                    <a:pt x="76" y="2"/>
                  </a:lnTo>
                  <a:lnTo>
                    <a:pt x="83" y="22"/>
                  </a:lnTo>
                  <a:lnTo>
                    <a:pt x="91" y="34"/>
                  </a:lnTo>
                  <a:lnTo>
                    <a:pt x="95" y="34"/>
                  </a:lnTo>
                  <a:lnTo>
                    <a:pt x="98" y="34"/>
                  </a:lnTo>
                  <a:lnTo>
                    <a:pt x="108" y="33"/>
                  </a:lnTo>
                  <a:lnTo>
                    <a:pt x="119" y="33"/>
                  </a:lnTo>
                  <a:lnTo>
                    <a:pt x="120" y="28"/>
                  </a:lnTo>
                  <a:lnTo>
                    <a:pt x="120" y="26"/>
                  </a:lnTo>
                  <a:lnTo>
                    <a:pt x="122" y="17"/>
                  </a:lnTo>
                  <a:lnTo>
                    <a:pt x="134" y="17"/>
                  </a:lnTo>
                  <a:lnTo>
                    <a:pt x="134" y="16"/>
                  </a:lnTo>
                  <a:lnTo>
                    <a:pt x="141" y="16"/>
                  </a:lnTo>
                  <a:lnTo>
                    <a:pt x="141" y="22"/>
                  </a:lnTo>
                  <a:lnTo>
                    <a:pt x="155" y="22"/>
                  </a:lnTo>
                  <a:lnTo>
                    <a:pt x="156" y="26"/>
                  </a:lnTo>
                  <a:lnTo>
                    <a:pt x="158" y="48"/>
                  </a:lnTo>
                  <a:lnTo>
                    <a:pt x="158" y="52"/>
                  </a:lnTo>
                  <a:lnTo>
                    <a:pt x="158" y="59"/>
                  </a:lnTo>
                  <a:lnTo>
                    <a:pt x="163" y="72"/>
                  </a:lnTo>
                  <a:lnTo>
                    <a:pt x="163" y="76"/>
                  </a:lnTo>
                  <a:lnTo>
                    <a:pt x="160" y="81"/>
                  </a:lnTo>
                  <a:lnTo>
                    <a:pt x="160" y="81"/>
                  </a:lnTo>
                  <a:lnTo>
                    <a:pt x="160" y="81"/>
                  </a:lnTo>
                  <a:lnTo>
                    <a:pt x="160" y="83"/>
                  </a:lnTo>
                  <a:lnTo>
                    <a:pt x="162" y="83"/>
                  </a:lnTo>
                  <a:lnTo>
                    <a:pt x="163" y="84"/>
                  </a:lnTo>
                  <a:lnTo>
                    <a:pt x="165" y="84"/>
                  </a:lnTo>
                  <a:lnTo>
                    <a:pt x="165" y="84"/>
                  </a:lnTo>
                  <a:lnTo>
                    <a:pt x="167" y="81"/>
                  </a:lnTo>
                  <a:lnTo>
                    <a:pt x="168" y="79"/>
                  </a:lnTo>
                  <a:lnTo>
                    <a:pt x="182" y="79"/>
                  </a:lnTo>
                  <a:lnTo>
                    <a:pt x="186" y="79"/>
                  </a:lnTo>
                  <a:lnTo>
                    <a:pt x="187" y="79"/>
                  </a:lnTo>
                  <a:lnTo>
                    <a:pt x="189" y="79"/>
                  </a:lnTo>
                  <a:lnTo>
                    <a:pt x="191" y="77"/>
                  </a:lnTo>
                  <a:lnTo>
                    <a:pt x="191" y="77"/>
                  </a:lnTo>
                  <a:lnTo>
                    <a:pt x="192" y="77"/>
                  </a:lnTo>
                  <a:lnTo>
                    <a:pt x="192" y="79"/>
                  </a:lnTo>
                  <a:lnTo>
                    <a:pt x="192" y="79"/>
                  </a:lnTo>
                  <a:lnTo>
                    <a:pt x="192" y="81"/>
                  </a:lnTo>
                  <a:lnTo>
                    <a:pt x="192" y="83"/>
                  </a:lnTo>
                  <a:lnTo>
                    <a:pt x="189" y="108"/>
                  </a:lnTo>
                  <a:lnTo>
                    <a:pt x="191" y="108"/>
                  </a:lnTo>
                  <a:lnTo>
                    <a:pt x="191" y="110"/>
                  </a:lnTo>
                  <a:lnTo>
                    <a:pt x="194" y="110"/>
                  </a:lnTo>
                  <a:lnTo>
                    <a:pt x="160" y="110"/>
                  </a:lnTo>
                  <a:lnTo>
                    <a:pt x="160" y="169"/>
                  </a:lnTo>
                  <a:lnTo>
                    <a:pt x="163" y="170"/>
                  </a:lnTo>
                  <a:lnTo>
                    <a:pt x="163" y="172"/>
                  </a:lnTo>
                  <a:lnTo>
                    <a:pt x="175" y="181"/>
                  </a:lnTo>
                  <a:lnTo>
                    <a:pt x="177" y="182"/>
                  </a:lnTo>
                  <a:lnTo>
                    <a:pt x="179" y="184"/>
                  </a:lnTo>
                  <a:lnTo>
                    <a:pt x="179" y="184"/>
                  </a:lnTo>
                  <a:lnTo>
                    <a:pt x="151" y="191"/>
                  </a:lnTo>
                  <a:lnTo>
                    <a:pt x="151" y="191"/>
                  </a:lnTo>
                  <a:lnTo>
                    <a:pt x="110" y="186"/>
                  </a:lnTo>
                  <a:lnTo>
                    <a:pt x="108" y="182"/>
                  </a:lnTo>
                  <a:lnTo>
                    <a:pt x="103" y="181"/>
                  </a:lnTo>
                  <a:lnTo>
                    <a:pt x="35" y="181"/>
                  </a:lnTo>
                  <a:lnTo>
                    <a:pt x="31" y="177"/>
                  </a:lnTo>
                  <a:lnTo>
                    <a:pt x="28" y="175"/>
                  </a:lnTo>
                  <a:lnTo>
                    <a:pt x="26" y="174"/>
                  </a:lnTo>
                  <a:lnTo>
                    <a:pt x="18" y="172"/>
                  </a:lnTo>
                  <a:lnTo>
                    <a:pt x="14" y="174"/>
                  </a:lnTo>
                  <a:lnTo>
                    <a:pt x="12" y="177"/>
                  </a:lnTo>
                  <a:lnTo>
                    <a:pt x="11" y="177"/>
                  </a:lnTo>
                  <a:lnTo>
                    <a:pt x="7" y="175"/>
                  </a:lnTo>
                  <a:lnTo>
                    <a:pt x="0" y="181"/>
                  </a:lnTo>
                  <a:lnTo>
                    <a:pt x="0" y="169"/>
                  </a:lnTo>
                  <a:lnTo>
                    <a:pt x="2" y="170"/>
                  </a:lnTo>
                  <a:lnTo>
                    <a:pt x="2" y="167"/>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3" name="Freeform 97"/>
            <p:cNvSpPr>
              <a:spLocks/>
            </p:cNvSpPr>
            <p:nvPr/>
          </p:nvSpPr>
          <p:spPr bwMode="auto">
            <a:xfrm>
              <a:off x="717" y="3150"/>
              <a:ext cx="194" cy="191"/>
            </a:xfrm>
            <a:custGeom>
              <a:avLst/>
              <a:gdLst>
                <a:gd name="T0" fmla="*/ 2 w 194"/>
                <a:gd name="T1" fmla="*/ 158 h 191"/>
                <a:gd name="T2" fmla="*/ 12 w 194"/>
                <a:gd name="T3" fmla="*/ 126 h 191"/>
                <a:gd name="T4" fmla="*/ 12 w 194"/>
                <a:gd name="T5" fmla="*/ 122 h 191"/>
                <a:gd name="T6" fmla="*/ 14 w 194"/>
                <a:gd name="T7" fmla="*/ 117 h 191"/>
                <a:gd name="T8" fmla="*/ 19 w 194"/>
                <a:gd name="T9" fmla="*/ 108 h 191"/>
                <a:gd name="T10" fmla="*/ 30 w 194"/>
                <a:gd name="T11" fmla="*/ 100 h 191"/>
                <a:gd name="T12" fmla="*/ 35 w 194"/>
                <a:gd name="T13" fmla="*/ 79 h 191"/>
                <a:gd name="T14" fmla="*/ 30 w 194"/>
                <a:gd name="T15" fmla="*/ 71 h 191"/>
                <a:gd name="T16" fmla="*/ 26 w 194"/>
                <a:gd name="T17" fmla="*/ 65 h 191"/>
                <a:gd name="T18" fmla="*/ 23 w 194"/>
                <a:gd name="T19" fmla="*/ 50 h 191"/>
                <a:gd name="T20" fmla="*/ 26 w 194"/>
                <a:gd name="T21" fmla="*/ 41 h 191"/>
                <a:gd name="T22" fmla="*/ 23 w 194"/>
                <a:gd name="T23" fmla="*/ 34 h 191"/>
                <a:gd name="T24" fmla="*/ 11 w 194"/>
                <a:gd name="T25" fmla="*/ 7 h 191"/>
                <a:gd name="T26" fmla="*/ 11 w 194"/>
                <a:gd name="T27" fmla="*/ 5 h 191"/>
                <a:gd name="T28" fmla="*/ 43 w 194"/>
                <a:gd name="T29" fmla="*/ 0 h 191"/>
                <a:gd name="T30" fmla="*/ 72 w 194"/>
                <a:gd name="T31" fmla="*/ 0 h 191"/>
                <a:gd name="T32" fmla="*/ 74 w 194"/>
                <a:gd name="T33" fmla="*/ 2 h 191"/>
                <a:gd name="T34" fmla="*/ 76 w 194"/>
                <a:gd name="T35" fmla="*/ 2 h 191"/>
                <a:gd name="T36" fmla="*/ 91 w 194"/>
                <a:gd name="T37" fmla="*/ 34 h 191"/>
                <a:gd name="T38" fmla="*/ 98 w 194"/>
                <a:gd name="T39" fmla="*/ 34 h 191"/>
                <a:gd name="T40" fmla="*/ 119 w 194"/>
                <a:gd name="T41" fmla="*/ 33 h 191"/>
                <a:gd name="T42" fmla="*/ 120 w 194"/>
                <a:gd name="T43" fmla="*/ 26 h 191"/>
                <a:gd name="T44" fmla="*/ 134 w 194"/>
                <a:gd name="T45" fmla="*/ 17 h 191"/>
                <a:gd name="T46" fmla="*/ 141 w 194"/>
                <a:gd name="T47" fmla="*/ 16 h 191"/>
                <a:gd name="T48" fmla="*/ 155 w 194"/>
                <a:gd name="T49" fmla="*/ 22 h 191"/>
                <a:gd name="T50" fmla="*/ 158 w 194"/>
                <a:gd name="T51" fmla="*/ 48 h 191"/>
                <a:gd name="T52" fmla="*/ 158 w 194"/>
                <a:gd name="T53" fmla="*/ 59 h 191"/>
                <a:gd name="T54" fmla="*/ 163 w 194"/>
                <a:gd name="T55" fmla="*/ 76 h 191"/>
                <a:gd name="T56" fmla="*/ 160 w 194"/>
                <a:gd name="T57" fmla="*/ 81 h 191"/>
                <a:gd name="T58" fmla="*/ 160 w 194"/>
                <a:gd name="T59" fmla="*/ 83 h 191"/>
                <a:gd name="T60" fmla="*/ 163 w 194"/>
                <a:gd name="T61" fmla="*/ 84 h 191"/>
                <a:gd name="T62" fmla="*/ 165 w 194"/>
                <a:gd name="T63" fmla="*/ 84 h 191"/>
                <a:gd name="T64" fmla="*/ 168 w 194"/>
                <a:gd name="T65" fmla="*/ 79 h 191"/>
                <a:gd name="T66" fmla="*/ 186 w 194"/>
                <a:gd name="T67" fmla="*/ 79 h 191"/>
                <a:gd name="T68" fmla="*/ 189 w 194"/>
                <a:gd name="T69" fmla="*/ 79 h 191"/>
                <a:gd name="T70" fmla="*/ 191 w 194"/>
                <a:gd name="T71" fmla="*/ 77 h 191"/>
                <a:gd name="T72" fmla="*/ 192 w 194"/>
                <a:gd name="T73" fmla="*/ 79 h 191"/>
                <a:gd name="T74" fmla="*/ 192 w 194"/>
                <a:gd name="T75" fmla="*/ 81 h 191"/>
                <a:gd name="T76" fmla="*/ 189 w 194"/>
                <a:gd name="T77" fmla="*/ 108 h 191"/>
                <a:gd name="T78" fmla="*/ 191 w 194"/>
                <a:gd name="T79" fmla="*/ 110 h 191"/>
                <a:gd name="T80" fmla="*/ 160 w 194"/>
                <a:gd name="T81" fmla="*/ 110 h 191"/>
                <a:gd name="T82" fmla="*/ 163 w 194"/>
                <a:gd name="T83" fmla="*/ 170 h 191"/>
                <a:gd name="T84" fmla="*/ 175 w 194"/>
                <a:gd name="T85" fmla="*/ 181 h 191"/>
                <a:gd name="T86" fmla="*/ 179 w 194"/>
                <a:gd name="T87" fmla="*/ 184 h 191"/>
                <a:gd name="T88" fmla="*/ 151 w 194"/>
                <a:gd name="T89" fmla="*/ 191 h 191"/>
                <a:gd name="T90" fmla="*/ 110 w 194"/>
                <a:gd name="T91" fmla="*/ 186 h 191"/>
                <a:gd name="T92" fmla="*/ 103 w 194"/>
                <a:gd name="T93" fmla="*/ 181 h 191"/>
                <a:gd name="T94" fmla="*/ 31 w 194"/>
                <a:gd name="T95" fmla="*/ 177 h 191"/>
                <a:gd name="T96" fmla="*/ 26 w 194"/>
                <a:gd name="T97" fmla="*/ 174 h 191"/>
                <a:gd name="T98" fmla="*/ 14 w 194"/>
                <a:gd name="T99" fmla="*/ 174 h 191"/>
                <a:gd name="T100" fmla="*/ 11 w 194"/>
                <a:gd name="T101" fmla="*/ 177 h 191"/>
                <a:gd name="T102" fmla="*/ 0 w 194"/>
                <a:gd name="T103" fmla="*/ 181 h 191"/>
                <a:gd name="T104" fmla="*/ 2 w 194"/>
                <a:gd name="T105" fmla="*/ 17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4" h="191">
                  <a:moveTo>
                    <a:pt x="2" y="167"/>
                  </a:moveTo>
                  <a:lnTo>
                    <a:pt x="2" y="158"/>
                  </a:lnTo>
                  <a:lnTo>
                    <a:pt x="4" y="155"/>
                  </a:lnTo>
                  <a:lnTo>
                    <a:pt x="12" y="126"/>
                  </a:lnTo>
                  <a:lnTo>
                    <a:pt x="12" y="124"/>
                  </a:lnTo>
                  <a:lnTo>
                    <a:pt x="12" y="122"/>
                  </a:lnTo>
                  <a:lnTo>
                    <a:pt x="14" y="120"/>
                  </a:lnTo>
                  <a:lnTo>
                    <a:pt x="14" y="117"/>
                  </a:lnTo>
                  <a:lnTo>
                    <a:pt x="19" y="112"/>
                  </a:lnTo>
                  <a:lnTo>
                    <a:pt x="19" y="108"/>
                  </a:lnTo>
                  <a:lnTo>
                    <a:pt x="24" y="107"/>
                  </a:lnTo>
                  <a:lnTo>
                    <a:pt x="30" y="100"/>
                  </a:lnTo>
                  <a:lnTo>
                    <a:pt x="33" y="81"/>
                  </a:lnTo>
                  <a:lnTo>
                    <a:pt x="35" y="79"/>
                  </a:lnTo>
                  <a:lnTo>
                    <a:pt x="33" y="74"/>
                  </a:lnTo>
                  <a:lnTo>
                    <a:pt x="30" y="71"/>
                  </a:lnTo>
                  <a:lnTo>
                    <a:pt x="28" y="67"/>
                  </a:lnTo>
                  <a:lnTo>
                    <a:pt x="26" y="65"/>
                  </a:lnTo>
                  <a:lnTo>
                    <a:pt x="23" y="52"/>
                  </a:lnTo>
                  <a:lnTo>
                    <a:pt x="23" y="50"/>
                  </a:lnTo>
                  <a:lnTo>
                    <a:pt x="26" y="47"/>
                  </a:lnTo>
                  <a:lnTo>
                    <a:pt x="26" y="41"/>
                  </a:lnTo>
                  <a:lnTo>
                    <a:pt x="24" y="38"/>
                  </a:lnTo>
                  <a:lnTo>
                    <a:pt x="23" y="34"/>
                  </a:lnTo>
                  <a:lnTo>
                    <a:pt x="19" y="19"/>
                  </a:lnTo>
                  <a:lnTo>
                    <a:pt x="11" y="7"/>
                  </a:lnTo>
                  <a:lnTo>
                    <a:pt x="11" y="7"/>
                  </a:lnTo>
                  <a:lnTo>
                    <a:pt x="11" y="5"/>
                  </a:lnTo>
                  <a:lnTo>
                    <a:pt x="26" y="0"/>
                  </a:lnTo>
                  <a:lnTo>
                    <a:pt x="43" y="0"/>
                  </a:lnTo>
                  <a:lnTo>
                    <a:pt x="45" y="0"/>
                  </a:lnTo>
                  <a:lnTo>
                    <a:pt x="72" y="0"/>
                  </a:lnTo>
                  <a:lnTo>
                    <a:pt x="72" y="0"/>
                  </a:lnTo>
                  <a:lnTo>
                    <a:pt x="74" y="2"/>
                  </a:lnTo>
                  <a:lnTo>
                    <a:pt x="74" y="2"/>
                  </a:lnTo>
                  <a:lnTo>
                    <a:pt x="76" y="2"/>
                  </a:lnTo>
                  <a:lnTo>
                    <a:pt x="83" y="22"/>
                  </a:lnTo>
                  <a:lnTo>
                    <a:pt x="91" y="34"/>
                  </a:lnTo>
                  <a:lnTo>
                    <a:pt x="95" y="34"/>
                  </a:lnTo>
                  <a:lnTo>
                    <a:pt x="98" y="34"/>
                  </a:lnTo>
                  <a:lnTo>
                    <a:pt x="108" y="33"/>
                  </a:lnTo>
                  <a:lnTo>
                    <a:pt x="119" y="33"/>
                  </a:lnTo>
                  <a:lnTo>
                    <a:pt x="120" y="28"/>
                  </a:lnTo>
                  <a:lnTo>
                    <a:pt x="120" y="26"/>
                  </a:lnTo>
                  <a:lnTo>
                    <a:pt x="122" y="17"/>
                  </a:lnTo>
                  <a:lnTo>
                    <a:pt x="134" y="17"/>
                  </a:lnTo>
                  <a:lnTo>
                    <a:pt x="134" y="16"/>
                  </a:lnTo>
                  <a:lnTo>
                    <a:pt x="141" y="16"/>
                  </a:lnTo>
                  <a:lnTo>
                    <a:pt x="141" y="22"/>
                  </a:lnTo>
                  <a:lnTo>
                    <a:pt x="155" y="22"/>
                  </a:lnTo>
                  <a:lnTo>
                    <a:pt x="156" y="26"/>
                  </a:lnTo>
                  <a:lnTo>
                    <a:pt x="158" y="48"/>
                  </a:lnTo>
                  <a:lnTo>
                    <a:pt x="158" y="52"/>
                  </a:lnTo>
                  <a:lnTo>
                    <a:pt x="158" y="59"/>
                  </a:lnTo>
                  <a:lnTo>
                    <a:pt x="163" y="72"/>
                  </a:lnTo>
                  <a:lnTo>
                    <a:pt x="163" y="76"/>
                  </a:lnTo>
                  <a:lnTo>
                    <a:pt x="160" y="81"/>
                  </a:lnTo>
                  <a:lnTo>
                    <a:pt x="160" y="81"/>
                  </a:lnTo>
                  <a:lnTo>
                    <a:pt x="160" y="81"/>
                  </a:lnTo>
                  <a:lnTo>
                    <a:pt x="160" y="83"/>
                  </a:lnTo>
                  <a:lnTo>
                    <a:pt x="162" y="83"/>
                  </a:lnTo>
                  <a:lnTo>
                    <a:pt x="163" y="84"/>
                  </a:lnTo>
                  <a:lnTo>
                    <a:pt x="165" y="84"/>
                  </a:lnTo>
                  <a:lnTo>
                    <a:pt x="165" y="84"/>
                  </a:lnTo>
                  <a:lnTo>
                    <a:pt x="167" y="81"/>
                  </a:lnTo>
                  <a:lnTo>
                    <a:pt x="168" y="79"/>
                  </a:lnTo>
                  <a:lnTo>
                    <a:pt x="182" y="79"/>
                  </a:lnTo>
                  <a:lnTo>
                    <a:pt x="186" y="79"/>
                  </a:lnTo>
                  <a:lnTo>
                    <a:pt x="187" y="79"/>
                  </a:lnTo>
                  <a:lnTo>
                    <a:pt x="189" y="79"/>
                  </a:lnTo>
                  <a:lnTo>
                    <a:pt x="191" y="77"/>
                  </a:lnTo>
                  <a:lnTo>
                    <a:pt x="191" y="77"/>
                  </a:lnTo>
                  <a:lnTo>
                    <a:pt x="192" y="77"/>
                  </a:lnTo>
                  <a:lnTo>
                    <a:pt x="192" y="79"/>
                  </a:lnTo>
                  <a:lnTo>
                    <a:pt x="192" y="79"/>
                  </a:lnTo>
                  <a:lnTo>
                    <a:pt x="192" y="81"/>
                  </a:lnTo>
                  <a:lnTo>
                    <a:pt x="192" y="83"/>
                  </a:lnTo>
                  <a:lnTo>
                    <a:pt x="189" y="108"/>
                  </a:lnTo>
                  <a:lnTo>
                    <a:pt x="191" y="108"/>
                  </a:lnTo>
                  <a:lnTo>
                    <a:pt x="191" y="110"/>
                  </a:lnTo>
                  <a:lnTo>
                    <a:pt x="194" y="110"/>
                  </a:lnTo>
                  <a:lnTo>
                    <a:pt x="160" y="110"/>
                  </a:lnTo>
                  <a:lnTo>
                    <a:pt x="160" y="169"/>
                  </a:lnTo>
                  <a:lnTo>
                    <a:pt x="163" y="170"/>
                  </a:lnTo>
                  <a:lnTo>
                    <a:pt x="163" y="172"/>
                  </a:lnTo>
                  <a:lnTo>
                    <a:pt x="175" y="181"/>
                  </a:lnTo>
                  <a:lnTo>
                    <a:pt x="177" y="182"/>
                  </a:lnTo>
                  <a:lnTo>
                    <a:pt x="179" y="184"/>
                  </a:lnTo>
                  <a:lnTo>
                    <a:pt x="179" y="184"/>
                  </a:lnTo>
                  <a:lnTo>
                    <a:pt x="151" y="191"/>
                  </a:lnTo>
                  <a:lnTo>
                    <a:pt x="151" y="191"/>
                  </a:lnTo>
                  <a:lnTo>
                    <a:pt x="110" y="186"/>
                  </a:lnTo>
                  <a:lnTo>
                    <a:pt x="108" y="182"/>
                  </a:lnTo>
                  <a:lnTo>
                    <a:pt x="103" y="181"/>
                  </a:lnTo>
                  <a:lnTo>
                    <a:pt x="35" y="181"/>
                  </a:lnTo>
                  <a:lnTo>
                    <a:pt x="31" y="177"/>
                  </a:lnTo>
                  <a:lnTo>
                    <a:pt x="28" y="175"/>
                  </a:lnTo>
                  <a:lnTo>
                    <a:pt x="26" y="174"/>
                  </a:lnTo>
                  <a:lnTo>
                    <a:pt x="18" y="172"/>
                  </a:lnTo>
                  <a:lnTo>
                    <a:pt x="14" y="174"/>
                  </a:lnTo>
                  <a:lnTo>
                    <a:pt x="12" y="177"/>
                  </a:lnTo>
                  <a:lnTo>
                    <a:pt x="11" y="177"/>
                  </a:lnTo>
                  <a:lnTo>
                    <a:pt x="7" y="175"/>
                  </a:lnTo>
                  <a:lnTo>
                    <a:pt x="0" y="181"/>
                  </a:lnTo>
                  <a:lnTo>
                    <a:pt x="0" y="169"/>
                  </a:lnTo>
                  <a:lnTo>
                    <a:pt x="2" y="170"/>
                  </a:lnTo>
                  <a:lnTo>
                    <a:pt x="2" y="167"/>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4" name="Freeform 98"/>
            <p:cNvSpPr>
              <a:spLocks/>
            </p:cNvSpPr>
            <p:nvPr/>
          </p:nvSpPr>
          <p:spPr bwMode="auto">
            <a:xfrm>
              <a:off x="723" y="3128"/>
              <a:ext cx="15" cy="22"/>
            </a:xfrm>
            <a:custGeom>
              <a:avLst/>
              <a:gdLst>
                <a:gd name="T0" fmla="*/ 15 w 15"/>
                <a:gd name="T1" fmla="*/ 5 h 22"/>
                <a:gd name="T2" fmla="*/ 15 w 15"/>
                <a:gd name="T3" fmla="*/ 1 h 22"/>
                <a:gd name="T4" fmla="*/ 12 w 15"/>
                <a:gd name="T5" fmla="*/ 0 h 22"/>
                <a:gd name="T6" fmla="*/ 8 w 15"/>
                <a:gd name="T7" fmla="*/ 1 h 22"/>
                <a:gd name="T8" fmla="*/ 6 w 15"/>
                <a:gd name="T9" fmla="*/ 7 h 22"/>
                <a:gd name="T10" fmla="*/ 0 w 15"/>
                <a:gd name="T11" fmla="*/ 10 h 22"/>
                <a:gd name="T12" fmla="*/ 1 w 15"/>
                <a:gd name="T13" fmla="*/ 12 h 22"/>
                <a:gd name="T14" fmla="*/ 3 w 15"/>
                <a:gd name="T15" fmla="*/ 20 h 22"/>
                <a:gd name="T16" fmla="*/ 5 w 15"/>
                <a:gd name="T17" fmla="*/ 22 h 22"/>
                <a:gd name="T18" fmla="*/ 8 w 15"/>
                <a:gd name="T19" fmla="*/ 20 h 22"/>
                <a:gd name="T20" fmla="*/ 10 w 15"/>
                <a:gd name="T21" fmla="*/ 8 h 22"/>
                <a:gd name="T22" fmla="*/ 15 w 15"/>
                <a:gd name="T23" fmla="*/ 5 h 22"/>
                <a:gd name="T24" fmla="*/ 15 w 15"/>
                <a:gd name="T25" fmla="*/ 5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22">
                  <a:moveTo>
                    <a:pt x="15" y="5"/>
                  </a:moveTo>
                  <a:lnTo>
                    <a:pt x="15" y="1"/>
                  </a:lnTo>
                  <a:lnTo>
                    <a:pt x="12" y="0"/>
                  </a:lnTo>
                  <a:lnTo>
                    <a:pt x="8" y="1"/>
                  </a:lnTo>
                  <a:lnTo>
                    <a:pt x="6" y="7"/>
                  </a:lnTo>
                  <a:lnTo>
                    <a:pt x="0" y="10"/>
                  </a:lnTo>
                  <a:lnTo>
                    <a:pt x="1" y="12"/>
                  </a:lnTo>
                  <a:lnTo>
                    <a:pt x="3" y="20"/>
                  </a:lnTo>
                  <a:lnTo>
                    <a:pt x="5" y="22"/>
                  </a:lnTo>
                  <a:lnTo>
                    <a:pt x="8" y="20"/>
                  </a:lnTo>
                  <a:lnTo>
                    <a:pt x="10" y="8"/>
                  </a:lnTo>
                  <a:lnTo>
                    <a:pt x="15" y="5"/>
                  </a:lnTo>
                  <a:lnTo>
                    <a:pt x="15" y="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5" name="Freeform 99"/>
            <p:cNvSpPr>
              <a:spLocks/>
            </p:cNvSpPr>
            <p:nvPr/>
          </p:nvSpPr>
          <p:spPr bwMode="auto">
            <a:xfrm>
              <a:off x="723" y="3128"/>
              <a:ext cx="15" cy="22"/>
            </a:xfrm>
            <a:custGeom>
              <a:avLst/>
              <a:gdLst>
                <a:gd name="T0" fmla="*/ 15 w 15"/>
                <a:gd name="T1" fmla="*/ 5 h 22"/>
                <a:gd name="T2" fmla="*/ 15 w 15"/>
                <a:gd name="T3" fmla="*/ 1 h 22"/>
                <a:gd name="T4" fmla="*/ 12 w 15"/>
                <a:gd name="T5" fmla="*/ 0 h 22"/>
                <a:gd name="T6" fmla="*/ 8 w 15"/>
                <a:gd name="T7" fmla="*/ 1 h 22"/>
                <a:gd name="T8" fmla="*/ 6 w 15"/>
                <a:gd name="T9" fmla="*/ 7 h 22"/>
                <a:gd name="T10" fmla="*/ 0 w 15"/>
                <a:gd name="T11" fmla="*/ 10 h 22"/>
                <a:gd name="T12" fmla="*/ 1 w 15"/>
                <a:gd name="T13" fmla="*/ 12 h 22"/>
                <a:gd name="T14" fmla="*/ 3 w 15"/>
                <a:gd name="T15" fmla="*/ 20 h 22"/>
                <a:gd name="T16" fmla="*/ 5 w 15"/>
                <a:gd name="T17" fmla="*/ 22 h 22"/>
                <a:gd name="T18" fmla="*/ 8 w 15"/>
                <a:gd name="T19" fmla="*/ 20 h 22"/>
                <a:gd name="T20" fmla="*/ 10 w 15"/>
                <a:gd name="T21" fmla="*/ 8 h 22"/>
                <a:gd name="T22" fmla="*/ 15 w 15"/>
                <a:gd name="T23" fmla="*/ 5 h 22"/>
                <a:gd name="T24" fmla="*/ 15 w 15"/>
                <a:gd name="T25" fmla="*/ 5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22">
                  <a:moveTo>
                    <a:pt x="15" y="5"/>
                  </a:moveTo>
                  <a:lnTo>
                    <a:pt x="15" y="1"/>
                  </a:lnTo>
                  <a:lnTo>
                    <a:pt x="12" y="0"/>
                  </a:lnTo>
                  <a:lnTo>
                    <a:pt x="8" y="1"/>
                  </a:lnTo>
                  <a:lnTo>
                    <a:pt x="6" y="7"/>
                  </a:lnTo>
                  <a:lnTo>
                    <a:pt x="0" y="10"/>
                  </a:lnTo>
                  <a:lnTo>
                    <a:pt x="1" y="12"/>
                  </a:lnTo>
                  <a:lnTo>
                    <a:pt x="3" y="20"/>
                  </a:lnTo>
                  <a:lnTo>
                    <a:pt x="5" y="22"/>
                  </a:lnTo>
                  <a:lnTo>
                    <a:pt x="8" y="20"/>
                  </a:lnTo>
                  <a:lnTo>
                    <a:pt x="10" y="8"/>
                  </a:lnTo>
                  <a:lnTo>
                    <a:pt x="15" y="5"/>
                  </a:lnTo>
                  <a:lnTo>
                    <a:pt x="15" y="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6" name="Freeform 100"/>
            <p:cNvSpPr>
              <a:spLocks/>
            </p:cNvSpPr>
            <p:nvPr/>
          </p:nvSpPr>
          <p:spPr bwMode="auto">
            <a:xfrm>
              <a:off x="791" y="3406"/>
              <a:ext cx="252" cy="224"/>
            </a:xfrm>
            <a:custGeom>
              <a:avLst/>
              <a:gdLst>
                <a:gd name="T0" fmla="*/ 53 w 252"/>
                <a:gd name="T1" fmla="*/ 110 h 224"/>
                <a:gd name="T2" fmla="*/ 40 w 252"/>
                <a:gd name="T3" fmla="*/ 119 h 224"/>
                <a:gd name="T4" fmla="*/ 24 w 252"/>
                <a:gd name="T5" fmla="*/ 119 h 224"/>
                <a:gd name="T6" fmla="*/ 17 w 252"/>
                <a:gd name="T7" fmla="*/ 116 h 224"/>
                <a:gd name="T8" fmla="*/ 10 w 252"/>
                <a:gd name="T9" fmla="*/ 107 h 224"/>
                <a:gd name="T10" fmla="*/ 4 w 252"/>
                <a:gd name="T11" fmla="*/ 112 h 224"/>
                <a:gd name="T12" fmla="*/ 0 w 252"/>
                <a:gd name="T13" fmla="*/ 114 h 224"/>
                <a:gd name="T14" fmla="*/ 2 w 252"/>
                <a:gd name="T15" fmla="*/ 116 h 224"/>
                <a:gd name="T16" fmla="*/ 28 w 252"/>
                <a:gd name="T17" fmla="*/ 172 h 224"/>
                <a:gd name="T18" fmla="*/ 26 w 252"/>
                <a:gd name="T19" fmla="*/ 188 h 224"/>
                <a:gd name="T20" fmla="*/ 22 w 252"/>
                <a:gd name="T21" fmla="*/ 188 h 224"/>
                <a:gd name="T22" fmla="*/ 22 w 252"/>
                <a:gd name="T23" fmla="*/ 191 h 224"/>
                <a:gd name="T24" fmla="*/ 24 w 252"/>
                <a:gd name="T25" fmla="*/ 195 h 224"/>
                <a:gd name="T26" fmla="*/ 26 w 252"/>
                <a:gd name="T27" fmla="*/ 198 h 224"/>
                <a:gd name="T28" fmla="*/ 31 w 252"/>
                <a:gd name="T29" fmla="*/ 205 h 224"/>
                <a:gd name="T30" fmla="*/ 29 w 252"/>
                <a:gd name="T31" fmla="*/ 208 h 224"/>
                <a:gd name="T32" fmla="*/ 31 w 252"/>
                <a:gd name="T33" fmla="*/ 217 h 224"/>
                <a:gd name="T34" fmla="*/ 31 w 252"/>
                <a:gd name="T35" fmla="*/ 212 h 224"/>
                <a:gd name="T36" fmla="*/ 36 w 252"/>
                <a:gd name="T37" fmla="*/ 212 h 224"/>
                <a:gd name="T38" fmla="*/ 36 w 252"/>
                <a:gd name="T39" fmla="*/ 217 h 224"/>
                <a:gd name="T40" fmla="*/ 43 w 252"/>
                <a:gd name="T41" fmla="*/ 217 h 224"/>
                <a:gd name="T42" fmla="*/ 45 w 252"/>
                <a:gd name="T43" fmla="*/ 220 h 224"/>
                <a:gd name="T44" fmla="*/ 50 w 252"/>
                <a:gd name="T45" fmla="*/ 222 h 224"/>
                <a:gd name="T46" fmla="*/ 55 w 252"/>
                <a:gd name="T47" fmla="*/ 224 h 224"/>
                <a:gd name="T48" fmla="*/ 60 w 252"/>
                <a:gd name="T49" fmla="*/ 219 h 224"/>
                <a:gd name="T50" fmla="*/ 67 w 252"/>
                <a:gd name="T51" fmla="*/ 217 h 224"/>
                <a:gd name="T52" fmla="*/ 74 w 252"/>
                <a:gd name="T53" fmla="*/ 217 h 224"/>
                <a:gd name="T54" fmla="*/ 81 w 252"/>
                <a:gd name="T55" fmla="*/ 217 h 224"/>
                <a:gd name="T56" fmla="*/ 84 w 252"/>
                <a:gd name="T57" fmla="*/ 215 h 224"/>
                <a:gd name="T58" fmla="*/ 89 w 252"/>
                <a:gd name="T59" fmla="*/ 210 h 224"/>
                <a:gd name="T60" fmla="*/ 103 w 252"/>
                <a:gd name="T61" fmla="*/ 212 h 224"/>
                <a:gd name="T62" fmla="*/ 108 w 252"/>
                <a:gd name="T63" fmla="*/ 210 h 224"/>
                <a:gd name="T64" fmla="*/ 129 w 252"/>
                <a:gd name="T65" fmla="*/ 214 h 224"/>
                <a:gd name="T66" fmla="*/ 136 w 252"/>
                <a:gd name="T67" fmla="*/ 210 h 224"/>
                <a:gd name="T68" fmla="*/ 142 w 252"/>
                <a:gd name="T69" fmla="*/ 208 h 224"/>
                <a:gd name="T70" fmla="*/ 144 w 252"/>
                <a:gd name="T71" fmla="*/ 205 h 224"/>
                <a:gd name="T72" fmla="*/ 235 w 252"/>
                <a:gd name="T73" fmla="*/ 119 h 224"/>
                <a:gd name="T74" fmla="*/ 243 w 252"/>
                <a:gd name="T75" fmla="*/ 114 h 224"/>
                <a:gd name="T76" fmla="*/ 252 w 252"/>
                <a:gd name="T77" fmla="*/ 79 h 224"/>
                <a:gd name="T78" fmla="*/ 238 w 252"/>
                <a:gd name="T79" fmla="*/ 81 h 224"/>
                <a:gd name="T80" fmla="*/ 235 w 252"/>
                <a:gd name="T81" fmla="*/ 88 h 224"/>
                <a:gd name="T82" fmla="*/ 221 w 252"/>
                <a:gd name="T83" fmla="*/ 78 h 224"/>
                <a:gd name="T84" fmla="*/ 231 w 252"/>
                <a:gd name="T85" fmla="*/ 62 h 224"/>
                <a:gd name="T86" fmla="*/ 240 w 252"/>
                <a:gd name="T87" fmla="*/ 64 h 224"/>
                <a:gd name="T88" fmla="*/ 231 w 252"/>
                <a:gd name="T89" fmla="*/ 11 h 224"/>
                <a:gd name="T90" fmla="*/ 226 w 252"/>
                <a:gd name="T91" fmla="*/ 5 h 224"/>
                <a:gd name="T92" fmla="*/ 214 w 252"/>
                <a:gd name="T93" fmla="*/ 4 h 224"/>
                <a:gd name="T94" fmla="*/ 199 w 252"/>
                <a:gd name="T95" fmla="*/ 2 h 224"/>
                <a:gd name="T96" fmla="*/ 180 w 252"/>
                <a:gd name="T97" fmla="*/ 12 h 224"/>
                <a:gd name="T98" fmla="*/ 156 w 252"/>
                <a:gd name="T99" fmla="*/ 36 h 224"/>
                <a:gd name="T100" fmla="*/ 146 w 252"/>
                <a:gd name="T101" fmla="*/ 47 h 224"/>
                <a:gd name="T102" fmla="*/ 139 w 252"/>
                <a:gd name="T103" fmla="*/ 59 h 224"/>
                <a:gd name="T104" fmla="*/ 124 w 252"/>
                <a:gd name="T105" fmla="*/ 62 h 224"/>
                <a:gd name="T106" fmla="*/ 110 w 252"/>
                <a:gd name="T107" fmla="*/ 55 h 224"/>
                <a:gd name="T108" fmla="*/ 96 w 252"/>
                <a:gd name="T109" fmla="*/ 71 h 224"/>
                <a:gd name="T110" fmla="*/ 88 w 252"/>
                <a:gd name="T111" fmla="*/ 78 h 224"/>
                <a:gd name="T112" fmla="*/ 67 w 252"/>
                <a:gd name="T113" fmla="*/ 79 h 224"/>
                <a:gd name="T114" fmla="*/ 69 w 252"/>
                <a:gd name="T115" fmla="*/ 67 h 224"/>
                <a:gd name="T116" fmla="*/ 55 w 252"/>
                <a:gd name="T117" fmla="*/ 45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2" h="224">
                  <a:moveTo>
                    <a:pt x="53" y="45"/>
                  </a:moveTo>
                  <a:lnTo>
                    <a:pt x="53" y="110"/>
                  </a:lnTo>
                  <a:lnTo>
                    <a:pt x="48" y="112"/>
                  </a:lnTo>
                  <a:lnTo>
                    <a:pt x="40" y="119"/>
                  </a:lnTo>
                  <a:lnTo>
                    <a:pt x="29" y="119"/>
                  </a:lnTo>
                  <a:lnTo>
                    <a:pt x="24" y="119"/>
                  </a:lnTo>
                  <a:lnTo>
                    <a:pt x="21" y="119"/>
                  </a:lnTo>
                  <a:lnTo>
                    <a:pt x="17" y="116"/>
                  </a:lnTo>
                  <a:lnTo>
                    <a:pt x="17" y="112"/>
                  </a:lnTo>
                  <a:lnTo>
                    <a:pt x="10" y="107"/>
                  </a:lnTo>
                  <a:lnTo>
                    <a:pt x="7" y="107"/>
                  </a:lnTo>
                  <a:lnTo>
                    <a:pt x="4" y="112"/>
                  </a:lnTo>
                  <a:lnTo>
                    <a:pt x="2" y="114"/>
                  </a:lnTo>
                  <a:lnTo>
                    <a:pt x="0" y="114"/>
                  </a:lnTo>
                  <a:lnTo>
                    <a:pt x="2" y="114"/>
                  </a:lnTo>
                  <a:lnTo>
                    <a:pt x="2" y="116"/>
                  </a:lnTo>
                  <a:lnTo>
                    <a:pt x="5" y="121"/>
                  </a:lnTo>
                  <a:lnTo>
                    <a:pt x="28" y="172"/>
                  </a:lnTo>
                  <a:lnTo>
                    <a:pt x="29" y="183"/>
                  </a:lnTo>
                  <a:lnTo>
                    <a:pt x="26" y="188"/>
                  </a:lnTo>
                  <a:lnTo>
                    <a:pt x="22" y="186"/>
                  </a:lnTo>
                  <a:lnTo>
                    <a:pt x="22" y="188"/>
                  </a:lnTo>
                  <a:lnTo>
                    <a:pt x="22" y="191"/>
                  </a:lnTo>
                  <a:lnTo>
                    <a:pt x="22" y="191"/>
                  </a:lnTo>
                  <a:lnTo>
                    <a:pt x="24" y="193"/>
                  </a:lnTo>
                  <a:lnTo>
                    <a:pt x="24" y="195"/>
                  </a:lnTo>
                  <a:lnTo>
                    <a:pt x="24" y="195"/>
                  </a:lnTo>
                  <a:lnTo>
                    <a:pt x="26" y="198"/>
                  </a:lnTo>
                  <a:lnTo>
                    <a:pt x="28" y="198"/>
                  </a:lnTo>
                  <a:lnTo>
                    <a:pt x="31" y="205"/>
                  </a:lnTo>
                  <a:lnTo>
                    <a:pt x="31" y="207"/>
                  </a:lnTo>
                  <a:lnTo>
                    <a:pt x="29" y="208"/>
                  </a:lnTo>
                  <a:lnTo>
                    <a:pt x="29" y="214"/>
                  </a:lnTo>
                  <a:lnTo>
                    <a:pt x="31" y="217"/>
                  </a:lnTo>
                  <a:lnTo>
                    <a:pt x="31" y="217"/>
                  </a:lnTo>
                  <a:lnTo>
                    <a:pt x="31" y="212"/>
                  </a:lnTo>
                  <a:lnTo>
                    <a:pt x="33" y="212"/>
                  </a:lnTo>
                  <a:lnTo>
                    <a:pt x="36" y="212"/>
                  </a:lnTo>
                  <a:lnTo>
                    <a:pt x="36" y="215"/>
                  </a:lnTo>
                  <a:lnTo>
                    <a:pt x="36" y="217"/>
                  </a:lnTo>
                  <a:lnTo>
                    <a:pt x="38" y="217"/>
                  </a:lnTo>
                  <a:lnTo>
                    <a:pt x="43" y="217"/>
                  </a:lnTo>
                  <a:lnTo>
                    <a:pt x="45" y="219"/>
                  </a:lnTo>
                  <a:lnTo>
                    <a:pt x="45" y="220"/>
                  </a:lnTo>
                  <a:lnTo>
                    <a:pt x="48" y="222"/>
                  </a:lnTo>
                  <a:lnTo>
                    <a:pt x="50" y="222"/>
                  </a:lnTo>
                  <a:lnTo>
                    <a:pt x="52" y="224"/>
                  </a:lnTo>
                  <a:lnTo>
                    <a:pt x="55" y="224"/>
                  </a:lnTo>
                  <a:lnTo>
                    <a:pt x="58" y="222"/>
                  </a:lnTo>
                  <a:lnTo>
                    <a:pt x="60" y="219"/>
                  </a:lnTo>
                  <a:lnTo>
                    <a:pt x="65" y="219"/>
                  </a:lnTo>
                  <a:lnTo>
                    <a:pt x="67" y="217"/>
                  </a:lnTo>
                  <a:lnTo>
                    <a:pt x="69" y="217"/>
                  </a:lnTo>
                  <a:lnTo>
                    <a:pt x="74" y="217"/>
                  </a:lnTo>
                  <a:lnTo>
                    <a:pt x="76" y="217"/>
                  </a:lnTo>
                  <a:lnTo>
                    <a:pt x="81" y="217"/>
                  </a:lnTo>
                  <a:lnTo>
                    <a:pt x="82" y="217"/>
                  </a:lnTo>
                  <a:lnTo>
                    <a:pt x="84" y="215"/>
                  </a:lnTo>
                  <a:lnTo>
                    <a:pt x="88" y="212"/>
                  </a:lnTo>
                  <a:lnTo>
                    <a:pt x="89" y="210"/>
                  </a:lnTo>
                  <a:lnTo>
                    <a:pt x="96" y="210"/>
                  </a:lnTo>
                  <a:lnTo>
                    <a:pt x="103" y="212"/>
                  </a:lnTo>
                  <a:lnTo>
                    <a:pt x="105" y="212"/>
                  </a:lnTo>
                  <a:lnTo>
                    <a:pt x="108" y="210"/>
                  </a:lnTo>
                  <a:lnTo>
                    <a:pt x="112" y="210"/>
                  </a:lnTo>
                  <a:lnTo>
                    <a:pt x="129" y="214"/>
                  </a:lnTo>
                  <a:lnTo>
                    <a:pt x="132" y="210"/>
                  </a:lnTo>
                  <a:lnTo>
                    <a:pt x="136" y="210"/>
                  </a:lnTo>
                  <a:lnTo>
                    <a:pt x="142" y="212"/>
                  </a:lnTo>
                  <a:lnTo>
                    <a:pt x="142" y="208"/>
                  </a:lnTo>
                  <a:lnTo>
                    <a:pt x="142" y="207"/>
                  </a:lnTo>
                  <a:lnTo>
                    <a:pt x="144" y="205"/>
                  </a:lnTo>
                  <a:lnTo>
                    <a:pt x="160" y="205"/>
                  </a:lnTo>
                  <a:lnTo>
                    <a:pt x="235" y="119"/>
                  </a:lnTo>
                  <a:lnTo>
                    <a:pt x="238" y="117"/>
                  </a:lnTo>
                  <a:lnTo>
                    <a:pt x="243" y="114"/>
                  </a:lnTo>
                  <a:lnTo>
                    <a:pt x="245" y="110"/>
                  </a:lnTo>
                  <a:lnTo>
                    <a:pt x="252" y="79"/>
                  </a:lnTo>
                  <a:lnTo>
                    <a:pt x="240" y="79"/>
                  </a:lnTo>
                  <a:lnTo>
                    <a:pt x="238" y="81"/>
                  </a:lnTo>
                  <a:lnTo>
                    <a:pt x="237" y="85"/>
                  </a:lnTo>
                  <a:lnTo>
                    <a:pt x="235" y="88"/>
                  </a:lnTo>
                  <a:lnTo>
                    <a:pt x="225" y="86"/>
                  </a:lnTo>
                  <a:lnTo>
                    <a:pt x="221" y="78"/>
                  </a:lnTo>
                  <a:lnTo>
                    <a:pt x="226" y="64"/>
                  </a:lnTo>
                  <a:lnTo>
                    <a:pt x="231" y="62"/>
                  </a:lnTo>
                  <a:lnTo>
                    <a:pt x="237" y="66"/>
                  </a:lnTo>
                  <a:lnTo>
                    <a:pt x="240" y="64"/>
                  </a:lnTo>
                  <a:lnTo>
                    <a:pt x="233" y="11"/>
                  </a:lnTo>
                  <a:lnTo>
                    <a:pt x="231" y="11"/>
                  </a:lnTo>
                  <a:lnTo>
                    <a:pt x="231" y="9"/>
                  </a:lnTo>
                  <a:lnTo>
                    <a:pt x="226" y="5"/>
                  </a:lnTo>
                  <a:lnTo>
                    <a:pt x="221" y="4"/>
                  </a:lnTo>
                  <a:lnTo>
                    <a:pt x="214" y="4"/>
                  </a:lnTo>
                  <a:lnTo>
                    <a:pt x="202" y="0"/>
                  </a:lnTo>
                  <a:lnTo>
                    <a:pt x="199" y="2"/>
                  </a:lnTo>
                  <a:lnTo>
                    <a:pt x="197" y="2"/>
                  </a:lnTo>
                  <a:lnTo>
                    <a:pt x="180" y="12"/>
                  </a:lnTo>
                  <a:lnTo>
                    <a:pt x="165" y="26"/>
                  </a:lnTo>
                  <a:lnTo>
                    <a:pt x="156" y="36"/>
                  </a:lnTo>
                  <a:lnTo>
                    <a:pt x="149" y="42"/>
                  </a:lnTo>
                  <a:lnTo>
                    <a:pt x="146" y="47"/>
                  </a:lnTo>
                  <a:lnTo>
                    <a:pt x="141" y="57"/>
                  </a:lnTo>
                  <a:lnTo>
                    <a:pt x="139" y="59"/>
                  </a:lnTo>
                  <a:lnTo>
                    <a:pt x="127" y="62"/>
                  </a:lnTo>
                  <a:lnTo>
                    <a:pt x="124" y="62"/>
                  </a:lnTo>
                  <a:lnTo>
                    <a:pt x="113" y="57"/>
                  </a:lnTo>
                  <a:lnTo>
                    <a:pt x="110" y="55"/>
                  </a:lnTo>
                  <a:lnTo>
                    <a:pt x="106" y="57"/>
                  </a:lnTo>
                  <a:lnTo>
                    <a:pt x="96" y="71"/>
                  </a:lnTo>
                  <a:lnTo>
                    <a:pt x="93" y="73"/>
                  </a:lnTo>
                  <a:lnTo>
                    <a:pt x="88" y="78"/>
                  </a:lnTo>
                  <a:lnTo>
                    <a:pt x="79" y="81"/>
                  </a:lnTo>
                  <a:lnTo>
                    <a:pt x="67" y="79"/>
                  </a:lnTo>
                  <a:lnTo>
                    <a:pt x="65" y="76"/>
                  </a:lnTo>
                  <a:lnTo>
                    <a:pt x="69" y="67"/>
                  </a:lnTo>
                  <a:lnTo>
                    <a:pt x="67" y="60"/>
                  </a:lnTo>
                  <a:lnTo>
                    <a:pt x="55" y="45"/>
                  </a:lnTo>
                  <a:lnTo>
                    <a:pt x="53" y="4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7" name="Freeform 101"/>
            <p:cNvSpPr>
              <a:spLocks/>
            </p:cNvSpPr>
            <p:nvPr/>
          </p:nvSpPr>
          <p:spPr bwMode="auto">
            <a:xfrm>
              <a:off x="791" y="3406"/>
              <a:ext cx="252" cy="224"/>
            </a:xfrm>
            <a:custGeom>
              <a:avLst/>
              <a:gdLst>
                <a:gd name="T0" fmla="*/ 53 w 252"/>
                <a:gd name="T1" fmla="*/ 110 h 224"/>
                <a:gd name="T2" fmla="*/ 40 w 252"/>
                <a:gd name="T3" fmla="*/ 119 h 224"/>
                <a:gd name="T4" fmla="*/ 24 w 252"/>
                <a:gd name="T5" fmla="*/ 119 h 224"/>
                <a:gd name="T6" fmla="*/ 17 w 252"/>
                <a:gd name="T7" fmla="*/ 116 h 224"/>
                <a:gd name="T8" fmla="*/ 10 w 252"/>
                <a:gd name="T9" fmla="*/ 107 h 224"/>
                <a:gd name="T10" fmla="*/ 4 w 252"/>
                <a:gd name="T11" fmla="*/ 112 h 224"/>
                <a:gd name="T12" fmla="*/ 0 w 252"/>
                <a:gd name="T13" fmla="*/ 114 h 224"/>
                <a:gd name="T14" fmla="*/ 2 w 252"/>
                <a:gd name="T15" fmla="*/ 116 h 224"/>
                <a:gd name="T16" fmla="*/ 28 w 252"/>
                <a:gd name="T17" fmla="*/ 172 h 224"/>
                <a:gd name="T18" fmla="*/ 26 w 252"/>
                <a:gd name="T19" fmla="*/ 188 h 224"/>
                <a:gd name="T20" fmla="*/ 22 w 252"/>
                <a:gd name="T21" fmla="*/ 188 h 224"/>
                <a:gd name="T22" fmla="*/ 22 w 252"/>
                <a:gd name="T23" fmla="*/ 191 h 224"/>
                <a:gd name="T24" fmla="*/ 24 w 252"/>
                <a:gd name="T25" fmla="*/ 195 h 224"/>
                <a:gd name="T26" fmla="*/ 26 w 252"/>
                <a:gd name="T27" fmla="*/ 198 h 224"/>
                <a:gd name="T28" fmla="*/ 31 w 252"/>
                <a:gd name="T29" fmla="*/ 205 h 224"/>
                <a:gd name="T30" fmla="*/ 29 w 252"/>
                <a:gd name="T31" fmla="*/ 208 h 224"/>
                <a:gd name="T32" fmla="*/ 31 w 252"/>
                <a:gd name="T33" fmla="*/ 217 h 224"/>
                <a:gd name="T34" fmla="*/ 31 w 252"/>
                <a:gd name="T35" fmla="*/ 212 h 224"/>
                <a:gd name="T36" fmla="*/ 36 w 252"/>
                <a:gd name="T37" fmla="*/ 212 h 224"/>
                <a:gd name="T38" fmla="*/ 36 w 252"/>
                <a:gd name="T39" fmla="*/ 217 h 224"/>
                <a:gd name="T40" fmla="*/ 43 w 252"/>
                <a:gd name="T41" fmla="*/ 217 h 224"/>
                <a:gd name="T42" fmla="*/ 45 w 252"/>
                <a:gd name="T43" fmla="*/ 220 h 224"/>
                <a:gd name="T44" fmla="*/ 50 w 252"/>
                <a:gd name="T45" fmla="*/ 222 h 224"/>
                <a:gd name="T46" fmla="*/ 55 w 252"/>
                <a:gd name="T47" fmla="*/ 224 h 224"/>
                <a:gd name="T48" fmla="*/ 60 w 252"/>
                <a:gd name="T49" fmla="*/ 219 h 224"/>
                <a:gd name="T50" fmla="*/ 67 w 252"/>
                <a:gd name="T51" fmla="*/ 217 h 224"/>
                <a:gd name="T52" fmla="*/ 74 w 252"/>
                <a:gd name="T53" fmla="*/ 217 h 224"/>
                <a:gd name="T54" fmla="*/ 81 w 252"/>
                <a:gd name="T55" fmla="*/ 217 h 224"/>
                <a:gd name="T56" fmla="*/ 84 w 252"/>
                <a:gd name="T57" fmla="*/ 215 h 224"/>
                <a:gd name="T58" fmla="*/ 89 w 252"/>
                <a:gd name="T59" fmla="*/ 210 h 224"/>
                <a:gd name="T60" fmla="*/ 103 w 252"/>
                <a:gd name="T61" fmla="*/ 212 h 224"/>
                <a:gd name="T62" fmla="*/ 108 w 252"/>
                <a:gd name="T63" fmla="*/ 210 h 224"/>
                <a:gd name="T64" fmla="*/ 129 w 252"/>
                <a:gd name="T65" fmla="*/ 214 h 224"/>
                <a:gd name="T66" fmla="*/ 136 w 252"/>
                <a:gd name="T67" fmla="*/ 210 h 224"/>
                <a:gd name="T68" fmla="*/ 142 w 252"/>
                <a:gd name="T69" fmla="*/ 208 h 224"/>
                <a:gd name="T70" fmla="*/ 144 w 252"/>
                <a:gd name="T71" fmla="*/ 205 h 224"/>
                <a:gd name="T72" fmla="*/ 235 w 252"/>
                <a:gd name="T73" fmla="*/ 119 h 224"/>
                <a:gd name="T74" fmla="*/ 243 w 252"/>
                <a:gd name="T75" fmla="*/ 114 h 224"/>
                <a:gd name="T76" fmla="*/ 252 w 252"/>
                <a:gd name="T77" fmla="*/ 79 h 224"/>
                <a:gd name="T78" fmla="*/ 238 w 252"/>
                <a:gd name="T79" fmla="*/ 81 h 224"/>
                <a:gd name="T80" fmla="*/ 235 w 252"/>
                <a:gd name="T81" fmla="*/ 88 h 224"/>
                <a:gd name="T82" fmla="*/ 221 w 252"/>
                <a:gd name="T83" fmla="*/ 78 h 224"/>
                <a:gd name="T84" fmla="*/ 231 w 252"/>
                <a:gd name="T85" fmla="*/ 62 h 224"/>
                <a:gd name="T86" fmla="*/ 240 w 252"/>
                <a:gd name="T87" fmla="*/ 64 h 224"/>
                <a:gd name="T88" fmla="*/ 231 w 252"/>
                <a:gd name="T89" fmla="*/ 11 h 224"/>
                <a:gd name="T90" fmla="*/ 226 w 252"/>
                <a:gd name="T91" fmla="*/ 5 h 224"/>
                <a:gd name="T92" fmla="*/ 214 w 252"/>
                <a:gd name="T93" fmla="*/ 4 h 224"/>
                <a:gd name="T94" fmla="*/ 199 w 252"/>
                <a:gd name="T95" fmla="*/ 2 h 224"/>
                <a:gd name="T96" fmla="*/ 180 w 252"/>
                <a:gd name="T97" fmla="*/ 12 h 224"/>
                <a:gd name="T98" fmla="*/ 156 w 252"/>
                <a:gd name="T99" fmla="*/ 36 h 224"/>
                <a:gd name="T100" fmla="*/ 146 w 252"/>
                <a:gd name="T101" fmla="*/ 47 h 224"/>
                <a:gd name="T102" fmla="*/ 139 w 252"/>
                <a:gd name="T103" fmla="*/ 59 h 224"/>
                <a:gd name="T104" fmla="*/ 124 w 252"/>
                <a:gd name="T105" fmla="*/ 62 h 224"/>
                <a:gd name="T106" fmla="*/ 110 w 252"/>
                <a:gd name="T107" fmla="*/ 55 h 224"/>
                <a:gd name="T108" fmla="*/ 96 w 252"/>
                <a:gd name="T109" fmla="*/ 71 h 224"/>
                <a:gd name="T110" fmla="*/ 88 w 252"/>
                <a:gd name="T111" fmla="*/ 78 h 224"/>
                <a:gd name="T112" fmla="*/ 67 w 252"/>
                <a:gd name="T113" fmla="*/ 79 h 224"/>
                <a:gd name="T114" fmla="*/ 69 w 252"/>
                <a:gd name="T115" fmla="*/ 67 h 224"/>
                <a:gd name="T116" fmla="*/ 55 w 252"/>
                <a:gd name="T117" fmla="*/ 45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2" h="224">
                  <a:moveTo>
                    <a:pt x="53" y="45"/>
                  </a:moveTo>
                  <a:lnTo>
                    <a:pt x="53" y="110"/>
                  </a:lnTo>
                  <a:lnTo>
                    <a:pt x="48" y="112"/>
                  </a:lnTo>
                  <a:lnTo>
                    <a:pt x="40" y="119"/>
                  </a:lnTo>
                  <a:lnTo>
                    <a:pt x="29" y="119"/>
                  </a:lnTo>
                  <a:lnTo>
                    <a:pt x="24" y="119"/>
                  </a:lnTo>
                  <a:lnTo>
                    <a:pt x="21" y="119"/>
                  </a:lnTo>
                  <a:lnTo>
                    <a:pt x="17" y="116"/>
                  </a:lnTo>
                  <a:lnTo>
                    <a:pt x="17" y="112"/>
                  </a:lnTo>
                  <a:lnTo>
                    <a:pt x="10" y="107"/>
                  </a:lnTo>
                  <a:lnTo>
                    <a:pt x="7" y="107"/>
                  </a:lnTo>
                  <a:lnTo>
                    <a:pt x="4" y="112"/>
                  </a:lnTo>
                  <a:lnTo>
                    <a:pt x="2" y="114"/>
                  </a:lnTo>
                  <a:lnTo>
                    <a:pt x="0" y="114"/>
                  </a:lnTo>
                  <a:lnTo>
                    <a:pt x="2" y="114"/>
                  </a:lnTo>
                  <a:lnTo>
                    <a:pt x="2" y="116"/>
                  </a:lnTo>
                  <a:lnTo>
                    <a:pt x="5" y="121"/>
                  </a:lnTo>
                  <a:lnTo>
                    <a:pt x="28" y="172"/>
                  </a:lnTo>
                  <a:lnTo>
                    <a:pt x="29" y="183"/>
                  </a:lnTo>
                  <a:lnTo>
                    <a:pt x="26" y="188"/>
                  </a:lnTo>
                  <a:lnTo>
                    <a:pt x="22" y="186"/>
                  </a:lnTo>
                  <a:lnTo>
                    <a:pt x="22" y="188"/>
                  </a:lnTo>
                  <a:lnTo>
                    <a:pt x="22" y="191"/>
                  </a:lnTo>
                  <a:lnTo>
                    <a:pt x="22" y="191"/>
                  </a:lnTo>
                  <a:lnTo>
                    <a:pt x="24" y="193"/>
                  </a:lnTo>
                  <a:lnTo>
                    <a:pt x="24" y="195"/>
                  </a:lnTo>
                  <a:lnTo>
                    <a:pt x="24" y="195"/>
                  </a:lnTo>
                  <a:lnTo>
                    <a:pt x="26" y="198"/>
                  </a:lnTo>
                  <a:lnTo>
                    <a:pt x="28" y="198"/>
                  </a:lnTo>
                  <a:lnTo>
                    <a:pt x="31" y="205"/>
                  </a:lnTo>
                  <a:lnTo>
                    <a:pt x="31" y="207"/>
                  </a:lnTo>
                  <a:lnTo>
                    <a:pt x="29" y="208"/>
                  </a:lnTo>
                  <a:lnTo>
                    <a:pt x="29" y="214"/>
                  </a:lnTo>
                  <a:lnTo>
                    <a:pt x="31" y="217"/>
                  </a:lnTo>
                  <a:lnTo>
                    <a:pt x="31" y="217"/>
                  </a:lnTo>
                  <a:lnTo>
                    <a:pt x="31" y="212"/>
                  </a:lnTo>
                  <a:lnTo>
                    <a:pt x="33" y="212"/>
                  </a:lnTo>
                  <a:lnTo>
                    <a:pt x="36" y="212"/>
                  </a:lnTo>
                  <a:lnTo>
                    <a:pt x="36" y="215"/>
                  </a:lnTo>
                  <a:lnTo>
                    <a:pt x="36" y="217"/>
                  </a:lnTo>
                  <a:lnTo>
                    <a:pt x="38" y="217"/>
                  </a:lnTo>
                  <a:lnTo>
                    <a:pt x="43" y="217"/>
                  </a:lnTo>
                  <a:lnTo>
                    <a:pt x="45" y="219"/>
                  </a:lnTo>
                  <a:lnTo>
                    <a:pt x="45" y="220"/>
                  </a:lnTo>
                  <a:lnTo>
                    <a:pt x="48" y="222"/>
                  </a:lnTo>
                  <a:lnTo>
                    <a:pt x="50" y="222"/>
                  </a:lnTo>
                  <a:lnTo>
                    <a:pt x="52" y="224"/>
                  </a:lnTo>
                  <a:lnTo>
                    <a:pt x="55" y="224"/>
                  </a:lnTo>
                  <a:lnTo>
                    <a:pt x="58" y="222"/>
                  </a:lnTo>
                  <a:lnTo>
                    <a:pt x="60" y="219"/>
                  </a:lnTo>
                  <a:lnTo>
                    <a:pt x="65" y="219"/>
                  </a:lnTo>
                  <a:lnTo>
                    <a:pt x="67" y="217"/>
                  </a:lnTo>
                  <a:lnTo>
                    <a:pt x="69" y="217"/>
                  </a:lnTo>
                  <a:lnTo>
                    <a:pt x="74" y="217"/>
                  </a:lnTo>
                  <a:lnTo>
                    <a:pt x="76" y="217"/>
                  </a:lnTo>
                  <a:lnTo>
                    <a:pt x="81" y="217"/>
                  </a:lnTo>
                  <a:lnTo>
                    <a:pt x="82" y="217"/>
                  </a:lnTo>
                  <a:lnTo>
                    <a:pt x="84" y="215"/>
                  </a:lnTo>
                  <a:lnTo>
                    <a:pt x="88" y="212"/>
                  </a:lnTo>
                  <a:lnTo>
                    <a:pt x="89" y="210"/>
                  </a:lnTo>
                  <a:lnTo>
                    <a:pt x="96" y="210"/>
                  </a:lnTo>
                  <a:lnTo>
                    <a:pt x="103" y="212"/>
                  </a:lnTo>
                  <a:lnTo>
                    <a:pt x="105" y="212"/>
                  </a:lnTo>
                  <a:lnTo>
                    <a:pt x="108" y="210"/>
                  </a:lnTo>
                  <a:lnTo>
                    <a:pt x="112" y="210"/>
                  </a:lnTo>
                  <a:lnTo>
                    <a:pt x="129" y="214"/>
                  </a:lnTo>
                  <a:lnTo>
                    <a:pt x="132" y="210"/>
                  </a:lnTo>
                  <a:lnTo>
                    <a:pt x="136" y="210"/>
                  </a:lnTo>
                  <a:lnTo>
                    <a:pt x="142" y="212"/>
                  </a:lnTo>
                  <a:lnTo>
                    <a:pt x="142" y="208"/>
                  </a:lnTo>
                  <a:lnTo>
                    <a:pt x="142" y="207"/>
                  </a:lnTo>
                  <a:lnTo>
                    <a:pt x="144" y="205"/>
                  </a:lnTo>
                  <a:lnTo>
                    <a:pt x="160" y="205"/>
                  </a:lnTo>
                  <a:lnTo>
                    <a:pt x="235" y="119"/>
                  </a:lnTo>
                  <a:lnTo>
                    <a:pt x="238" y="117"/>
                  </a:lnTo>
                  <a:lnTo>
                    <a:pt x="243" y="114"/>
                  </a:lnTo>
                  <a:lnTo>
                    <a:pt x="245" y="110"/>
                  </a:lnTo>
                  <a:lnTo>
                    <a:pt x="252" y="79"/>
                  </a:lnTo>
                  <a:lnTo>
                    <a:pt x="240" y="79"/>
                  </a:lnTo>
                  <a:lnTo>
                    <a:pt x="238" y="81"/>
                  </a:lnTo>
                  <a:lnTo>
                    <a:pt x="237" y="85"/>
                  </a:lnTo>
                  <a:lnTo>
                    <a:pt x="235" y="88"/>
                  </a:lnTo>
                  <a:lnTo>
                    <a:pt x="225" y="86"/>
                  </a:lnTo>
                  <a:lnTo>
                    <a:pt x="221" y="78"/>
                  </a:lnTo>
                  <a:lnTo>
                    <a:pt x="226" y="64"/>
                  </a:lnTo>
                  <a:lnTo>
                    <a:pt x="231" y="62"/>
                  </a:lnTo>
                  <a:lnTo>
                    <a:pt x="237" y="66"/>
                  </a:lnTo>
                  <a:lnTo>
                    <a:pt x="240" y="64"/>
                  </a:lnTo>
                  <a:lnTo>
                    <a:pt x="233" y="11"/>
                  </a:lnTo>
                  <a:lnTo>
                    <a:pt x="231" y="11"/>
                  </a:lnTo>
                  <a:lnTo>
                    <a:pt x="231" y="9"/>
                  </a:lnTo>
                  <a:lnTo>
                    <a:pt x="226" y="5"/>
                  </a:lnTo>
                  <a:lnTo>
                    <a:pt x="221" y="4"/>
                  </a:lnTo>
                  <a:lnTo>
                    <a:pt x="214" y="4"/>
                  </a:lnTo>
                  <a:lnTo>
                    <a:pt x="202" y="0"/>
                  </a:lnTo>
                  <a:lnTo>
                    <a:pt x="199" y="2"/>
                  </a:lnTo>
                  <a:lnTo>
                    <a:pt x="197" y="2"/>
                  </a:lnTo>
                  <a:lnTo>
                    <a:pt x="180" y="12"/>
                  </a:lnTo>
                  <a:lnTo>
                    <a:pt x="165" y="26"/>
                  </a:lnTo>
                  <a:lnTo>
                    <a:pt x="156" y="36"/>
                  </a:lnTo>
                  <a:lnTo>
                    <a:pt x="149" y="42"/>
                  </a:lnTo>
                  <a:lnTo>
                    <a:pt x="146" y="47"/>
                  </a:lnTo>
                  <a:lnTo>
                    <a:pt x="141" y="57"/>
                  </a:lnTo>
                  <a:lnTo>
                    <a:pt x="139" y="59"/>
                  </a:lnTo>
                  <a:lnTo>
                    <a:pt x="127" y="62"/>
                  </a:lnTo>
                  <a:lnTo>
                    <a:pt x="124" y="62"/>
                  </a:lnTo>
                  <a:lnTo>
                    <a:pt x="113" y="57"/>
                  </a:lnTo>
                  <a:lnTo>
                    <a:pt x="110" y="55"/>
                  </a:lnTo>
                  <a:lnTo>
                    <a:pt x="106" y="57"/>
                  </a:lnTo>
                  <a:lnTo>
                    <a:pt x="96" y="71"/>
                  </a:lnTo>
                  <a:lnTo>
                    <a:pt x="93" y="73"/>
                  </a:lnTo>
                  <a:lnTo>
                    <a:pt x="88" y="78"/>
                  </a:lnTo>
                  <a:lnTo>
                    <a:pt x="79" y="81"/>
                  </a:lnTo>
                  <a:lnTo>
                    <a:pt x="67" y="79"/>
                  </a:lnTo>
                  <a:lnTo>
                    <a:pt x="65" y="76"/>
                  </a:lnTo>
                  <a:lnTo>
                    <a:pt x="69" y="67"/>
                  </a:lnTo>
                  <a:lnTo>
                    <a:pt x="67" y="60"/>
                  </a:lnTo>
                  <a:lnTo>
                    <a:pt x="55" y="45"/>
                  </a:lnTo>
                  <a:lnTo>
                    <a:pt x="53" y="4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8" name="Freeform 102"/>
            <p:cNvSpPr>
              <a:spLocks/>
            </p:cNvSpPr>
            <p:nvPr/>
          </p:nvSpPr>
          <p:spPr bwMode="auto">
            <a:xfrm>
              <a:off x="1202" y="3248"/>
              <a:ext cx="108" cy="218"/>
            </a:xfrm>
            <a:custGeom>
              <a:avLst/>
              <a:gdLst>
                <a:gd name="T0" fmla="*/ 19 w 108"/>
                <a:gd name="T1" fmla="*/ 64 h 218"/>
                <a:gd name="T2" fmla="*/ 26 w 108"/>
                <a:gd name="T3" fmla="*/ 64 h 218"/>
                <a:gd name="T4" fmla="*/ 30 w 108"/>
                <a:gd name="T5" fmla="*/ 60 h 218"/>
                <a:gd name="T6" fmla="*/ 31 w 108"/>
                <a:gd name="T7" fmla="*/ 62 h 218"/>
                <a:gd name="T8" fmla="*/ 35 w 108"/>
                <a:gd name="T9" fmla="*/ 62 h 218"/>
                <a:gd name="T10" fmla="*/ 36 w 108"/>
                <a:gd name="T11" fmla="*/ 59 h 218"/>
                <a:gd name="T12" fmla="*/ 40 w 108"/>
                <a:gd name="T13" fmla="*/ 59 h 218"/>
                <a:gd name="T14" fmla="*/ 45 w 108"/>
                <a:gd name="T15" fmla="*/ 57 h 218"/>
                <a:gd name="T16" fmla="*/ 47 w 108"/>
                <a:gd name="T17" fmla="*/ 62 h 218"/>
                <a:gd name="T18" fmla="*/ 52 w 108"/>
                <a:gd name="T19" fmla="*/ 62 h 218"/>
                <a:gd name="T20" fmla="*/ 48 w 108"/>
                <a:gd name="T21" fmla="*/ 57 h 218"/>
                <a:gd name="T22" fmla="*/ 52 w 108"/>
                <a:gd name="T23" fmla="*/ 52 h 218"/>
                <a:gd name="T24" fmla="*/ 57 w 108"/>
                <a:gd name="T25" fmla="*/ 50 h 218"/>
                <a:gd name="T26" fmla="*/ 59 w 108"/>
                <a:gd name="T27" fmla="*/ 53 h 218"/>
                <a:gd name="T28" fmla="*/ 59 w 108"/>
                <a:gd name="T29" fmla="*/ 48 h 218"/>
                <a:gd name="T30" fmla="*/ 62 w 108"/>
                <a:gd name="T31" fmla="*/ 41 h 218"/>
                <a:gd name="T32" fmla="*/ 64 w 108"/>
                <a:gd name="T33" fmla="*/ 41 h 218"/>
                <a:gd name="T34" fmla="*/ 69 w 108"/>
                <a:gd name="T35" fmla="*/ 40 h 218"/>
                <a:gd name="T36" fmla="*/ 72 w 108"/>
                <a:gd name="T37" fmla="*/ 40 h 218"/>
                <a:gd name="T38" fmla="*/ 69 w 108"/>
                <a:gd name="T39" fmla="*/ 38 h 218"/>
                <a:gd name="T40" fmla="*/ 71 w 108"/>
                <a:gd name="T41" fmla="*/ 31 h 218"/>
                <a:gd name="T42" fmla="*/ 72 w 108"/>
                <a:gd name="T43" fmla="*/ 29 h 218"/>
                <a:gd name="T44" fmla="*/ 71 w 108"/>
                <a:gd name="T45" fmla="*/ 22 h 218"/>
                <a:gd name="T46" fmla="*/ 76 w 108"/>
                <a:gd name="T47" fmla="*/ 26 h 218"/>
                <a:gd name="T48" fmla="*/ 79 w 108"/>
                <a:gd name="T49" fmla="*/ 17 h 218"/>
                <a:gd name="T50" fmla="*/ 84 w 108"/>
                <a:gd name="T51" fmla="*/ 17 h 218"/>
                <a:gd name="T52" fmla="*/ 84 w 108"/>
                <a:gd name="T53" fmla="*/ 5 h 218"/>
                <a:gd name="T54" fmla="*/ 88 w 108"/>
                <a:gd name="T55" fmla="*/ 2 h 218"/>
                <a:gd name="T56" fmla="*/ 98 w 108"/>
                <a:gd name="T57" fmla="*/ 10 h 218"/>
                <a:gd name="T58" fmla="*/ 107 w 108"/>
                <a:gd name="T59" fmla="*/ 59 h 218"/>
                <a:gd name="T60" fmla="*/ 102 w 108"/>
                <a:gd name="T61" fmla="*/ 52 h 218"/>
                <a:gd name="T62" fmla="*/ 98 w 108"/>
                <a:gd name="T63" fmla="*/ 64 h 218"/>
                <a:gd name="T64" fmla="*/ 100 w 108"/>
                <a:gd name="T65" fmla="*/ 71 h 218"/>
                <a:gd name="T66" fmla="*/ 90 w 108"/>
                <a:gd name="T67" fmla="*/ 112 h 218"/>
                <a:gd name="T68" fmla="*/ 59 w 108"/>
                <a:gd name="T69" fmla="*/ 206 h 218"/>
                <a:gd name="T70" fmla="*/ 54 w 108"/>
                <a:gd name="T71" fmla="*/ 212 h 218"/>
                <a:gd name="T72" fmla="*/ 42 w 108"/>
                <a:gd name="T73" fmla="*/ 213 h 218"/>
                <a:gd name="T74" fmla="*/ 30 w 108"/>
                <a:gd name="T75" fmla="*/ 218 h 218"/>
                <a:gd name="T76" fmla="*/ 9 w 108"/>
                <a:gd name="T77" fmla="*/ 201 h 218"/>
                <a:gd name="T78" fmla="*/ 7 w 108"/>
                <a:gd name="T79" fmla="*/ 184 h 218"/>
                <a:gd name="T80" fmla="*/ 2 w 108"/>
                <a:gd name="T81" fmla="*/ 174 h 218"/>
                <a:gd name="T82" fmla="*/ 0 w 108"/>
                <a:gd name="T83" fmla="*/ 157 h 218"/>
                <a:gd name="T84" fmla="*/ 7 w 108"/>
                <a:gd name="T85" fmla="*/ 146 h 218"/>
                <a:gd name="T86" fmla="*/ 18 w 108"/>
                <a:gd name="T87" fmla="*/ 126 h 218"/>
                <a:gd name="T88" fmla="*/ 19 w 108"/>
                <a:gd name="T89" fmla="*/ 120 h 218"/>
                <a:gd name="T90" fmla="*/ 14 w 108"/>
                <a:gd name="T91" fmla="*/ 98 h 218"/>
                <a:gd name="T92" fmla="*/ 11 w 108"/>
                <a:gd name="T93" fmla="*/ 86 h 218"/>
                <a:gd name="T94" fmla="*/ 18 w 108"/>
                <a:gd name="T95" fmla="*/ 65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8" h="218">
                  <a:moveTo>
                    <a:pt x="18" y="65"/>
                  </a:moveTo>
                  <a:lnTo>
                    <a:pt x="19" y="64"/>
                  </a:lnTo>
                  <a:lnTo>
                    <a:pt x="21" y="64"/>
                  </a:lnTo>
                  <a:lnTo>
                    <a:pt x="26" y="64"/>
                  </a:lnTo>
                  <a:lnTo>
                    <a:pt x="26" y="62"/>
                  </a:lnTo>
                  <a:lnTo>
                    <a:pt x="30" y="60"/>
                  </a:lnTo>
                  <a:lnTo>
                    <a:pt x="30" y="62"/>
                  </a:lnTo>
                  <a:lnTo>
                    <a:pt x="31" y="62"/>
                  </a:lnTo>
                  <a:lnTo>
                    <a:pt x="33" y="60"/>
                  </a:lnTo>
                  <a:lnTo>
                    <a:pt x="35" y="62"/>
                  </a:lnTo>
                  <a:lnTo>
                    <a:pt x="36" y="60"/>
                  </a:lnTo>
                  <a:lnTo>
                    <a:pt x="36" y="59"/>
                  </a:lnTo>
                  <a:lnTo>
                    <a:pt x="40" y="57"/>
                  </a:lnTo>
                  <a:lnTo>
                    <a:pt x="40" y="59"/>
                  </a:lnTo>
                  <a:lnTo>
                    <a:pt x="43" y="57"/>
                  </a:lnTo>
                  <a:lnTo>
                    <a:pt x="45" y="57"/>
                  </a:lnTo>
                  <a:lnTo>
                    <a:pt x="45" y="60"/>
                  </a:lnTo>
                  <a:lnTo>
                    <a:pt x="47" y="62"/>
                  </a:lnTo>
                  <a:lnTo>
                    <a:pt x="50" y="62"/>
                  </a:lnTo>
                  <a:lnTo>
                    <a:pt x="52" y="62"/>
                  </a:lnTo>
                  <a:lnTo>
                    <a:pt x="50" y="60"/>
                  </a:lnTo>
                  <a:lnTo>
                    <a:pt x="48" y="57"/>
                  </a:lnTo>
                  <a:lnTo>
                    <a:pt x="48" y="53"/>
                  </a:lnTo>
                  <a:lnTo>
                    <a:pt x="52" y="52"/>
                  </a:lnTo>
                  <a:lnTo>
                    <a:pt x="55" y="48"/>
                  </a:lnTo>
                  <a:lnTo>
                    <a:pt x="57" y="50"/>
                  </a:lnTo>
                  <a:lnTo>
                    <a:pt x="57" y="53"/>
                  </a:lnTo>
                  <a:lnTo>
                    <a:pt x="59" y="53"/>
                  </a:lnTo>
                  <a:lnTo>
                    <a:pt x="60" y="53"/>
                  </a:lnTo>
                  <a:lnTo>
                    <a:pt x="59" y="48"/>
                  </a:lnTo>
                  <a:lnTo>
                    <a:pt x="62" y="43"/>
                  </a:lnTo>
                  <a:lnTo>
                    <a:pt x="62" y="41"/>
                  </a:lnTo>
                  <a:lnTo>
                    <a:pt x="64" y="40"/>
                  </a:lnTo>
                  <a:lnTo>
                    <a:pt x="64" y="41"/>
                  </a:lnTo>
                  <a:lnTo>
                    <a:pt x="64" y="45"/>
                  </a:lnTo>
                  <a:lnTo>
                    <a:pt x="69" y="40"/>
                  </a:lnTo>
                  <a:lnTo>
                    <a:pt x="71" y="40"/>
                  </a:lnTo>
                  <a:lnTo>
                    <a:pt x="72" y="40"/>
                  </a:lnTo>
                  <a:lnTo>
                    <a:pt x="71" y="38"/>
                  </a:lnTo>
                  <a:lnTo>
                    <a:pt x="69" y="38"/>
                  </a:lnTo>
                  <a:lnTo>
                    <a:pt x="67" y="36"/>
                  </a:lnTo>
                  <a:lnTo>
                    <a:pt x="71" y="31"/>
                  </a:lnTo>
                  <a:lnTo>
                    <a:pt x="72" y="33"/>
                  </a:lnTo>
                  <a:lnTo>
                    <a:pt x="72" y="29"/>
                  </a:lnTo>
                  <a:lnTo>
                    <a:pt x="71" y="24"/>
                  </a:lnTo>
                  <a:lnTo>
                    <a:pt x="71" y="22"/>
                  </a:lnTo>
                  <a:lnTo>
                    <a:pt x="74" y="22"/>
                  </a:lnTo>
                  <a:lnTo>
                    <a:pt x="76" y="26"/>
                  </a:lnTo>
                  <a:lnTo>
                    <a:pt x="79" y="21"/>
                  </a:lnTo>
                  <a:lnTo>
                    <a:pt x="79" y="17"/>
                  </a:lnTo>
                  <a:lnTo>
                    <a:pt x="81" y="19"/>
                  </a:lnTo>
                  <a:lnTo>
                    <a:pt x="84" y="17"/>
                  </a:lnTo>
                  <a:lnTo>
                    <a:pt x="86" y="7"/>
                  </a:lnTo>
                  <a:lnTo>
                    <a:pt x="84" y="5"/>
                  </a:lnTo>
                  <a:lnTo>
                    <a:pt x="86" y="5"/>
                  </a:lnTo>
                  <a:lnTo>
                    <a:pt x="88" y="2"/>
                  </a:lnTo>
                  <a:lnTo>
                    <a:pt x="90" y="0"/>
                  </a:lnTo>
                  <a:lnTo>
                    <a:pt x="98" y="10"/>
                  </a:lnTo>
                  <a:lnTo>
                    <a:pt x="108" y="57"/>
                  </a:lnTo>
                  <a:lnTo>
                    <a:pt x="107" y="59"/>
                  </a:lnTo>
                  <a:lnTo>
                    <a:pt x="105" y="60"/>
                  </a:lnTo>
                  <a:lnTo>
                    <a:pt x="102" y="52"/>
                  </a:lnTo>
                  <a:lnTo>
                    <a:pt x="100" y="52"/>
                  </a:lnTo>
                  <a:lnTo>
                    <a:pt x="98" y="64"/>
                  </a:lnTo>
                  <a:lnTo>
                    <a:pt x="100" y="67"/>
                  </a:lnTo>
                  <a:lnTo>
                    <a:pt x="100" y="71"/>
                  </a:lnTo>
                  <a:lnTo>
                    <a:pt x="95" y="79"/>
                  </a:lnTo>
                  <a:lnTo>
                    <a:pt x="90" y="112"/>
                  </a:lnTo>
                  <a:lnTo>
                    <a:pt x="88" y="112"/>
                  </a:lnTo>
                  <a:lnTo>
                    <a:pt x="59" y="206"/>
                  </a:lnTo>
                  <a:lnTo>
                    <a:pt x="55" y="210"/>
                  </a:lnTo>
                  <a:lnTo>
                    <a:pt x="54" y="212"/>
                  </a:lnTo>
                  <a:lnTo>
                    <a:pt x="52" y="210"/>
                  </a:lnTo>
                  <a:lnTo>
                    <a:pt x="42" y="213"/>
                  </a:lnTo>
                  <a:lnTo>
                    <a:pt x="33" y="218"/>
                  </a:lnTo>
                  <a:lnTo>
                    <a:pt x="30" y="218"/>
                  </a:lnTo>
                  <a:lnTo>
                    <a:pt x="12" y="206"/>
                  </a:lnTo>
                  <a:lnTo>
                    <a:pt x="9" y="201"/>
                  </a:lnTo>
                  <a:lnTo>
                    <a:pt x="6" y="188"/>
                  </a:lnTo>
                  <a:lnTo>
                    <a:pt x="7" y="184"/>
                  </a:lnTo>
                  <a:lnTo>
                    <a:pt x="4" y="175"/>
                  </a:lnTo>
                  <a:lnTo>
                    <a:pt x="2" y="174"/>
                  </a:lnTo>
                  <a:lnTo>
                    <a:pt x="0" y="169"/>
                  </a:lnTo>
                  <a:lnTo>
                    <a:pt x="0" y="157"/>
                  </a:lnTo>
                  <a:lnTo>
                    <a:pt x="6" y="146"/>
                  </a:lnTo>
                  <a:lnTo>
                    <a:pt x="7" y="146"/>
                  </a:lnTo>
                  <a:lnTo>
                    <a:pt x="16" y="129"/>
                  </a:lnTo>
                  <a:lnTo>
                    <a:pt x="18" y="126"/>
                  </a:lnTo>
                  <a:lnTo>
                    <a:pt x="19" y="122"/>
                  </a:lnTo>
                  <a:lnTo>
                    <a:pt x="19" y="120"/>
                  </a:lnTo>
                  <a:lnTo>
                    <a:pt x="19" y="119"/>
                  </a:lnTo>
                  <a:lnTo>
                    <a:pt x="14" y="98"/>
                  </a:lnTo>
                  <a:lnTo>
                    <a:pt x="12" y="90"/>
                  </a:lnTo>
                  <a:lnTo>
                    <a:pt x="11" y="86"/>
                  </a:lnTo>
                  <a:lnTo>
                    <a:pt x="18" y="69"/>
                  </a:lnTo>
                  <a:lnTo>
                    <a:pt x="18" y="6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9" name="Freeform 103"/>
            <p:cNvSpPr>
              <a:spLocks/>
            </p:cNvSpPr>
            <p:nvPr/>
          </p:nvSpPr>
          <p:spPr bwMode="auto">
            <a:xfrm>
              <a:off x="1202" y="3248"/>
              <a:ext cx="108" cy="218"/>
            </a:xfrm>
            <a:custGeom>
              <a:avLst/>
              <a:gdLst>
                <a:gd name="T0" fmla="*/ 19 w 108"/>
                <a:gd name="T1" fmla="*/ 64 h 218"/>
                <a:gd name="T2" fmla="*/ 26 w 108"/>
                <a:gd name="T3" fmla="*/ 64 h 218"/>
                <a:gd name="T4" fmla="*/ 30 w 108"/>
                <a:gd name="T5" fmla="*/ 60 h 218"/>
                <a:gd name="T6" fmla="*/ 31 w 108"/>
                <a:gd name="T7" fmla="*/ 62 h 218"/>
                <a:gd name="T8" fmla="*/ 35 w 108"/>
                <a:gd name="T9" fmla="*/ 62 h 218"/>
                <a:gd name="T10" fmla="*/ 36 w 108"/>
                <a:gd name="T11" fmla="*/ 59 h 218"/>
                <a:gd name="T12" fmla="*/ 40 w 108"/>
                <a:gd name="T13" fmla="*/ 59 h 218"/>
                <a:gd name="T14" fmla="*/ 45 w 108"/>
                <a:gd name="T15" fmla="*/ 57 h 218"/>
                <a:gd name="T16" fmla="*/ 47 w 108"/>
                <a:gd name="T17" fmla="*/ 62 h 218"/>
                <a:gd name="T18" fmla="*/ 52 w 108"/>
                <a:gd name="T19" fmla="*/ 62 h 218"/>
                <a:gd name="T20" fmla="*/ 48 w 108"/>
                <a:gd name="T21" fmla="*/ 57 h 218"/>
                <a:gd name="T22" fmla="*/ 52 w 108"/>
                <a:gd name="T23" fmla="*/ 52 h 218"/>
                <a:gd name="T24" fmla="*/ 57 w 108"/>
                <a:gd name="T25" fmla="*/ 50 h 218"/>
                <a:gd name="T26" fmla="*/ 59 w 108"/>
                <a:gd name="T27" fmla="*/ 53 h 218"/>
                <a:gd name="T28" fmla="*/ 59 w 108"/>
                <a:gd name="T29" fmla="*/ 48 h 218"/>
                <a:gd name="T30" fmla="*/ 62 w 108"/>
                <a:gd name="T31" fmla="*/ 41 h 218"/>
                <a:gd name="T32" fmla="*/ 64 w 108"/>
                <a:gd name="T33" fmla="*/ 41 h 218"/>
                <a:gd name="T34" fmla="*/ 69 w 108"/>
                <a:gd name="T35" fmla="*/ 40 h 218"/>
                <a:gd name="T36" fmla="*/ 72 w 108"/>
                <a:gd name="T37" fmla="*/ 40 h 218"/>
                <a:gd name="T38" fmla="*/ 69 w 108"/>
                <a:gd name="T39" fmla="*/ 38 h 218"/>
                <a:gd name="T40" fmla="*/ 71 w 108"/>
                <a:gd name="T41" fmla="*/ 31 h 218"/>
                <a:gd name="T42" fmla="*/ 72 w 108"/>
                <a:gd name="T43" fmla="*/ 29 h 218"/>
                <a:gd name="T44" fmla="*/ 71 w 108"/>
                <a:gd name="T45" fmla="*/ 22 h 218"/>
                <a:gd name="T46" fmla="*/ 76 w 108"/>
                <a:gd name="T47" fmla="*/ 26 h 218"/>
                <a:gd name="T48" fmla="*/ 79 w 108"/>
                <a:gd name="T49" fmla="*/ 17 h 218"/>
                <a:gd name="T50" fmla="*/ 84 w 108"/>
                <a:gd name="T51" fmla="*/ 17 h 218"/>
                <a:gd name="T52" fmla="*/ 84 w 108"/>
                <a:gd name="T53" fmla="*/ 5 h 218"/>
                <a:gd name="T54" fmla="*/ 88 w 108"/>
                <a:gd name="T55" fmla="*/ 2 h 218"/>
                <a:gd name="T56" fmla="*/ 98 w 108"/>
                <a:gd name="T57" fmla="*/ 10 h 218"/>
                <a:gd name="T58" fmla="*/ 107 w 108"/>
                <a:gd name="T59" fmla="*/ 59 h 218"/>
                <a:gd name="T60" fmla="*/ 102 w 108"/>
                <a:gd name="T61" fmla="*/ 52 h 218"/>
                <a:gd name="T62" fmla="*/ 98 w 108"/>
                <a:gd name="T63" fmla="*/ 64 h 218"/>
                <a:gd name="T64" fmla="*/ 100 w 108"/>
                <a:gd name="T65" fmla="*/ 71 h 218"/>
                <a:gd name="T66" fmla="*/ 90 w 108"/>
                <a:gd name="T67" fmla="*/ 112 h 218"/>
                <a:gd name="T68" fmla="*/ 59 w 108"/>
                <a:gd name="T69" fmla="*/ 206 h 218"/>
                <a:gd name="T70" fmla="*/ 54 w 108"/>
                <a:gd name="T71" fmla="*/ 212 h 218"/>
                <a:gd name="T72" fmla="*/ 42 w 108"/>
                <a:gd name="T73" fmla="*/ 213 h 218"/>
                <a:gd name="T74" fmla="*/ 30 w 108"/>
                <a:gd name="T75" fmla="*/ 218 h 218"/>
                <a:gd name="T76" fmla="*/ 9 w 108"/>
                <a:gd name="T77" fmla="*/ 201 h 218"/>
                <a:gd name="T78" fmla="*/ 7 w 108"/>
                <a:gd name="T79" fmla="*/ 184 h 218"/>
                <a:gd name="T80" fmla="*/ 2 w 108"/>
                <a:gd name="T81" fmla="*/ 174 h 218"/>
                <a:gd name="T82" fmla="*/ 0 w 108"/>
                <a:gd name="T83" fmla="*/ 157 h 218"/>
                <a:gd name="T84" fmla="*/ 7 w 108"/>
                <a:gd name="T85" fmla="*/ 146 h 218"/>
                <a:gd name="T86" fmla="*/ 18 w 108"/>
                <a:gd name="T87" fmla="*/ 126 h 218"/>
                <a:gd name="T88" fmla="*/ 19 w 108"/>
                <a:gd name="T89" fmla="*/ 120 h 218"/>
                <a:gd name="T90" fmla="*/ 14 w 108"/>
                <a:gd name="T91" fmla="*/ 98 h 218"/>
                <a:gd name="T92" fmla="*/ 11 w 108"/>
                <a:gd name="T93" fmla="*/ 86 h 218"/>
                <a:gd name="T94" fmla="*/ 18 w 108"/>
                <a:gd name="T95" fmla="*/ 65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8" h="218">
                  <a:moveTo>
                    <a:pt x="18" y="65"/>
                  </a:moveTo>
                  <a:lnTo>
                    <a:pt x="19" y="64"/>
                  </a:lnTo>
                  <a:lnTo>
                    <a:pt x="21" y="64"/>
                  </a:lnTo>
                  <a:lnTo>
                    <a:pt x="26" y="64"/>
                  </a:lnTo>
                  <a:lnTo>
                    <a:pt x="26" y="62"/>
                  </a:lnTo>
                  <a:lnTo>
                    <a:pt x="30" y="60"/>
                  </a:lnTo>
                  <a:lnTo>
                    <a:pt x="30" y="62"/>
                  </a:lnTo>
                  <a:lnTo>
                    <a:pt x="31" y="62"/>
                  </a:lnTo>
                  <a:lnTo>
                    <a:pt x="33" y="60"/>
                  </a:lnTo>
                  <a:lnTo>
                    <a:pt x="35" y="62"/>
                  </a:lnTo>
                  <a:lnTo>
                    <a:pt x="36" y="60"/>
                  </a:lnTo>
                  <a:lnTo>
                    <a:pt x="36" y="59"/>
                  </a:lnTo>
                  <a:lnTo>
                    <a:pt x="40" y="57"/>
                  </a:lnTo>
                  <a:lnTo>
                    <a:pt x="40" y="59"/>
                  </a:lnTo>
                  <a:lnTo>
                    <a:pt x="43" y="57"/>
                  </a:lnTo>
                  <a:lnTo>
                    <a:pt x="45" y="57"/>
                  </a:lnTo>
                  <a:lnTo>
                    <a:pt x="45" y="60"/>
                  </a:lnTo>
                  <a:lnTo>
                    <a:pt x="47" y="62"/>
                  </a:lnTo>
                  <a:lnTo>
                    <a:pt x="50" y="62"/>
                  </a:lnTo>
                  <a:lnTo>
                    <a:pt x="52" y="62"/>
                  </a:lnTo>
                  <a:lnTo>
                    <a:pt x="50" y="60"/>
                  </a:lnTo>
                  <a:lnTo>
                    <a:pt x="48" y="57"/>
                  </a:lnTo>
                  <a:lnTo>
                    <a:pt x="48" y="53"/>
                  </a:lnTo>
                  <a:lnTo>
                    <a:pt x="52" y="52"/>
                  </a:lnTo>
                  <a:lnTo>
                    <a:pt x="55" y="48"/>
                  </a:lnTo>
                  <a:lnTo>
                    <a:pt x="57" y="50"/>
                  </a:lnTo>
                  <a:lnTo>
                    <a:pt x="57" y="53"/>
                  </a:lnTo>
                  <a:lnTo>
                    <a:pt x="59" y="53"/>
                  </a:lnTo>
                  <a:lnTo>
                    <a:pt x="60" y="53"/>
                  </a:lnTo>
                  <a:lnTo>
                    <a:pt x="59" y="48"/>
                  </a:lnTo>
                  <a:lnTo>
                    <a:pt x="62" y="43"/>
                  </a:lnTo>
                  <a:lnTo>
                    <a:pt x="62" y="41"/>
                  </a:lnTo>
                  <a:lnTo>
                    <a:pt x="64" y="40"/>
                  </a:lnTo>
                  <a:lnTo>
                    <a:pt x="64" y="41"/>
                  </a:lnTo>
                  <a:lnTo>
                    <a:pt x="64" y="45"/>
                  </a:lnTo>
                  <a:lnTo>
                    <a:pt x="69" y="40"/>
                  </a:lnTo>
                  <a:lnTo>
                    <a:pt x="71" y="40"/>
                  </a:lnTo>
                  <a:lnTo>
                    <a:pt x="72" y="40"/>
                  </a:lnTo>
                  <a:lnTo>
                    <a:pt x="71" y="38"/>
                  </a:lnTo>
                  <a:lnTo>
                    <a:pt x="69" y="38"/>
                  </a:lnTo>
                  <a:lnTo>
                    <a:pt x="67" y="36"/>
                  </a:lnTo>
                  <a:lnTo>
                    <a:pt x="71" y="31"/>
                  </a:lnTo>
                  <a:lnTo>
                    <a:pt x="72" y="33"/>
                  </a:lnTo>
                  <a:lnTo>
                    <a:pt x="72" y="29"/>
                  </a:lnTo>
                  <a:lnTo>
                    <a:pt x="71" y="24"/>
                  </a:lnTo>
                  <a:lnTo>
                    <a:pt x="71" y="22"/>
                  </a:lnTo>
                  <a:lnTo>
                    <a:pt x="74" y="22"/>
                  </a:lnTo>
                  <a:lnTo>
                    <a:pt x="76" y="26"/>
                  </a:lnTo>
                  <a:lnTo>
                    <a:pt x="79" y="21"/>
                  </a:lnTo>
                  <a:lnTo>
                    <a:pt x="79" y="17"/>
                  </a:lnTo>
                  <a:lnTo>
                    <a:pt x="81" y="19"/>
                  </a:lnTo>
                  <a:lnTo>
                    <a:pt x="84" y="17"/>
                  </a:lnTo>
                  <a:lnTo>
                    <a:pt x="86" y="7"/>
                  </a:lnTo>
                  <a:lnTo>
                    <a:pt x="84" y="5"/>
                  </a:lnTo>
                  <a:lnTo>
                    <a:pt x="86" y="5"/>
                  </a:lnTo>
                  <a:lnTo>
                    <a:pt x="88" y="2"/>
                  </a:lnTo>
                  <a:lnTo>
                    <a:pt x="90" y="0"/>
                  </a:lnTo>
                  <a:lnTo>
                    <a:pt x="98" y="10"/>
                  </a:lnTo>
                  <a:lnTo>
                    <a:pt x="108" y="57"/>
                  </a:lnTo>
                  <a:lnTo>
                    <a:pt x="107" y="59"/>
                  </a:lnTo>
                  <a:lnTo>
                    <a:pt x="105" y="60"/>
                  </a:lnTo>
                  <a:lnTo>
                    <a:pt x="102" y="52"/>
                  </a:lnTo>
                  <a:lnTo>
                    <a:pt x="100" y="52"/>
                  </a:lnTo>
                  <a:lnTo>
                    <a:pt x="98" y="64"/>
                  </a:lnTo>
                  <a:lnTo>
                    <a:pt x="100" y="67"/>
                  </a:lnTo>
                  <a:lnTo>
                    <a:pt x="100" y="71"/>
                  </a:lnTo>
                  <a:lnTo>
                    <a:pt x="95" y="79"/>
                  </a:lnTo>
                  <a:lnTo>
                    <a:pt x="90" y="112"/>
                  </a:lnTo>
                  <a:lnTo>
                    <a:pt x="88" y="112"/>
                  </a:lnTo>
                  <a:lnTo>
                    <a:pt x="59" y="206"/>
                  </a:lnTo>
                  <a:lnTo>
                    <a:pt x="55" y="210"/>
                  </a:lnTo>
                  <a:lnTo>
                    <a:pt x="54" y="212"/>
                  </a:lnTo>
                  <a:lnTo>
                    <a:pt x="52" y="210"/>
                  </a:lnTo>
                  <a:lnTo>
                    <a:pt x="42" y="213"/>
                  </a:lnTo>
                  <a:lnTo>
                    <a:pt x="33" y="218"/>
                  </a:lnTo>
                  <a:lnTo>
                    <a:pt x="30" y="218"/>
                  </a:lnTo>
                  <a:lnTo>
                    <a:pt x="12" y="206"/>
                  </a:lnTo>
                  <a:lnTo>
                    <a:pt x="9" y="201"/>
                  </a:lnTo>
                  <a:lnTo>
                    <a:pt x="6" y="188"/>
                  </a:lnTo>
                  <a:lnTo>
                    <a:pt x="7" y="184"/>
                  </a:lnTo>
                  <a:lnTo>
                    <a:pt x="4" y="175"/>
                  </a:lnTo>
                  <a:lnTo>
                    <a:pt x="2" y="174"/>
                  </a:lnTo>
                  <a:lnTo>
                    <a:pt x="0" y="169"/>
                  </a:lnTo>
                  <a:lnTo>
                    <a:pt x="0" y="157"/>
                  </a:lnTo>
                  <a:lnTo>
                    <a:pt x="6" y="146"/>
                  </a:lnTo>
                  <a:lnTo>
                    <a:pt x="7" y="146"/>
                  </a:lnTo>
                  <a:lnTo>
                    <a:pt x="16" y="129"/>
                  </a:lnTo>
                  <a:lnTo>
                    <a:pt x="18" y="126"/>
                  </a:lnTo>
                  <a:lnTo>
                    <a:pt x="19" y="122"/>
                  </a:lnTo>
                  <a:lnTo>
                    <a:pt x="19" y="120"/>
                  </a:lnTo>
                  <a:lnTo>
                    <a:pt x="19" y="119"/>
                  </a:lnTo>
                  <a:lnTo>
                    <a:pt x="14" y="98"/>
                  </a:lnTo>
                  <a:lnTo>
                    <a:pt x="12" y="90"/>
                  </a:lnTo>
                  <a:lnTo>
                    <a:pt x="11" y="86"/>
                  </a:lnTo>
                  <a:lnTo>
                    <a:pt x="18" y="69"/>
                  </a:lnTo>
                  <a:lnTo>
                    <a:pt x="18" y="6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0" name="Freeform 104"/>
            <p:cNvSpPr>
              <a:spLocks/>
            </p:cNvSpPr>
            <p:nvPr/>
          </p:nvSpPr>
          <p:spPr bwMode="auto">
            <a:xfrm>
              <a:off x="460" y="2829"/>
              <a:ext cx="117" cy="86"/>
            </a:xfrm>
            <a:custGeom>
              <a:avLst/>
              <a:gdLst>
                <a:gd name="T0" fmla="*/ 72 w 117"/>
                <a:gd name="T1" fmla="*/ 0 h 86"/>
                <a:gd name="T2" fmla="*/ 47 w 117"/>
                <a:gd name="T3" fmla="*/ 17 h 86"/>
                <a:gd name="T4" fmla="*/ 23 w 117"/>
                <a:gd name="T5" fmla="*/ 25 h 86"/>
                <a:gd name="T6" fmla="*/ 12 w 117"/>
                <a:gd name="T7" fmla="*/ 44 h 86"/>
                <a:gd name="T8" fmla="*/ 0 w 117"/>
                <a:gd name="T9" fmla="*/ 61 h 86"/>
                <a:gd name="T10" fmla="*/ 0 w 117"/>
                <a:gd name="T11" fmla="*/ 72 h 86"/>
                <a:gd name="T12" fmla="*/ 0 w 117"/>
                <a:gd name="T13" fmla="*/ 74 h 86"/>
                <a:gd name="T14" fmla="*/ 2 w 117"/>
                <a:gd name="T15" fmla="*/ 75 h 86"/>
                <a:gd name="T16" fmla="*/ 4 w 117"/>
                <a:gd name="T17" fmla="*/ 77 h 86"/>
                <a:gd name="T18" fmla="*/ 4 w 117"/>
                <a:gd name="T19" fmla="*/ 79 h 86"/>
                <a:gd name="T20" fmla="*/ 5 w 117"/>
                <a:gd name="T21" fmla="*/ 80 h 86"/>
                <a:gd name="T22" fmla="*/ 7 w 117"/>
                <a:gd name="T23" fmla="*/ 82 h 86"/>
                <a:gd name="T24" fmla="*/ 9 w 117"/>
                <a:gd name="T25" fmla="*/ 82 h 86"/>
                <a:gd name="T26" fmla="*/ 11 w 117"/>
                <a:gd name="T27" fmla="*/ 80 h 86"/>
                <a:gd name="T28" fmla="*/ 12 w 117"/>
                <a:gd name="T29" fmla="*/ 84 h 86"/>
                <a:gd name="T30" fmla="*/ 14 w 117"/>
                <a:gd name="T31" fmla="*/ 80 h 86"/>
                <a:gd name="T32" fmla="*/ 29 w 117"/>
                <a:gd name="T33" fmla="*/ 79 h 86"/>
                <a:gd name="T34" fmla="*/ 31 w 117"/>
                <a:gd name="T35" fmla="*/ 79 h 86"/>
                <a:gd name="T36" fmla="*/ 35 w 117"/>
                <a:gd name="T37" fmla="*/ 80 h 86"/>
                <a:gd name="T38" fmla="*/ 36 w 117"/>
                <a:gd name="T39" fmla="*/ 86 h 86"/>
                <a:gd name="T40" fmla="*/ 40 w 117"/>
                <a:gd name="T41" fmla="*/ 86 h 86"/>
                <a:gd name="T42" fmla="*/ 38 w 117"/>
                <a:gd name="T43" fmla="*/ 79 h 86"/>
                <a:gd name="T44" fmla="*/ 38 w 117"/>
                <a:gd name="T45" fmla="*/ 72 h 86"/>
                <a:gd name="T46" fmla="*/ 36 w 117"/>
                <a:gd name="T47" fmla="*/ 70 h 86"/>
                <a:gd name="T48" fmla="*/ 35 w 117"/>
                <a:gd name="T49" fmla="*/ 67 h 86"/>
                <a:gd name="T50" fmla="*/ 36 w 117"/>
                <a:gd name="T51" fmla="*/ 61 h 86"/>
                <a:gd name="T52" fmla="*/ 69 w 117"/>
                <a:gd name="T53" fmla="*/ 63 h 86"/>
                <a:gd name="T54" fmla="*/ 76 w 117"/>
                <a:gd name="T55" fmla="*/ 60 h 86"/>
                <a:gd name="T56" fmla="*/ 86 w 117"/>
                <a:gd name="T57" fmla="*/ 61 h 86"/>
                <a:gd name="T58" fmla="*/ 88 w 117"/>
                <a:gd name="T59" fmla="*/ 63 h 86"/>
                <a:gd name="T60" fmla="*/ 93 w 117"/>
                <a:gd name="T61" fmla="*/ 61 h 86"/>
                <a:gd name="T62" fmla="*/ 95 w 117"/>
                <a:gd name="T63" fmla="*/ 61 h 86"/>
                <a:gd name="T64" fmla="*/ 96 w 117"/>
                <a:gd name="T65" fmla="*/ 58 h 86"/>
                <a:gd name="T66" fmla="*/ 98 w 117"/>
                <a:gd name="T67" fmla="*/ 58 h 86"/>
                <a:gd name="T68" fmla="*/ 101 w 117"/>
                <a:gd name="T69" fmla="*/ 55 h 86"/>
                <a:gd name="T70" fmla="*/ 103 w 117"/>
                <a:gd name="T71" fmla="*/ 55 h 86"/>
                <a:gd name="T72" fmla="*/ 108 w 117"/>
                <a:gd name="T73" fmla="*/ 55 h 86"/>
                <a:gd name="T74" fmla="*/ 110 w 117"/>
                <a:gd name="T75" fmla="*/ 55 h 86"/>
                <a:gd name="T76" fmla="*/ 115 w 117"/>
                <a:gd name="T77" fmla="*/ 51 h 86"/>
                <a:gd name="T78" fmla="*/ 115 w 117"/>
                <a:gd name="T79" fmla="*/ 49 h 86"/>
                <a:gd name="T80" fmla="*/ 117 w 117"/>
                <a:gd name="T81" fmla="*/ 48 h 86"/>
                <a:gd name="T82" fmla="*/ 112 w 117"/>
                <a:gd name="T83" fmla="*/ 43 h 86"/>
                <a:gd name="T84" fmla="*/ 112 w 117"/>
                <a:gd name="T85" fmla="*/ 41 h 86"/>
                <a:gd name="T86" fmla="*/ 113 w 117"/>
                <a:gd name="T87" fmla="*/ 39 h 86"/>
                <a:gd name="T88" fmla="*/ 112 w 117"/>
                <a:gd name="T89" fmla="*/ 36 h 86"/>
                <a:gd name="T90" fmla="*/ 108 w 117"/>
                <a:gd name="T91" fmla="*/ 36 h 86"/>
                <a:gd name="T92" fmla="*/ 107 w 117"/>
                <a:gd name="T93" fmla="*/ 37 h 86"/>
                <a:gd name="T94" fmla="*/ 100 w 117"/>
                <a:gd name="T95" fmla="*/ 34 h 86"/>
                <a:gd name="T96" fmla="*/ 84 w 117"/>
                <a:gd name="T97" fmla="*/ 13 h 86"/>
                <a:gd name="T98" fmla="*/ 84 w 117"/>
                <a:gd name="T99" fmla="*/ 10 h 86"/>
                <a:gd name="T100" fmla="*/ 81 w 117"/>
                <a:gd name="T101" fmla="*/ 6 h 86"/>
                <a:gd name="T102" fmla="*/ 81 w 117"/>
                <a:gd name="T103"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7" h="86">
                  <a:moveTo>
                    <a:pt x="83" y="0"/>
                  </a:moveTo>
                  <a:lnTo>
                    <a:pt x="72" y="0"/>
                  </a:lnTo>
                  <a:lnTo>
                    <a:pt x="50" y="13"/>
                  </a:lnTo>
                  <a:lnTo>
                    <a:pt x="47" y="17"/>
                  </a:lnTo>
                  <a:lnTo>
                    <a:pt x="41" y="22"/>
                  </a:lnTo>
                  <a:lnTo>
                    <a:pt x="23" y="25"/>
                  </a:lnTo>
                  <a:lnTo>
                    <a:pt x="19" y="27"/>
                  </a:lnTo>
                  <a:lnTo>
                    <a:pt x="12" y="44"/>
                  </a:lnTo>
                  <a:lnTo>
                    <a:pt x="4" y="51"/>
                  </a:lnTo>
                  <a:lnTo>
                    <a:pt x="0" y="61"/>
                  </a:lnTo>
                  <a:lnTo>
                    <a:pt x="0" y="72"/>
                  </a:lnTo>
                  <a:lnTo>
                    <a:pt x="0" y="72"/>
                  </a:lnTo>
                  <a:lnTo>
                    <a:pt x="0" y="72"/>
                  </a:lnTo>
                  <a:lnTo>
                    <a:pt x="0" y="74"/>
                  </a:lnTo>
                  <a:lnTo>
                    <a:pt x="0" y="75"/>
                  </a:lnTo>
                  <a:lnTo>
                    <a:pt x="2" y="75"/>
                  </a:lnTo>
                  <a:lnTo>
                    <a:pt x="2" y="77"/>
                  </a:lnTo>
                  <a:lnTo>
                    <a:pt x="4" y="77"/>
                  </a:lnTo>
                  <a:lnTo>
                    <a:pt x="4" y="77"/>
                  </a:lnTo>
                  <a:lnTo>
                    <a:pt x="4" y="79"/>
                  </a:lnTo>
                  <a:lnTo>
                    <a:pt x="4" y="79"/>
                  </a:lnTo>
                  <a:lnTo>
                    <a:pt x="5" y="80"/>
                  </a:lnTo>
                  <a:lnTo>
                    <a:pt x="5" y="80"/>
                  </a:lnTo>
                  <a:lnTo>
                    <a:pt x="7" y="82"/>
                  </a:lnTo>
                  <a:lnTo>
                    <a:pt x="7" y="82"/>
                  </a:lnTo>
                  <a:lnTo>
                    <a:pt x="9" y="82"/>
                  </a:lnTo>
                  <a:lnTo>
                    <a:pt x="9" y="80"/>
                  </a:lnTo>
                  <a:lnTo>
                    <a:pt x="11" y="80"/>
                  </a:lnTo>
                  <a:lnTo>
                    <a:pt x="11" y="82"/>
                  </a:lnTo>
                  <a:lnTo>
                    <a:pt x="12" y="84"/>
                  </a:lnTo>
                  <a:lnTo>
                    <a:pt x="14" y="82"/>
                  </a:lnTo>
                  <a:lnTo>
                    <a:pt x="14" y="80"/>
                  </a:lnTo>
                  <a:lnTo>
                    <a:pt x="24" y="77"/>
                  </a:lnTo>
                  <a:lnTo>
                    <a:pt x="29" y="79"/>
                  </a:lnTo>
                  <a:lnTo>
                    <a:pt x="31" y="79"/>
                  </a:lnTo>
                  <a:lnTo>
                    <a:pt x="31" y="79"/>
                  </a:lnTo>
                  <a:lnTo>
                    <a:pt x="33" y="80"/>
                  </a:lnTo>
                  <a:lnTo>
                    <a:pt x="35" y="80"/>
                  </a:lnTo>
                  <a:lnTo>
                    <a:pt x="36" y="86"/>
                  </a:lnTo>
                  <a:lnTo>
                    <a:pt x="36" y="86"/>
                  </a:lnTo>
                  <a:lnTo>
                    <a:pt x="38" y="86"/>
                  </a:lnTo>
                  <a:lnTo>
                    <a:pt x="40" y="86"/>
                  </a:lnTo>
                  <a:lnTo>
                    <a:pt x="38" y="82"/>
                  </a:lnTo>
                  <a:lnTo>
                    <a:pt x="38" y="79"/>
                  </a:lnTo>
                  <a:lnTo>
                    <a:pt x="36" y="75"/>
                  </a:lnTo>
                  <a:lnTo>
                    <a:pt x="38" y="72"/>
                  </a:lnTo>
                  <a:lnTo>
                    <a:pt x="36" y="72"/>
                  </a:lnTo>
                  <a:lnTo>
                    <a:pt x="36" y="70"/>
                  </a:lnTo>
                  <a:lnTo>
                    <a:pt x="36" y="68"/>
                  </a:lnTo>
                  <a:lnTo>
                    <a:pt x="35" y="67"/>
                  </a:lnTo>
                  <a:lnTo>
                    <a:pt x="35" y="65"/>
                  </a:lnTo>
                  <a:lnTo>
                    <a:pt x="36" y="61"/>
                  </a:lnTo>
                  <a:lnTo>
                    <a:pt x="67" y="63"/>
                  </a:lnTo>
                  <a:lnTo>
                    <a:pt x="69" y="63"/>
                  </a:lnTo>
                  <a:lnTo>
                    <a:pt x="72" y="60"/>
                  </a:lnTo>
                  <a:lnTo>
                    <a:pt x="76" y="60"/>
                  </a:lnTo>
                  <a:lnTo>
                    <a:pt x="76" y="60"/>
                  </a:lnTo>
                  <a:lnTo>
                    <a:pt x="86" y="61"/>
                  </a:lnTo>
                  <a:lnTo>
                    <a:pt x="88" y="63"/>
                  </a:lnTo>
                  <a:lnTo>
                    <a:pt x="88" y="63"/>
                  </a:lnTo>
                  <a:lnTo>
                    <a:pt x="89" y="61"/>
                  </a:lnTo>
                  <a:lnTo>
                    <a:pt x="93" y="61"/>
                  </a:lnTo>
                  <a:lnTo>
                    <a:pt x="95" y="61"/>
                  </a:lnTo>
                  <a:lnTo>
                    <a:pt x="95" y="61"/>
                  </a:lnTo>
                  <a:lnTo>
                    <a:pt x="96" y="60"/>
                  </a:lnTo>
                  <a:lnTo>
                    <a:pt x="96" y="58"/>
                  </a:lnTo>
                  <a:lnTo>
                    <a:pt x="96" y="58"/>
                  </a:lnTo>
                  <a:lnTo>
                    <a:pt x="98" y="58"/>
                  </a:lnTo>
                  <a:lnTo>
                    <a:pt x="98" y="58"/>
                  </a:lnTo>
                  <a:lnTo>
                    <a:pt x="101" y="55"/>
                  </a:lnTo>
                  <a:lnTo>
                    <a:pt x="101" y="55"/>
                  </a:lnTo>
                  <a:lnTo>
                    <a:pt x="103" y="55"/>
                  </a:lnTo>
                  <a:lnTo>
                    <a:pt x="105" y="55"/>
                  </a:lnTo>
                  <a:lnTo>
                    <a:pt x="108" y="55"/>
                  </a:lnTo>
                  <a:lnTo>
                    <a:pt x="110" y="55"/>
                  </a:lnTo>
                  <a:lnTo>
                    <a:pt x="110" y="55"/>
                  </a:lnTo>
                  <a:lnTo>
                    <a:pt x="113" y="51"/>
                  </a:lnTo>
                  <a:lnTo>
                    <a:pt x="115" y="51"/>
                  </a:lnTo>
                  <a:lnTo>
                    <a:pt x="115" y="49"/>
                  </a:lnTo>
                  <a:lnTo>
                    <a:pt x="115" y="49"/>
                  </a:lnTo>
                  <a:lnTo>
                    <a:pt x="117" y="48"/>
                  </a:lnTo>
                  <a:lnTo>
                    <a:pt x="117" y="48"/>
                  </a:lnTo>
                  <a:lnTo>
                    <a:pt x="115" y="48"/>
                  </a:lnTo>
                  <a:lnTo>
                    <a:pt x="112" y="43"/>
                  </a:lnTo>
                  <a:lnTo>
                    <a:pt x="112" y="41"/>
                  </a:lnTo>
                  <a:lnTo>
                    <a:pt x="112" y="41"/>
                  </a:lnTo>
                  <a:lnTo>
                    <a:pt x="112" y="39"/>
                  </a:lnTo>
                  <a:lnTo>
                    <a:pt x="113" y="39"/>
                  </a:lnTo>
                  <a:lnTo>
                    <a:pt x="113" y="39"/>
                  </a:lnTo>
                  <a:lnTo>
                    <a:pt x="112" y="36"/>
                  </a:lnTo>
                  <a:lnTo>
                    <a:pt x="110" y="34"/>
                  </a:lnTo>
                  <a:lnTo>
                    <a:pt x="108" y="36"/>
                  </a:lnTo>
                  <a:lnTo>
                    <a:pt x="108" y="36"/>
                  </a:lnTo>
                  <a:lnTo>
                    <a:pt x="107" y="37"/>
                  </a:lnTo>
                  <a:lnTo>
                    <a:pt x="105" y="37"/>
                  </a:lnTo>
                  <a:lnTo>
                    <a:pt x="100" y="34"/>
                  </a:lnTo>
                  <a:lnTo>
                    <a:pt x="84" y="15"/>
                  </a:lnTo>
                  <a:lnTo>
                    <a:pt x="84" y="13"/>
                  </a:lnTo>
                  <a:lnTo>
                    <a:pt x="84" y="10"/>
                  </a:lnTo>
                  <a:lnTo>
                    <a:pt x="84" y="10"/>
                  </a:lnTo>
                  <a:lnTo>
                    <a:pt x="81" y="6"/>
                  </a:lnTo>
                  <a:lnTo>
                    <a:pt x="81" y="6"/>
                  </a:lnTo>
                  <a:lnTo>
                    <a:pt x="81" y="3"/>
                  </a:lnTo>
                  <a:lnTo>
                    <a:pt x="81" y="0"/>
                  </a:lnTo>
                  <a:lnTo>
                    <a:pt x="83"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1" name="Freeform 105"/>
            <p:cNvSpPr>
              <a:spLocks/>
            </p:cNvSpPr>
            <p:nvPr/>
          </p:nvSpPr>
          <p:spPr bwMode="auto">
            <a:xfrm>
              <a:off x="460" y="2829"/>
              <a:ext cx="117" cy="86"/>
            </a:xfrm>
            <a:custGeom>
              <a:avLst/>
              <a:gdLst>
                <a:gd name="T0" fmla="*/ 72 w 117"/>
                <a:gd name="T1" fmla="*/ 0 h 86"/>
                <a:gd name="T2" fmla="*/ 47 w 117"/>
                <a:gd name="T3" fmla="*/ 17 h 86"/>
                <a:gd name="T4" fmla="*/ 23 w 117"/>
                <a:gd name="T5" fmla="*/ 25 h 86"/>
                <a:gd name="T6" fmla="*/ 12 w 117"/>
                <a:gd name="T7" fmla="*/ 44 h 86"/>
                <a:gd name="T8" fmla="*/ 0 w 117"/>
                <a:gd name="T9" fmla="*/ 61 h 86"/>
                <a:gd name="T10" fmla="*/ 0 w 117"/>
                <a:gd name="T11" fmla="*/ 72 h 86"/>
                <a:gd name="T12" fmla="*/ 0 w 117"/>
                <a:gd name="T13" fmla="*/ 74 h 86"/>
                <a:gd name="T14" fmla="*/ 2 w 117"/>
                <a:gd name="T15" fmla="*/ 75 h 86"/>
                <a:gd name="T16" fmla="*/ 4 w 117"/>
                <a:gd name="T17" fmla="*/ 77 h 86"/>
                <a:gd name="T18" fmla="*/ 4 w 117"/>
                <a:gd name="T19" fmla="*/ 79 h 86"/>
                <a:gd name="T20" fmla="*/ 5 w 117"/>
                <a:gd name="T21" fmla="*/ 80 h 86"/>
                <a:gd name="T22" fmla="*/ 7 w 117"/>
                <a:gd name="T23" fmla="*/ 82 h 86"/>
                <a:gd name="T24" fmla="*/ 9 w 117"/>
                <a:gd name="T25" fmla="*/ 82 h 86"/>
                <a:gd name="T26" fmla="*/ 11 w 117"/>
                <a:gd name="T27" fmla="*/ 80 h 86"/>
                <a:gd name="T28" fmla="*/ 12 w 117"/>
                <a:gd name="T29" fmla="*/ 84 h 86"/>
                <a:gd name="T30" fmla="*/ 14 w 117"/>
                <a:gd name="T31" fmla="*/ 80 h 86"/>
                <a:gd name="T32" fmla="*/ 29 w 117"/>
                <a:gd name="T33" fmla="*/ 79 h 86"/>
                <a:gd name="T34" fmla="*/ 31 w 117"/>
                <a:gd name="T35" fmla="*/ 79 h 86"/>
                <a:gd name="T36" fmla="*/ 35 w 117"/>
                <a:gd name="T37" fmla="*/ 80 h 86"/>
                <a:gd name="T38" fmla="*/ 36 w 117"/>
                <a:gd name="T39" fmla="*/ 86 h 86"/>
                <a:gd name="T40" fmla="*/ 40 w 117"/>
                <a:gd name="T41" fmla="*/ 86 h 86"/>
                <a:gd name="T42" fmla="*/ 38 w 117"/>
                <a:gd name="T43" fmla="*/ 79 h 86"/>
                <a:gd name="T44" fmla="*/ 38 w 117"/>
                <a:gd name="T45" fmla="*/ 72 h 86"/>
                <a:gd name="T46" fmla="*/ 36 w 117"/>
                <a:gd name="T47" fmla="*/ 70 h 86"/>
                <a:gd name="T48" fmla="*/ 35 w 117"/>
                <a:gd name="T49" fmla="*/ 67 h 86"/>
                <a:gd name="T50" fmla="*/ 36 w 117"/>
                <a:gd name="T51" fmla="*/ 61 h 86"/>
                <a:gd name="T52" fmla="*/ 69 w 117"/>
                <a:gd name="T53" fmla="*/ 63 h 86"/>
                <a:gd name="T54" fmla="*/ 76 w 117"/>
                <a:gd name="T55" fmla="*/ 60 h 86"/>
                <a:gd name="T56" fmla="*/ 86 w 117"/>
                <a:gd name="T57" fmla="*/ 61 h 86"/>
                <a:gd name="T58" fmla="*/ 88 w 117"/>
                <a:gd name="T59" fmla="*/ 63 h 86"/>
                <a:gd name="T60" fmla="*/ 93 w 117"/>
                <a:gd name="T61" fmla="*/ 61 h 86"/>
                <a:gd name="T62" fmla="*/ 95 w 117"/>
                <a:gd name="T63" fmla="*/ 61 h 86"/>
                <a:gd name="T64" fmla="*/ 96 w 117"/>
                <a:gd name="T65" fmla="*/ 58 h 86"/>
                <a:gd name="T66" fmla="*/ 98 w 117"/>
                <a:gd name="T67" fmla="*/ 58 h 86"/>
                <a:gd name="T68" fmla="*/ 101 w 117"/>
                <a:gd name="T69" fmla="*/ 55 h 86"/>
                <a:gd name="T70" fmla="*/ 103 w 117"/>
                <a:gd name="T71" fmla="*/ 55 h 86"/>
                <a:gd name="T72" fmla="*/ 108 w 117"/>
                <a:gd name="T73" fmla="*/ 55 h 86"/>
                <a:gd name="T74" fmla="*/ 110 w 117"/>
                <a:gd name="T75" fmla="*/ 55 h 86"/>
                <a:gd name="T76" fmla="*/ 115 w 117"/>
                <a:gd name="T77" fmla="*/ 51 h 86"/>
                <a:gd name="T78" fmla="*/ 115 w 117"/>
                <a:gd name="T79" fmla="*/ 49 h 86"/>
                <a:gd name="T80" fmla="*/ 117 w 117"/>
                <a:gd name="T81" fmla="*/ 48 h 86"/>
                <a:gd name="T82" fmla="*/ 112 w 117"/>
                <a:gd name="T83" fmla="*/ 43 h 86"/>
                <a:gd name="T84" fmla="*/ 112 w 117"/>
                <a:gd name="T85" fmla="*/ 41 h 86"/>
                <a:gd name="T86" fmla="*/ 113 w 117"/>
                <a:gd name="T87" fmla="*/ 39 h 86"/>
                <a:gd name="T88" fmla="*/ 112 w 117"/>
                <a:gd name="T89" fmla="*/ 36 h 86"/>
                <a:gd name="T90" fmla="*/ 108 w 117"/>
                <a:gd name="T91" fmla="*/ 36 h 86"/>
                <a:gd name="T92" fmla="*/ 107 w 117"/>
                <a:gd name="T93" fmla="*/ 37 h 86"/>
                <a:gd name="T94" fmla="*/ 100 w 117"/>
                <a:gd name="T95" fmla="*/ 34 h 86"/>
                <a:gd name="T96" fmla="*/ 84 w 117"/>
                <a:gd name="T97" fmla="*/ 13 h 86"/>
                <a:gd name="T98" fmla="*/ 84 w 117"/>
                <a:gd name="T99" fmla="*/ 10 h 86"/>
                <a:gd name="T100" fmla="*/ 81 w 117"/>
                <a:gd name="T101" fmla="*/ 6 h 86"/>
                <a:gd name="T102" fmla="*/ 81 w 117"/>
                <a:gd name="T103"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7" h="86">
                  <a:moveTo>
                    <a:pt x="83" y="0"/>
                  </a:moveTo>
                  <a:lnTo>
                    <a:pt x="72" y="0"/>
                  </a:lnTo>
                  <a:lnTo>
                    <a:pt x="50" y="13"/>
                  </a:lnTo>
                  <a:lnTo>
                    <a:pt x="47" y="17"/>
                  </a:lnTo>
                  <a:lnTo>
                    <a:pt x="41" y="22"/>
                  </a:lnTo>
                  <a:lnTo>
                    <a:pt x="23" y="25"/>
                  </a:lnTo>
                  <a:lnTo>
                    <a:pt x="19" y="27"/>
                  </a:lnTo>
                  <a:lnTo>
                    <a:pt x="12" y="44"/>
                  </a:lnTo>
                  <a:lnTo>
                    <a:pt x="4" y="51"/>
                  </a:lnTo>
                  <a:lnTo>
                    <a:pt x="0" y="61"/>
                  </a:lnTo>
                  <a:lnTo>
                    <a:pt x="0" y="72"/>
                  </a:lnTo>
                  <a:lnTo>
                    <a:pt x="0" y="72"/>
                  </a:lnTo>
                  <a:lnTo>
                    <a:pt x="0" y="72"/>
                  </a:lnTo>
                  <a:lnTo>
                    <a:pt x="0" y="74"/>
                  </a:lnTo>
                  <a:lnTo>
                    <a:pt x="0" y="75"/>
                  </a:lnTo>
                  <a:lnTo>
                    <a:pt x="2" y="75"/>
                  </a:lnTo>
                  <a:lnTo>
                    <a:pt x="2" y="77"/>
                  </a:lnTo>
                  <a:lnTo>
                    <a:pt x="4" y="77"/>
                  </a:lnTo>
                  <a:lnTo>
                    <a:pt x="4" y="77"/>
                  </a:lnTo>
                  <a:lnTo>
                    <a:pt x="4" y="79"/>
                  </a:lnTo>
                  <a:lnTo>
                    <a:pt x="4" y="79"/>
                  </a:lnTo>
                  <a:lnTo>
                    <a:pt x="5" y="80"/>
                  </a:lnTo>
                  <a:lnTo>
                    <a:pt x="5" y="80"/>
                  </a:lnTo>
                  <a:lnTo>
                    <a:pt x="7" y="82"/>
                  </a:lnTo>
                  <a:lnTo>
                    <a:pt x="7" y="82"/>
                  </a:lnTo>
                  <a:lnTo>
                    <a:pt x="9" y="82"/>
                  </a:lnTo>
                  <a:lnTo>
                    <a:pt x="9" y="80"/>
                  </a:lnTo>
                  <a:lnTo>
                    <a:pt x="11" y="80"/>
                  </a:lnTo>
                  <a:lnTo>
                    <a:pt x="11" y="82"/>
                  </a:lnTo>
                  <a:lnTo>
                    <a:pt x="12" y="84"/>
                  </a:lnTo>
                  <a:lnTo>
                    <a:pt x="14" y="82"/>
                  </a:lnTo>
                  <a:lnTo>
                    <a:pt x="14" y="80"/>
                  </a:lnTo>
                  <a:lnTo>
                    <a:pt x="24" y="77"/>
                  </a:lnTo>
                  <a:lnTo>
                    <a:pt x="29" y="79"/>
                  </a:lnTo>
                  <a:lnTo>
                    <a:pt x="31" y="79"/>
                  </a:lnTo>
                  <a:lnTo>
                    <a:pt x="31" y="79"/>
                  </a:lnTo>
                  <a:lnTo>
                    <a:pt x="33" y="80"/>
                  </a:lnTo>
                  <a:lnTo>
                    <a:pt x="35" y="80"/>
                  </a:lnTo>
                  <a:lnTo>
                    <a:pt x="36" y="86"/>
                  </a:lnTo>
                  <a:lnTo>
                    <a:pt x="36" y="86"/>
                  </a:lnTo>
                  <a:lnTo>
                    <a:pt x="38" y="86"/>
                  </a:lnTo>
                  <a:lnTo>
                    <a:pt x="40" y="86"/>
                  </a:lnTo>
                  <a:lnTo>
                    <a:pt x="38" y="82"/>
                  </a:lnTo>
                  <a:lnTo>
                    <a:pt x="38" y="79"/>
                  </a:lnTo>
                  <a:lnTo>
                    <a:pt x="36" y="75"/>
                  </a:lnTo>
                  <a:lnTo>
                    <a:pt x="38" y="72"/>
                  </a:lnTo>
                  <a:lnTo>
                    <a:pt x="36" y="72"/>
                  </a:lnTo>
                  <a:lnTo>
                    <a:pt x="36" y="70"/>
                  </a:lnTo>
                  <a:lnTo>
                    <a:pt x="36" y="68"/>
                  </a:lnTo>
                  <a:lnTo>
                    <a:pt x="35" y="67"/>
                  </a:lnTo>
                  <a:lnTo>
                    <a:pt x="35" y="65"/>
                  </a:lnTo>
                  <a:lnTo>
                    <a:pt x="36" y="61"/>
                  </a:lnTo>
                  <a:lnTo>
                    <a:pt x="67" y="63"/>
                  </a:lnTo>
                  <a:lnTo>
                    <a:pt x="69" y="63"/>
                  </a:lnTo>
                  <a:lnTo>
                    <a:pt x="72" y="60"/>
                  </a:lnTo>
                  <a:lnTo>
                    <a:pt x="76" y="60"/>
                  </a:lnTo>
                  <a:lnTo>
                    <a:pt x="76" y="60"/>
                  </a:lnTo>
                  <a:lnTo>
                    <a:pt x="86" y="61"/>
                  </a:lnTo>
                  <a:lnTo>
                    <a:pt x="88" y="63"/>
                  </a:lnTo>
                  <a:lnTo>
                    <a:pt x="88" y="63"/>
                  </a:lnTo>
                  <a:lnTo>
                    <a:pt x="89" y="61"/>
                  </a:lnTo>
                  <a:lnTo>
                    <a:pt x="93" y="61"/>
                  </a:lnTo>
                  <a:lnTo>
                    <a:pt x="95" y="61"/>
                  </a:lnTo>
                  <a:lnTo>
                    <a:pt x="95" y="61"/>
                  </a:lnTo>
                  <a:lnTo>
                    <a:pt x="96" y="60"/>
                  </a:lnTo>
                  <a:lnTo>
                    <a:pt x="96" y="58"/>
                  </a:lnTo>
                  <a:lnTo>
                    <a:pt x="96" y="58"/>
                  </a:lnTo>
                  <a:lnTo>
                    <a:pt x="98" y="58"/>
                  </a:lnTo>
                  <a:lnTo>
                    <a:pt x="98" y="58"/>
                  </a:lnTo>
                  <a:lnTo>
                    <a:pt x="101" y="55"/>
                  </a:lnTo>
                  <a:lnTo>
                    <a:pt x="101" y="55"/>
                  </a:lnTo>
                  <a:lnTo>
                    <a:pt x="103" y="55"/>
                  </a:lnTo>
                  <a:lnTo>
                    <a:pt x="105" y="55"/>
                  </a:lnTo>
                  <a:lnTo>
                    <a:pt x="108" y="55"/>
                  </a:lnTo>
                  <a:lnTo>
                    <a:pt x="110" y="55"/>
                  </a:lnTo>
                  <a:lnTo>
                    <a:pt x="110" y="55"/>
                  </a:lnTo>
                  <a:lnTo>
                    <a:pt x="113" y="51"/>
                  </a:lnTo>
                  <a:lnTo>
                    <a:pt x="115" y="51"/>
                  </a:lnTo>
                  <a:lnTo>
                    <a:pt x="115" y="49"/>
                  </a:lnTo>
                  <a:lnTo>
                    <a:pt x="115" y="49"/>
                  </a:lnTo>
                  <a:lnTo>
                    <a:pt x="117" y="48"/>
                  </a:lnTo>
                  <a:lnTo>
                    <a:pt x="117" y="48"/>
                  </a:lnTo>
                  <a:lnTo>
                    <a:pt x="115" y="48"/>
                  </a:lnTo>
                  <a:lnTo>
                    <a:pt x="112" y="43"/>
                  </a:lnTo>
                  <a:lnTo>
                    <a:pt x="112" y="41"/>
                  </a:lnTo>
                  <a:lnTo>
                    <a:pt x="112" y="41"/>
                  </a:lnTo>
                  <a:lnTo>
                    <a:pt x="112" y="39"/>
                  </a:lnTo>
                  <a:lnTo>
                    <a:pt x="113" y="39"/>
                  </a:lnTo>
                  <a:lnTo>
                    <a:pt x="113" y="39"/>
                  </a:lnTo>
                  <a:lnTo>
                    <a:pt x="112" y="36"/>
                  </a:lnTo>
                  <a:lnTo>
                    <a:pt x="110" y="34"/>
                  </a:lnTo>
                  <a:lnTo>
                    <a:pt x="108" y="36"/>
                  </a:lnTo>
                  <a:lnTo>
                    <a:pt x="108" y="36"/>
                  </a:lnTo>
                  <a:lnTo>
                    <a:pt x="107" y="37"/>
                  </a:lnTo>
                  <a:lnTo>
                    <a:pt x="105" y="37"/>
                  </a:lnTo>
                  <a:lnTo>
                    <a:pt x="100" y="34"/>
                  </a:lnTo>
                  <a:lnTo>
                    <a:pt x="84" y="15"/>
                  </a:lnTo>
                  <a:lnTo>
                    <a:pt x="84" y="13"/>
                  </a:lnTo>
                  <a:lnTo>
                    <a:pt x="84" y="10"/>
                  </a:lnTo>
                  <a:lnTo>
                    <a:pt x="84" y="10"/>
                  </a:lnTo>
                  <a:lnTo>
                    <a:pt x="81" y="6"/>
                  </a:lnTo>
                  <a:lnTo>
                    <a:pt x="81" y="6"/>
                  </a:lnTo>
                  <a:lnTo>
                    <a:pt x="81" y="3"/>
                  </a:lnTo>
                  <a:lnTo>
                    <a:pt x="81" y="0"/>
                  </a:lnTo>
                  <a:lnTo>
                    <a:pt x="83"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2" name="Freeform 106"/>
            <p:cNvSpPr>
              <a:spLocks/>
            </p:cNvSpPr>
            <p:nvPr/>
          </p:nvSpPr>
          <p:spPr bwMode="auto">
            <a:xfrm>
              <a:off x="308" y="2863"/>
              <a:ext cx="113" cy="88"/>
            </a:xfrm>
            <a:custGeom>
              <a:avLst/>
              <a:gdLst>
                <a:gd name="T0" fmla="*/ 49 w 113"/>
                <a:gd name="T1" fmla="*/ 5 h 88"/>
                <a:gd name="T2" fmla="*/ 43 w 113"/>
                <a:gd name="T3" fmla="*/ 7 h 88"/>
                <a:gd name="T4" fmla="*/ 36 w 113"/>
                <a:gd name="T5" fmla="*/ 5 h 88"/>
                <a:gd name="T6" fmla="*/ 32 w 113"/>
                <a:gd name="T7" fmla="*/ 5 h 88"/>
                <a:gd name="T8" fmla="*/ 27 w 113"/>
                <a:gd name="T9" fmla="*/ 2 h 88"/>
                <a:gd name="T10" fmla="*/ 22 w 113"/>
                <a:gd name="T11" fmla="*/ 5 h 88"/>
                <a:gd name="T12" fmla="*/ 20 w 113"/>
                <a:gd name="T13" fmla="*/ 9 h 88"/>
                <a:gd name="T14" fmla="*/ 20 w 113"/>
                <a:gd name="T15" fmla="*/ 12 h 88"/>
                <a:gd name="T16" fmla="*/ 13 w 113"/>
                <a:gd name="T17" fmla="*/ 17 h 88"/>
                <a:gd name="T18" fmla="*/ 1 w 113"/>
                <a:gd name="T19" fmla="*/ 27 h 88"/>
                <a:gd name="T20" fmla="*/ 1 w 113"/>
                <a:gd name="T21" fmla="*/ 31 h 88"/>
                <a:gd name="T22" fmla="*/ 5 w 113"/>
                <a:gd name="T23" fmla="*/ 29 h 88"/>
                <a:gd name="T24" fmla="*/ 8 w 113"/>
                <a:gd name="T25" fmla="*/ 38 h 88"/>
                <a:gd name="T26" fmla="*/ 22 w 113"/>
                <a:gd name="T27" fmla="*/ 52 h 88"/>
                <a:gd name="T28" fmla="*/ 25 w 113"/>
                <a:gd name="T29" fmla="*/ 55 h 88"/>
                <a:gd name="T30" fmla="*/ 32 w 113"/>
                <a:gd name="T31" fmla="*/ 58 h 88"/>
                <a:gd name="T32" fmla="*/ 36 w 113"/>
                <a:gd name="T33" fmla="*/ 53 h 88"/>
                <a:gd name="T34" fmla="*/ 39 w 113"/>
                <a:gd name="T35" fmla="*/ 46 h 88"/>
                <a:gd name="T36" fmla="*/ 48 w 113"/>
                <a:gd name="T37" fmla="*/ 45 h 88"/>
                <a:gd name="T38" fmla="*/ 61 w 113"/>
                <a:gd name="T39" fmla="*/ 46 h 88"/>
                <a:gd name="T40" fmla="*/ 65 w 113"/>
                <a:gd name="T41" fmla="*/ 52 h 88"/>
                <a:gd name="T42" fmla="*/ 68 w 113"/>
                <a:gd name="T43" fmla="*/ 53 h 88"/>
                <a:gd name="T44" fmla="*/ 68 w 113"/>
                <a:gd name="T45" fmla="*/ 57 h 88"/>
                <a:gd name="T46" fmla="*/ 70 w 113"/>
                <a:gd name="T47" fmla="*/ 60 h 88"/>
                <a:gd name="T48" fmla="*/ 67 w 113"/>
                <a:gd name="T49" fmla="*/ 69 h 88"/>
                <a:gd name="T50" fmla="*/ 73 w 113"/>
                <a:gd name="T51" fmla="*/ 67 h 88"/>
                <a:gd name="T52" fmla="*/ 75 w 113"/>
                <a:gd name="T53" fmla="*/ 67 h 88"/>
                <a:gd name="T54" fmla="*/ 80 w 113"/>
                <a:gd name="T55" fmla="*/ 67 h 88"/>
                <a:gd name="T56" fmla="*/ 84 w 113"/>
                <a:gd name="T57" fmla="*/ 69 h 88"/>
                <a:gd name="T58" fmla="*/ 87 w 113"/>
                <a:gd name="T59" fmla="*/ 77 h 88"/>
                <a:gd name="T60" fmla="*/ 85 w 113"/>
                <a:gd name="T61" fmla="*/ 84 h 88"/>
                <a:gd name="T62" fmla="*/ 89 w 113"/>
                <a:gd name="T63" fmla="*/ 84 h 88"/>
                <a:gd name="T64" fmla="*/ 94 w 113"/>
                <a:gd name="T65" fmla="*/ 86 h 88"/>
                <a:gd name="T66" fmla="*/ 97 w 113"/>
                <a:gd name="T67" fmla="*/ 81 h 88"/>
                <a:gd name="T68" fmla="*/ 103 w 113"/>
                <a:gd name="T69" fmla="*/ 81 h 88"/>
                <a:gd name="T70" fmla="*/ 108 w 113"/>
                <a:gd name="T71" fmla="*/ 74 h 88"/>
                <a:gd name="T72" fmla="*/ 109 w 113"/>
                <a:gd name="T73" fmla="*/ 72 h 88"/>
                <a:gd name="T74" fmla="*/ 104 w 113"/>
                <a:gd name="T75" fmla="*/ 70 h 88"/>
                <a:gd name="T76" fmla="*/ 104 w 113"/>
                <a:gd name="T77" fmla="*/ 67 h 88"/>
                <a:gd name="T78" fmla="*/ 111 w 113"/>
                <a:gd name="T79" fmla="*/ 69 h 88"/>
                <a:gd name="T80" fmla="*/ 113 w 113"/>
                <a:gd name="T81" fmla="*/ 65 h 88"/>
                <a:gd name="T82" fmla="*/ 111 w 113"/>
                <a:gd name="T83" fmla="*/ 62 h 88"/>
                <a:gd name="T84" fmla="*/ 113 w 113"/>
                <a:gd name="T85" fmla="*/ 58 h 88"/>
                <a:gd name="T86" fmla="*/ 111 w 113"/>
                <a:gd name="T87" fmla="*/ 53 h 88"/>
                <a:gd name="T88" fmla="*/ 106 w 113"/>
                <a:gd name="T89" fmla="*/ 45 h 88"/>
                <a:gd name="T90" fmla="*/ 109 w 113"/>
                <a:gd name="T91" fmla="*/ 40 h 88"/>
                <a:gd name="T92" fmla="*/ 104 w 113"/>
                <a:gd name="T93" fmla="*/ 36 h 88"/>
                <a:gd name="T94" fmla="*/ 101 w 113"/>
                <a:gd name="T95" fmla="*/ 27 h 88"/>
                <a:gd name="T96" fmla="*/ 99 w 113"/>
                <a:gd name="T97" fmla="*/ 26 h 88"/>
                <a:gd name="T98" fmla="*/ 103 w 113"/>
                <a:gd name="T99" fmla="*/ 22 h 88"/>
                <a:gd name="T100" fmla="*/ 101 w 113"/>
                <a:gd name="T101" fmla="*/ 21 h 88"/>
                <a:gd name="T102" fmla="*/ 97 w 113"/>
                <a:gd name="T103" fmla="*/ 17 h 88"/>
                <a:gd name="T104" fmla="*/ 96 w 113"/>
                <a:gd name="T105" fmla="*/ 10 h 88"/>
                <a:gd name="T106" fmla="*/ 94 w 113"/>
                <a:gd name="T107" fmla="*/ 9 h 88"/>
                <a:gd name="T108" fmla="*/ 92 w 113"/>
                <a:gd name="T109" fmla="*/ 3 h 88"/>
                <a:gd name="T110" fmla="*/ 89 w 113"/>
                <a:gd name="T111" fmla="*/ 3 h 88"/>
                <a:gd name="T112" fmla="*/ 84 w 113"/>
                <a:gd name="T113" fmla="*/ 9 h 88"/>
                <a:gd name="T114" fmla="*/ 77 w 113"/>
                <a:gd name="T115" fmla="*/ 9 h 88"/>
                <a:gd name="T116" fmla="*/ 70 w 113"/>
                <a:gd name="T117" fmla="*/ 10 h 88"/>
                <a:gd name="T118" fmla="*/ 63 w 113"/>
                <a:gd name="T119" fmla="*/ 9 h 88"/>
                <a:gd name="T120" fmla="*/ 58 w 113"/>
                <a:gd name="T121" fmla="*/ 12 h 88"/>
                <a:gd name="T122" fmla="*/ 56 w 113"/>
                <a:gd name="T123" fmla="*/ 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3" h="88">
                  <a:moveTo>
                    <a:pt x="58" y="5"/>
                  </a:moveTo>
                  <a:lnTo>
                    <a:pt x="55" y="5"/>
                  </a:lnTo>
                  <a:lnTo>
                    <a:pt x="53" y="5"/>
                  </a:lnTo>
                  <a:lnTo>
                    <a:pt x="49" y="5"/>
                  </a:lnTo>
                  <a:lnTo>
                    <a:pt x="48" y="5"/>
                  </a:lnTo>
                  <a:lnTo>
                    <a:pt x="46" y="5"/>
                  </a:lnTo>
                  <a:lnTo>
                    <a:pt x="44" y="7"/>
                  </a:lnTo>
                  <a:lnTo>
                    <a:pt x="43" y="7"/>
                  </a:lnTo>
                  <a:lnTo>
                    <a:pt x="41" y="5"/>
                  </a:lnTo>
                  <a:lnTo>
                    <a:pt x="41" y="5"/>
                  </a:lnTo>
                  <a:lnTo>
                    <a:pt x="37" y="5"/>
                  </a:lnTo>
                  <a:lnTo>
                    <a:pt x="36" y="5"/>
                  </a:lnTo>
                  <a:lnTo>
                    <a:pt x="34" y="3"/>
                  </a:lnTo>
                  <a:lnTo>
                    <a:pt x="34" y="3"/>
                  </a:lnTo>
                  <a:lnTo>
                    <a:pt x="34" y="5"/>
                  </a:lnTo>
                  <a:lnTo>
                    <a:pt x="32" y="5"/>
                  </a:lnTo>
                  <a:lnTo>
                    <a:pt x="32" y="3"/>
                  </a:lnTo>
                  <a:lnTo>
                    <a:pt x="31" y="2"/>
                  </a:lnTo>
                  <a:lnTo>
                    <a:pt x="29" y="2"/>
                  </a:lnTo>
                  <a:lnTo>
                    <a:pt x="27" y="2"/>
                  </a:lnTo>
                  <a:lnTo>
                    <a:pt x="25" y="2"/>
                  </a:lnTo>
                  <a:lnTo>
                    <a:pt x="22" y="0"/>
                  </a:lnTo>
                  <a:lnTo>
                    <a:pt x="22" y="3"/>
                  </a:lnTo>
                  <a:lnTo>
                    <a:pt x="22" y="5"/>
                  </a:lnTo>
                  <a:lnTo>
                    <a:pt x="22" y="5"/>
                  </a:lnTo>
                  <a:lnTo>
                    <a:pt x="22" y="7"/>
                  </a:lnTo>
                  <a:lnTo>
                    <a:pt x="20" y="9"/>
                  </a:lnTo>
                  <a:lnTo>
                    <a:pt x="20" y="9"/>
                  </a:lnTo>
                  <a:lnTo>
                    <a:pt x="19" y="9"/>
                  </a:lnTo>
                  <a:lnTo>
                    <a:pt x="19" y="9"/>
                  </a:lnTo>
                  <a:lnTo>
                    <a:pt x="20" y="10"/>
                  </a:lnTo>
                  <a:lnTo>
                    <a:pt x="20" y="12"/>
                  </a:lnTo>
                  <a:lnTo>
                    <a:pt x="22" y="17"/>
                  </a:lnTo>
                  <a:lnTo>
                    <a:pt x="20" y="17"/>
                  </a:lnTo>
                  <a:lnTo>
                    <a:pt x="19" y="17"/>
                  </a:lnTo>
                  <a:lnTo>
                    <a:pt x="13" y="17"/>
                  </a:lnTo>
                  <a:lnTo>
                    <a:pt x="8" y="21"/>
                  </a:lnTo>
                  <a:lnTo>
                    <a:pt x="7" y="21"/>
                  </a:lnTo>
                  <a:lnTo>
                    <a:pt x="3" y="27"/>
                  </a:lnTo>
                  <a:lnTo>
                    <a:pt x="1" y="27"/>
                  </a:lnTo>
                  <a:lnTo>
                    <a:pt x="0" y="29"/>
                  </a:lnTo>
                  <a:lnTo>
                    <a:pt x="0" y="31"/>
                  </a:lnTo>
                  <a:lnTo>
                    <a:pt x="1" y="31"/>
                  </a:lnTo>
                  <a:lnTo>
                    <a:pt x="1" y="31"/>
                  </a:lnTo>
                  <a:lnTo>
                    <a:pt x="3" y="31"/>
                  </a:lnTo>
                  <a:lnTo>
                    <a:pt x="5" y="29"/>
                  </a:lnTo>
                  <a:lnTo>
                    <a:pt x="5" y="29"/>
                  </a:lnTo>
                  <a:lnTo>
                    <a:pt x="5" y="29"/>
                  </a:lnTo>
                  <a:lnTo>
                    <a:pt x="7" y="33"/>
                  </a:lnTo>
                  <a:lnTo>
                    <a:pt x="8" y="33"/>
                  </a:lnTo>
                  <a:lnTo>
                    <a:pt x="8" y="34"/>
                  </a:lnTo>
                  <a:lnTo>
                    <a:pt x="8" y="38"/>
                  </a:lnTo>
                  <a:lnTo>
                    <a:pt x="12" y="41"/>
                  </a:lnTo>
                  <a:lnTo>
                    <a:pt x="19" y="45"/>
                  </a:lnTo>
                  <a:lnTo>
                    <a:pt x="20" y="48"/>
                  </a:lnTo>
                  <a:lnTo>
                    <a:pt x="22" y="52"/>
                  </a:lnTo>
                  <a:lnTo>
                    <a:pt x="24" y="52"/>
                  </a:lnTo>
                  <a:lnTo>
                    <a:pt x="24" y="53"/>
                  </a:lnTo>
                  <a:lnTo>
                    <a:pt x="25" y="53"/>
                  </a:lnTo>
                  <a:lnTo>
                    <a:pt x="25" y="55"/>
                  </a:lnTo>
                  <a:lnTo>
                    <a:pt x="25" y="55"/>
                  </a:lnTo>
                  <a:lnTo>
                    <a:pt x="27" y="57"/>
                  </a:lnTo>
                  <a:lnTo>
                    <a:pt x="29" y="58"/>
                  </a:lnTo>
                  <a:lnTo>
                    <a:pt x="32" y="58"/>
                  </a:lnTo>
                  <a:lnTo>
                    <a:pt x="32" y="57"/>
                  </a:lnTo>
                  <a:lnTo>
                    <a:pt x="34" y="55"/>
                  </a:lnTo>
                  <a:lnTo>
                    <a:pt x="36" y="55"/>
                  </a:lnTo>
                  <a:lnTo>
                    <a:pt x="36" y="53"/>
                  </a:lnTo>
                  <a:lnTo>
                    <a:pt x="36" y="53"/>
                  </a:lnTo>
                  <a:lnTo>
                    <a:pt x="37" y="52"/>
                  </a:lnTo>
                  <a:lnTo>
                    <a:pt x="41" y="48"/>
                  </a:lnTo>
                  <a:lnTo>
                    <a:pt x="39" y="46"/>
                  </a:lnTo>
                  <a:lnTo>
                    <a:pt x="41" y="45"/>
                  </a:lnTo>
                  <a:lnTo>
                    <a:pt x="43" y="45"/>
                  </a:lnTo>
                  <a:lnTo>
                    <a:pt x="44" y="46"/>
                  </a:lnTo>
                  <a:lnTo>
                    <a:pt x="48" y="45"/>
                  </a:lnTo>
                  <a:lnTo>
                    <a:pt x="48" y="43"/>
                  </a:lnTo>
                  <a:lnTo>
                    <a:pt x="60" y="45"/>
                  </a:lnTo>
                  <a:lnTo>
                    <a:pt x="60" y="46"/>
                  </a:lnTo>
                  <a:lnTo>
                    <a:pt x="61" y="46"/>
                  </a:lnTo>
                  <a:lnTo>
                    <a:pt x="63" y="48"/>
                  </a:lnTo>
                  <a:lnTo>
                    <a:pt x="65" y="50"/>
                  </a:lnTo>
                  <a:lnTo>
                    <a:pt x="65" y="50"/>
                  </a:lnTo>
                  <a:lnTo>
                    <a:pt x="65" y="52"/>
                  </a:lnTo>
                  <a:lnTo>
                    <a:pt x="65" y="52"/>
                  </a:lnTo>
                  <a:lnTo>
                    <a:pt x="65" y="53"/>
                  </a:lnTo>
                  <a:lnTo>
                    <a:pt x="67" y="53"/>
                  </a:lnTo>
                  <a:lnTo>
                    <a:pt x="68" y="53"/>
                  </a:lnTo>
                  <a:lnTo>
                    <a:pt x="68" y="53"/>
                  </a:lnTo>
                  <a:lnTo>
                    <a:pt x="67" y="55"/>
                  </a:lnTo>
                  <a:lnTo>
                    <a:pt x="68" y="57"/>
                  </a:lnTo>
                  <a:lnTo>
                    <a:pt x="68" y="57"/>
                  </a:lnTo>
                  <a:lnTo>
                    <a:pt x="68" y="58"/>
                  </a:lnTo>
                  <a:lnTo>
                    <a:pt x="68" y="58"/>
                  </a:lnTo>
                  <a:lnTo>
                    <a:pt x="70" y="58"/>
                  </a:lnTo>
                  <a:lnTo>
                    <a:pt x="70" y="60"/>
                  </a:lnTo>
                  <a:lnTo>
                    <a:pt x="70" y="64"/>
                  </a:lnTo>
                  <a:lnTo>
                    <a:pt x="70" y="64"/>
                  </a:lnTo>
                  <a:lnTo>
                    <a:pt x="68" y="64"/>
                  </a:lnTo>
                  <a:lnTo>
                    <a:pt x="67" y="69"/>
                  </a:lnTo>
                  <a:lnTo>
                    <a:pt x="67" y="69"/>
                  </a:lnTo>
                  <a:lnTo>
                    <a:pt x="72" y="69"/>
                  </a:lnTo>
                  <a:lnTo>
                    <a:pt x="72" y="67"/>
                  </a:lnTo>
                  <a:lnTo>
                    <a:pt x="73" y="67"/>
                  </a:lnTo>
                  <a:lnTo>
                    <a:pt x="73" y="67"/>
                  </a:lnTo>
                  <a:lnTo>
                    <a:pt x="73" y="69"/>
                  </a:lnTo>
                  <a:lnTo>
                    <a:pt x="75" y="69"/>
                  </a:lnTo>
                  <a:lnTo>
                    <a:pt x="75" y="67"/>
                  </a:lnTo>
                  <a:lnTo>
                    <a:pt x="77" y="65"/>
                  </a:lnTo>
                  <a:lnTo>
                    <a:pt x="79" y="67"/>
                  </a:lnTo>
                  <a:lnTo>
                    <a:pt x="79" y="67"/>
                  </a:lnTo>
                  <a:lnTo>
                    <a:pt x="80" y="67"/>
                  </a:lnTo>
                  <a:lnTo>
                    <a:pt x="82" y="67"/>
                  </a:lnTo>
                  <a:lnTo>
                    <a:pt x="82" y="67"/>
                  </a:lnTo>
                  <a:lnTo>
                    <a:pt x="82" y="67"/>
                  </a:lnTo>
                  <a:lnTo>
                    <a:pt x="84" y="69"/>
                  </a:lnTo>
                  <a:lnTo>
                    <a:pt x="85" y="69"/>
                  </a:lnTo>
                  <a:lnTo>
                    <a:pt x="85" y="72"/>
                  </a:lnTo>
                  <a:lnTo>
                    <a:pt x="87" y="72"/>
                  </a:lnTo>
                  <a:lnTo>
                    <a:pt x="87" y="77"/>
                  </a:lnTo>
                  <a:lnTo>
                    <a:pt x="87" y="77"/>
                  </a:lnTo>
                  <a:lnTo>
                    <a:pt x="87" y="82"/>
                  </a:lnTo>
                  <a:lnTo>
                    <a:pt x="87" y="82"/>
                  </a:lnTo>
                  <a:lnTo>
                    <a:pt x="85" y="84"/>
                  </a:lnTo>
                  <a:lnTo>
                    <a:pt x="85" y="84"/>
                  </a:lnTo>
                  <a:lnTo>
                    <a:pt x="85" y="84"/>
                  </a:lnTo>
                  <a:lnTo>
                    <a:pt x="87" y="84"/>
                  </a:lnTo>
                  <a:lnTo>
                    <a:pt x="89" y="84"/>
                  </a:lnTo>
                  <a:lnTo>
                    <a:pt x="89" y="84"/>
                  </a:lnTo>
                  <a:lnTo>
                    <a:pt x="92" y="88"/>
                  </a:lnTo>
                  <a:lnTo>
                    <a:pt x="92" y="86"/>
                  </a:lnTo>
                  <a:lnTo>
                    <a:pt x="94" y="86"/>
                  </a:lnTo>
                  <a:lnTo>
                    <a:pt x="96" y="86"/>
                  </a:lnTo>
                  <a:lnTo>
                    <a:pt x="96" y="84"/>
                  </a:lnTo>
                  <a:lnTo>
                    <a:pt x="97" y="82"/>
                  </a:lnTo>
                  <a:lnTo>
                    <a:pt x="97" y="81"/>
                  </a:lnTo>
                  <a:lnTo>
                    <a:pt x="99" y="79"/>
                  </a:lnTo>
                  <a:lnTo>
                    <a:pt x="101" y="79"/>
                  </a:lnTo>
                  <a:lnTo>
                    <a:pt x="101" y="82"/>
                  </a:lnTo>
                  <a:lnTo>
                    <a:pt x="103" y="81"/>
                  </a:lnTo>
                  <a:lnTo>
                    <a:pt x="106" y="81"/>
                  </a:lnTo>
                  <a:lnTo>
                    <a:pt x="106" y="81"/>
                  </a:lnTo>
                  <a:lnTo>
                    <a:pt x="108" y="79"/>
                  </a:lnTo>
                  <a:lnTo>
                    <a:pt x="108" y="74"/>
                  </a:lnTo>
                  <a:lnTo>
                    <a:pt x="109" y="74"/>
                  </a:lnTo>
                  <a:lnTo>
                    <a:pt x="109" y="74"/>
                  </a:lnTo>
                  <a:lnTo>
                    <a:pt x="108" y="72"/>
                  </a:lnTo>
                  <a:lnTo>
                    <a:pt x="109" y="72"/>
                  </a:lnTo>
                  <a:lnTo>
                    <a:pt x="108" y="72"/>
                  </a:lnTo>
                  <a:lnTo>
                    <a:pt x="108" y="70"/>
                  </a:lnTo>
                  <a:lnTo>
                    <a:pt x="106" y="72"/>
                  </a:lnTo>
                  <a:lnTo>
                    <a:pt x="104" y="70"/>
                  </a:lnTo>
                  <a:lnTo>
                    <a:pt x="106" y="69"/>
                  </a:lnTo>
                  <a:lnTo>
                    <a:pt x="106" y="69"/>
                  </a:lnTo>
                  <a:lnTo>
                    <a:pt x="104" y="69"/>
                  </a:lnTo>
                  <a:lnTo>
                    <a:pt x="104" y="67"/>
                  </a:lnTo>
                  <a:lnTo>
                    <a:pt x="108" y="67"/>
                  </a:lnTo>
                  <a:lnTo>
                    <a:pt x="109" y="67"/>
                  </a:lnTo>
                  <a:lnTo>
                    <a:pt x="111" y="69"/>
                  </a:lnTo>
                  <a:lnTo>
                    <a:pt x="111" y="69"/>
                  </a:lnTo>
                  <a:lnTo>
                    <a:pt x="113" y="67"/>
                  </a:lnTo>
                  <a:lnTo>
                    <a:pt x="113" y="69"/>
                  </a:lnTo>
                  <a:lnTo>
                    <a:pt x="113" y="69"/>
                  </a:lnTo>
                  <a:lnTo>
                    <a:pt x="113" y="65"/>
                  </a:lnTo>
                  <a:lnTo>
                    <a:pt x="113" y="64"/>
                  </a:lnTo>
                  <a:lnTo>
                    <a:pt x="113" y="64"/>
                  </a:lnTo>
                  <a:lnTo>
                    <a:pt x="111" y="64"/>
                  </a:lnTo>
                  <a:lnTo>
                    <a:pt x="111" y="62"/>
                  </a:lnTo>
                  <a:lnTo>
                    <a:pt x="109" y="62"/>
                  </a:lnTo>
                  <a:lnTo>
                    <a:pt x="111" y="60"/>
                  </a:lnTo>
                  <a:lnTo>
                    <a:pt x="111" y="58"/>
                  </a:lnTo>
                  <a:lnTo>
                    <a:pt x="113" y="58"/>
                  </a:lnTo>
                  <a:lnTo>
                    <a:pt x="113" y="58"/>
                  </a:lnTo>
                  <a:lnTo>
                    <a:pt x="111" y="57"/>
                  </a:lnTo>
                  <a:lnTo>
                    <a:pt x="111" y="57"/>
                  </a:lnTo>
                  <a:lnTo>
                    <a:pt x="111" y="53"/>
                  </a:lnTo>
                  <a:lnTo>
                    <a:pt x="109" y="53"/>
                  </a:lnTo>
                  <a:lnTo>
                    <a:pt x="106" y="52"/>
                  </a:lnTo>
                  <a:lnTo>
                    <a:pt x="106" y="52"/>
                  </a:lnTo>
                  <a:lnTo>
                    <a:pt x="106" y="45"/>
                  </a:lnTo>
                  <a:lnTo>
                    <a:pt x="108" y="43"/>
                  </a:lnTo>
                  <a:lnTo>
                    <a:pt x="108" y="43"/>
                  </a:lnTo>
                  <a:lnTo>
                    <a:pt x="109" y="41"/>
                  </a:lnTo>
                  <a:lnTo>
                    <a:pt x="109" y="40"/>
                  </a:lnTo>
                  <a:lnTo>
                    <a:pt x="109" y="38"/>
                  </a:lnTo>
                  <a:lnTo>
                    <a:pt x="108" y="38"/>
                  </a:lnTo>
                  <a:lnTo>
                    <a:pt x="106" y="36"/>
                  </a:lnTo>
                  <a:lnTo>
                    <a:pt x="104" y="36"/>
                  </a:lnTo>
                  <a:lnTo>
                    <a:pt x="104" y="34"/>
                  </a:lnTo>
                  <a:lnTo>
                    <a:pt x="104" y="27"/>
                  </a:lnTo>
                  <a:lnTo>
                    <a:pt x="103" y="26"/>
                  </a:lnTo>
                  <a:lnTo>
                    <a:pt x="101" y="27"/>
                  </a:lnTo>
                  <a:lnTo>
                    <a:pt x="99" y="29"/>
                  </a:lnTo>
                  <a:lnTo>
                    <a:pt x="99" y="29"/>
                  </a:lnTo>
                  <a:lnTo>
                    <a:pt x="99" y="26"/>
                  </a:lnTo>
                  <a:lnTo>
                    <a:pt x="99" y="26"/>
                  </a:lnTo>
                  <a:lnTo>
                    <a:pt x="101" y="26"/>
                  </a:lnTo>
                  <a:lnTo>
                    <a:pt x="101" y="24"/>
                  </a:lnTo>
                  <a:lnTo>
                    <a:pt x="101" y="24"/>
                  </a:lnTo>
                  <a:lnTo>
                    <a:pt x="103" y="22"/>
                  </a:lnTo>
                  <a:lnTo>
                    <a:pt x="103" y="22"/>
                  </a:lnTo>
                  <a:lnTo>
                    <a:pt x="103" y="22"/>
                  </a:lnTo>
                  <a:lnTo>
                    <a:pt x="103" y="21"/>
                  </a:lnTo>
                  <a:lnTo>
                    <a:pt x="101" y="21"/>
                  </a:lnTo>
                  <a:lnTo>
                    <a:pt x="101" y="21"/>
                  </a:lnTo>
                  <a:lnTo>
                    <a:pt x="99" y="19"/>
                  </a:lnTo>
                  <a:lnTo>
                    <a:pt x="97" y="17"/>
                  </a:lnTo>
                  <a:lnTo>
                    <a:pt x="97" y="17"/>
                  </a:lnTo>
                  <a:lnTo>
                    <a:pt x="96" y="17"/>
                  </a:lnTo>
                  <a:lnTo>
                    <a:pt x="96" y="12"/>
                  </a:lnTo>
                  <a:lnTo>
                    <a:pt x="96" y="10"/>
                  </a:lnTo>
                  <a:lnTo>
                    <a:pt x="96" y="10"/>
                  </a:lnTo>
                  <a:lnTo>
                    <a:pt x="96" y="9"/>
                  </a:lnTo>
                  <a:lnTo>
                    <a:pt x="94" y="9"/>
                  </a:lnTo>
                  <a:lnTo>
                    <a:pt x="94" y="9"/>
                  </a:lnTo>
                  <a:lnTo>
                    <a:pt x="94" y="9"/>
                  </a:lnTo>
                  <a:lnTo>
                    <a:pt x="94" y="5"/>
                  </a:lnTo>
                  <a:lnTo>
                    <a:pt x="94" y="5"/>
                  </a:lnTo>
                  <a:lnTo>
                    <a:pt x="92" y="3"/>
                  </a:lnTo>
                  <a:lnTo>
                    <a:pt x="92" y="3"/>
                  </a:lnTo>
                  <a:lnTo>
                    <a:pt x="91" y="5"/>
                  </a:lnTo>
                  <a:lnTo>
                    <a:pt x="91" y="5"/>
                  </a:lnTo>
                  <a:lnTo>
                    <a:pt x="89" y="3"/>
                  </a:lnTo>
                  <a:lnTo>
                    <a:pt x="89" y="3"/>
                  </a:lnTo>
                  <a:lnTo>
                    <a:pt x="87" y="3"/>
                  </a:lnTo>
                  <a:lnTo>
                    <a:pt x="87" y="7"/>
                  </a:lnTo>
                  <a:lnTo>
                    <a:pt x="87" y="7"/>
                  </a:lnTo>
                  <a:lnTo>
                    <a:pt x="84" y="9"/>
                  </a:lnTo>
                  <a:lnTo>
                    <a:pt x="84" y="10"/>
                  </a:lnTo>
                  <a:lnTo>
                    <a:pt x="82" y="12"/>
                  </a:lnTo>
                  <a:lnTo>
                    <a:pt x="79" y="10"/>
                  </a:lnTo>
                  <a:lnTo>
                    <a:pt x="77" y="9"/>
                  </a:lnTo>
                  <a:lnTo>
                    <a:pt x="73" y="9"/>
                  </a:lnTo>
                  <a:lnTo>
                    <a:pt x="73" y="9"/>
                  </a:lnTo>
                  <a:lnTo>
                    <a:pt x="72" y="10"/>
                  </a:lnTo>
                  <a:lnTo>
                    <a:pt x="70" y="10"/>
                  </a:lnTo>
                  <a:lnTo>
                    <a:pt x="70" y="12"/>
                  </a:lnTo>
                  <a:lnTo>
                    <a:pt x="68" y="14"/>
                  </a:lnTo>
                  <a:lnTo>
                    <a:pt x="67" y="12"/>
                  </a:lnTo>
                  <a:lnTo>
                    <a:pt x="63" y="9"/>
                  </a:lnTo>
                  <a:lnTo>
                    <a:pt x="63" y="9"/>
                  </a:lnTo>
                  <a:lnTo>
                    <a:pt x="61" y="10"/>
                  </a:lnTo>
                  <a:lnTo>
                    <a:pt x="60" y="12"/>
                  </a:lnTo>
                  <a:lnTo>
                    <a:pt x="58" y="12"/>
                  </a:lnTo>
                  <a:lnTo>
                    <a:pt x="56" y="10"/>
                  </a:lnTo>
                  <a:lnTo>
                    <a:pt x="56" y="10"/>
                  </a:lnTo>
                  <a:lnTo>
                    <a:pt x="56" y="9"/>
                  </a:lnTo>
                  <a:lnTo>
                    <a:pt x="56" y="7"/>
                  </a:lnTo>
                  <a:lnTo>
                    <a:pt x="56" y="7"/>
                  </a:lnTo>
                  <a:lnTo>
                    <a:pt x="58" y="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3" name="Freeform 107"/>
            <p:cNvSpPr>
              <a:spLocks/>
            </p:cNvSpPr>
            <p:nvPr/>
          </p:nvSpPr>
          <p:spPr bwMode="auto">
            <a:xfrm>
              <a:off x="308" y="2863"/>
              <a:ext cx="113" cy="88"/>
            </a:xfrm>
            <a:custGeom>
              <a:avLst/>
              <a:gdLst>
                <a:gd name="T0" fmla="*/ 49 w 113"/>
                <a:gd name="T1" fmla="*/ 5 h 88"/>
                <a:gd name="T2" fmla="*/ 43 w 113"/>
                <a:gd name="T3" fmla="*/ 7 h 88"/>
                <a:gd name="T4" fmla="*/ 36 w 113"/>
                <a:gd name="T5" fmla="*/ 5 h 88"/>
                <a:gd name="T6" fmla="*/ 32 w 113"/>
                <a:gd name="T7" fmla="*/ 5 h 88"/>
                <a:gd name="T8" fmla="*/ 27 w 113"/>
                <a:gd name="T9" fmla="*/ 2 h 88"/>
                <a:gd name="T10" fmla="*/ 22 w 113"/>
                <a:gd name="T11" fmla="*/ 5 h 88"/>
                <a:gd name="T12" fmla="*/ 20 w 113"/>
                <a:gd name="T13" fmla="*/ 9 h 88"/>
                <a:gd name="T14" fmla="*/ 20 w 113"/>
                <a:gd name="T15" fmla="*/ 12 h 88"/>
                <a:gd name="T16" fmla="*/ 13 w 113"/>
                <a:gd name="T17" fmla="*/ 17 h 88"/>
                <a:gd name="T18" fmla="*/ 1 w 113"/>
                <a:gd name="T19" fmla="*/ 27 h 88"/>
                <a:gd name="T20" fmla="*/ 1 w 113"/>
                <a:gd name="T21" fmla="*/ 31 h 88"/>
                <a:gd name="T22" fmla="*/ 5 w 113"/>
                <a:gd name="T23" fmla="*/ 29 h 88"/>
                <a:gd name="T24" fmla="*/ 8 w 113"/>
                <a:gd name="T25" fmla="*/ 38 h 88"/>
                <a:gd name="T26" fmla="*/ 22 w 113"/>
                <a:gd name="T27" fmla="*/ 52 h 88"/>
                <a:gd name="T28" fmla="*/ 25 w 113"/>
                <a:gd name="T29" fmla="*/ 55 h 88"/>
                <a:gd name="T30" fmla="*/ 32 w 113"/>
                <a:gd name="T31" fmla="*/ 58 h 88"/>
                <a:gd name="T32" fmla="*/ 36 w 113"/>
                <a:gd name="T33" fmla="*/ 53 h 88"/>
                <a:gd name="T34" fmla="*/ 39 w 113"/>
                <a:gd name="T35" fmla="*/ 46 h 88"/>
                <a:gd name="T36" fmla="*/ 48 w 113"/>
                <a:gd name="T37" fmla="*/ 45 h 88"/>
                <a:gd name="T38" fmla="*/ 61 w 113"/>
                <a:gd name="T39" fmla="*/ 46 h 88"/>
                <a:gd name="T40" fmla="*/ 65 w 113"/>
                <a:gd name="T41" fmla="*/ 52 h 88"/>
                <a:gd name="T42" fmla="*/ 68 w 113"/>
                <a:gd name="T43" fmla="*/ 53 h 88"/>
                <a:gd name="T44" fmla="*/ 68 w 113"/>
                <a:gd name="T45" fmla="*/ 57 h 88"/>
                <a:gd name="T46" fmla="*/ 70 w 113"/>
                <a:gd name="T47" fmla="*/ 60 h 88"/>
                <a:gd name="T48" fmla="*/ 67 w 113"/>
                <a:gd name="T49" fmla="*/ 69 h 88"/>
                <a:gd name="T50" fmla="*/ 73 w 113"/>
                <a:gd name="T51" fmla="*/ 67 h 88"/>
                <a:gd name="T52" fmla="*/ 75 w 113"/>
                <a:gd name="T53" fmla="*/ 67 h 88"/>
                <a:gd name="T54" fmla="*/ 80 w 113"/>
                <a:gd name="T55" fmla="*/ 67 h 88"/>
                <a:gd name="T56" fmla="*/ 84 w 113"/>
                <a:gd name="T57" fmla="*/ 69 h 88"/>
                <a:gd name="T58" fmla="*/ 87 w 113"/>
                <a:gd name="T59" fmla="*/ 77 h 88"/>
                <a:gd name="T60" fmla="*/ 85 w 113"/>
                <a:gd name="T61" fmla="*/ 84 h 88"/>
                <a:gd name="T62" fmla="*/ 89 w 113"/>
                <a:gd name="T63" fmla="*/ 84 h 88"/>
                <a:gd name="T64" fmla="*/ 94 w 113"/>
                <a:gd name="T65" fmla="*/ 86 h 88"/>
                <a:gd name="T66" fmla="*/ 97 w 113"/>
                <a:gd name="T67" fmla="*/ 81 h 88"/>
                <a:gd name="T68" fmla="*/ 103 w 113"/>
                <a:gd name="T69" fmla="*/ 81 h 88"/>
                <a:gd name="T70" fmla="*/ 108 w 113"/>
                <a:gd name="T71" fmla="*/ 74 h 88"/>
                <a:gd name="T72" fmla="*/ 109 w 113"/>
                <a:gd name="T73" fmla="*/ 72 h 88"/>
                <a:gd name="T74" fmla="*/ 104 w 113"/>
                <a:gd name="T75" fmla="*/ 70 h 88"/>
                <a:gd name="T76" fmla="*/ 104 w 113"/>
                <a:gd name="T77" fmla="*/ 67 h 88"/>
                <a:gd name="T78" fmla="*/ 111 w 113"/>
                <a:gd name="T79" fmla="*/ 69 h 88"/>
                <a:gd name="T80" fmla="*/ 113 w 113"/>
                <a:gd name="T81" fmla="*/ 65 h 88"/>
                <a:gd name="T82" fmla="*/ 111 w 113"/>
                <a:gd name="T83" fmla="*/ 62 h 88"/>
                <a:gd name="T84" fmla="*/ 113 w 113"/>
                <a:gd name="T85" fmla="*/ 58 h 88"/>
                <a:gd name="T86" fmla="*/ 111 w 113"/>
                <a:gd name="T87" fmla="*/ 53 h 88"/>
                <a:gd name="T88" fmla="*/ 106 w 113"/>
                <a:gd name="T89" fmla="*/ 45 h 88"/>
                <a:gd name="T90" fmla="*/ 109 w 113"/>
                <a:gd name="T91" fmla="*/ 40 h 88"/>
                <a:gd name="T92" fmla="*/ 104 w 113"/>
                <a:gd name="T93" fmla="*/ 36 h 88"/>
                <a:gd name="T94" fmla="*/ 101 w 113"/>
                <a:gd name="T95" fmla="*/ 27 h 88"/>
                <a:gd name="T96" fmla="*/ 99 w 113"/>
                <a:gd name="T97" fmla="*/ 26 h 88"/>
                <a:gd name="T98" fmla="*/ 103 w 113"/>
                <a:gd name="T99" fmla="*/ 22 h 88"/>
                <a:gd name="T100" fmla="*/ 101 w 113"/>
                <a:gd name="T101" fmla="*/ 21 h 88"/>
                <a:gd name="T102" fmla="*/ 97 w 113"/>
                <a:gd name="T103" fmla="*/ 17 h 88"/>
                <a:gd name="T104" fmla="*/ 96 w 113"/>
                <a:gd name="T105" fmla="*/ 10 h 88"/>
                <a:gd name="T106" fmla="*/ 94 w 113"/>
                <a:gd name="T107" fmla="*/ 9 h 88"/>
                <a:gd name="T108" fmla="*/ 92 w 113"/>
                <a:gd name="T109" fmla="*/ 3 h 88"/>
                <a:gd name="T110" fmla="*/ 89 w 113"/>
                <a:gd name="T111" fmla="*/ 3 h 88"/>
                <a:gd name="T112" fmla="*/ 84 w 113"/>
                <a:gd name="T113" fmla="*/ 9 h 88"/>
                <a:gd name="T114" fmla="*/ 77 w 113"/>
                <a:gd name="T115" fmla="*/ 9 h 88"/>
                <a:gd name="T116" fmla="*/ 70 w 113"/>
                <a:gd name="T117" fmla="*/ 10 h 88"/>
                <a:gd name="T118" fmla="*/ 63 w 113"/>
                <a:gd name="T119" fmla="*/ 9 h 88"/>
                <a:gd name="T120" fmla="*/ 58 w 113"/>
                <a:gd name="T121" fmla="*/ 12 h 88"/>
                <a:gd name="T122" fmla="*/ 56 w 113"/>
                <a:gd name="T123" fmla="*/ 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3" h="88">
                  <a:moveTo>
                    <a:pt x="58" y="5"/>
                  </a:moveTo>
                  <a:lnTo>
                    <a:pt x="55" y="5"/>
                  </a:lnTo>
                  <a:lnTo>
                    <a:pt x="53" y="5"/>
                  </a:lnTo>
                  <a:lnTo>
                    <a:pt x="49" y="5"/>
                  </a:lnTo>
                  <a:lnTo>
                    <a:pt x="48" y="5"/>
                  </a:lnTo>
                  <a:lnTo>
                    <a:pt x="46" y="5"/>
                  </a:lnTo>
                  <a:lnTo>
                    <a:pt x="44" y="7"/>
                  </a:lnTo>
                  <a:lnTo>
                    <a:pt x="43" y="7"/>
                  </a:lnTo>
                  <a:lnTo>
                    <a:pt x="41" y="5"/>
                  </a:lnTo>
                  <a:lnTo>
                    <a:pt x="41" y="5"/>
                  </a:lnTo>
                  <a:lnTo>
                    <a:pt x="37" y="5"/>
                  </a:lnTo>
                  <a:lnTo>
                    <a:pt x="36" y="5"/>
                  </a:lnTo>
                  <a:lnTo>
                    <a:pt x="34" y="3"/>
                  </a:lnTo>
                  <a:lnTo>
                    <a:pt x="34" y="3"/>
                  </a:lnTo>
                  <a:lnTo>
                    <a:pt x="34" y="5"/>
                  </a:lnTo>
                  <a:lnTo>
                    <a:pt x="32" y="5"/>
                  </a:lnTo>
                  <a:lnTo>
                    <a:pt x="32" y="3"/>
                  </a:lnTo>
                  <a:lnTo>
                    <a:pt x="31" y="2"/>
                  </a:lnTo>
                  <a:lnTo>
                    <a:pt x="29" y="2"/>
                  </a:lnTo>
                  <a:lnTo>
                    <a:pt x="27" y="2"/>
                  </a:lnTo>
                  <a:lnTo>
                    <a:pt x="25" y="2"/>
                  </a:lnTo>
                  <a:lnTo>
                    <a:pt x="22" y="0"/>
                  </a:lnTo>
                  <a:lnTo>
                    <a:pt x="22" y="3"/>
                  </a:lnTo>
                  <a:lnTo>
                    <a:pt x="22" y="5"/>
                  </a:lnTo>
                  <a:lnTo>
                    <a:pt x="22" y="5"/>
                  </a:lnTo>
                  <a:lnTo>
                    <a:pt x="22" y="7"/>
                  </a:lnTo>
                  <a:lnTo>
                    <a:pt x="20" y="9"/>
                  </a:lnTo>
                  <a:lnTo>
                    <a:pt x="20" y="9"/>
                  </a:lnTo>
                  <a:lnTo>
                    <a:pt x="19" y="9"/>
                  </a:lnTo>
                  <a:lnTo>
                    <a:pt x="19" y="9"/>
                  </a:lnTo>
                  <a:lnTo>
                    <a:pt x="20" y="10"/>
                  </a:lnTo>
                  <a:lnTo>
                    <a:pt x="20" y="12"/>
                  </a:lnTo>
                  <a:lnTo>
                    <a:pt x="22" y="17"/>
                  </a:lnTo>
                  <a:lnTo>
                    <a:pt x="20" y="17"/>
                  </a:lnTo>
                  <a:lnTo>
                    <a:pt x="19" y="17"/>
                  </a:lnTo>
                  <a:lnTo>
                    <a:pt x="13" y="17"/>
                  </a:lnTo>
                  <a:lnTo>
                    <a:pt x="8" y="21"/>
                  </a:lnTo>
                  <a:lnTo>
                    <a:pt x="7" y="21"/>
                  </a:lnTo>
                  <a:lnTo>
                    <a:pt x="3" y="27"/>
                  </a:lnTo>
                  <a:lnTo>
                    <a:pt x="1" y="27"/>
                  </a:lnTo>
                  <a:lnTo>
                    <a:pt x="0" y="29"/>
                  </a:lnTo>
                  <a:lnTo>
                    <a:pt x="0" y="31"/>
                  </a:lnTo>
                  <a:lnTo>
                    <a:pt x="1" y="31"/>
                  </a:lnTo>
                  <a:lnTo>
                    <a:pt x="1" y="31"/>
                  </a:lnTo>
                  <a:lnTo>
                    <a:pt x="3" y="31"/>
                  </a:lnTo>
                  <a:lnTo>
                    <a:pt x="5" y="29"/>
                  </a:lnTo>
                  <a:lnTo>
                    <a:pt x="5" y="29"/>
                  </a:lnTo>
                  <a:lnTo>
                    <a:pt x="5" y="29"/>
                  </a:lnTo>
                  <a:lnTo>
                    <a:pt x="7" y="33"/>
                  </a:lnTo>
                  <a:lnTo>
                    <a:pt x="8" y="33"/>
                  </a:lnTo>
                  <a:lnTo>
                    <a:pt x="8" y="34"/>
                  </a:lnTo>
                  <a:lnTo>
                    <a:pt x="8" y="38"/>
                  </a:lnTo>
                  <a:lnTo>
                    <a:pt x="12" y="41"/>
                  </a:lnTo>
                  <a:lnTo>
                    <a:pt x="19" y="45"/>
                  </a:lnTo>
                  <a:lnTo>
                    <a:pt x="20" y="48"/>
                  </a:lnTo>
                  <a:lnTo>
                    <a:pt x="22" y="52"/>
                  </a:lnTo>
                  <a:lnTo>
                    <a:pt x="24" y="52"/>
                  </a:lnTo>
                  <a:lnTo>
                    <a:pt x="24" y="53"/>
                  </a:lnTo>
                  <a:lnTo>
                    <a:pt x="25" y="53"/>
                  </a:lnTo>
                  <a:lnTo>
                    <a:pt x="25" y="55"/>
                  </a:lnTo>
                  <a:lnTo>
                    <a:pt x="25" y="55"/>
                  </a:lnTo>
                  <a:lnTo>
                    <a:pt x="27" y="57"/>
                  </a:lnTo>
                  <a:lnTo>
                    <a:pt x="29" y="58"/>
                  </a:lnTo>
                  <a:lnTo>
                    <a:pt x="32" y="58"/>
                  </a:lnTo>
                  <a:lnTo>
                    <a:pt x="32" y="57"/>
                  </a:lnTo>
                  <a:lnTo>
                    <a:pt x="34" y="55"/>
                  </a:lnTo>
                  <a:lnTo>
                    <a:pt x="36" y="55"/>
                  </a:lnTo>
                  <a:lnTo>
                    <a:pt x="36" y="53"/>
                  </a:lnTo>
                  <a:lnTo>
                    <a:pt x="36" y="53"/>
                  </a:lnTo>
                  <a:lnTo>
                    <a:pt x="37" y="52"/>
                  </a:lnTo>
                  <a:lnTo>
                    <a:pt x="41" y="48"/>
                  </a:lnTo>
                  <a:lnTo>
                    <a:pt x="39" y="46"/>
                  </a:lnTo>
                  <a:lnTo>
                    <a:pt x="41" y="45"/>
                  </a:lnTo>
                  <a:lnTo>
                    <a:pt x="43" y="45"/>
                  </a:lnTo>
                  <a:lnTo>
                    <a:pt x="44" y="46"/>
                  </a:lnTo>
                  <a:lnTo>
                    <a:pt x="48" y="45"/>
                  </a:lnTo>
                  <a:lnTo>
                    <a:pt x="48" y="43"/>
                  </a:lnTo>
                  <a:lnTo>
                    <a:pt x="60" y="45"/>
                  </a:lnTo>
                  <a:lnTo>
                    <a:pt x="60" y="46"/>
                  </a:lnTo>
                  <a:lnTo>
                    <a:pt x="61" y="46"/>
                  </a:lnTo>
                  <a:lnTo>
                    <a:pt x="63" y="48"/>
                  </a:lnTo>
                  <a:lnTo>
                    <a:pt x="65" y="50"/>
                  </a:lnTo>
                  <a:lnTo>
                    <a:pt x="65" y="50"/>
                  </a:lnTo>
                  <a:lnTo>
                    <a:pt x="65" y="52"/>
                  </a:lnTo>
                  <a:lnTo>
                    <a:pt x="65" y="52"/>
                  </a:lnTo>
                  <a:lnTo>
                    <a:pt x="65" y="53"/>
                  </a:lnTo>
                  <a:lnTo>
                    <a:pt x="67" y="53"/>
                  </a:lnTo>
                  <a:lnTo>
                    <a:pt x="68" y="53"/>
                  </a:lnTo>
                  <a:lnTo>
                    <a:pt x="68" y="53"/>
                  </a:lnTo>
                  <a:lnTo>
                    <a:pt x="67" y="55"/>
                  </a:lnTo>
                  <a:lnTo>
                    <a:pt x="68" y="57"/>
                  </a:lnTo>
                  <a:lnTo>
                    <a:pt x="68" y="57"/>
                  </a:lnTo>
                  <a:lnTo>
                    <a:pt x="68" y="58"/>
                  </a:lnTo>
                  <a:lnTo>
                    <a:pt x="68" y="58"/>
                  </a:lnTo>
                  <a:lnTo>
                    <a:pt x="70" y="58"/>
                  </a:lnTo>
                  <a:lnTo>
                    <a:pt x="70" y="60"/>
                  </a:lnTo>
                  <a:lnTo>
                    <a:pt x="70" y="64"/>
                  </a:lnTo>
                  <a:lnTo>
                    <a:pt x="70" y="64"/>
                  </a:lnTo>
                  <a:lnTo>
                    <a:pt x="68" y="64"/>
                  </a:lnTo>
                  <a:lnTo>
                    <a:pt x="67" y="69"/>
                  </a:lnTo>
                  <a:lnTo>
                    <a:pt x="67" y="69"/>
                  </a:lnTo>
                  <a:lnTo>
                    <a:pt x="72" y="69"/>
                  </a:lnTo>
                  <a:lnTo>
                    <a:pt x="72" y="67"/>
                  </a:lnTo>
                  <a:lnTo>
                    <a:pt x="73" y="67"/>
                  </a:lnTo>
                  <a:lnTo>
                    <a:pt x="73" y="67"/>
                  </a:lnTo>
                  <a:lnTo>
                    <a:pt x="73" y="69"/>
                  </a:lnTo>
                  <a:lnTo>
                    <a:pt x="75" y="69"/>
                  </a:lnTo>
                  <a:lnTo>
                    <a:pt x="75" y="67"/>
                  </a:lnTo>
                  <a:lnTo>
                    <a:pt x="77" y="65"/>
                  </a:lnTo>
                  <a:lnTo>
                    <a:pt x="79" y="67"/>
                  </a:lnTo>
                  <a:lnTo>
                    <a:pt x="79" y="67"/>
                  </a:lnTo>
                  <a:lnTo>
                    <a:pt x="80" y="67"/>
                  </a:lnTo>
                  <a:lnTo>
                    <a:pt x="82" y="67"/>
                  </a:lnTo>
                  <a:lnTo>
                    <a:pt x="82" y="67"/>
                  </a:lnTo>
                  <a:lnTo>
                    <a:pt x="82" y="67"/>
                  </a:lnTo>
                  <a:lnTo>
                    <a:pt x="84" y="69"/>
                  </a:lnTo>
                  <a:lnTo>
                    <a:pt x="85" y="69"/>
                  </a:lnTo>
                  <a:lnTo>
                    <a:pt x="85" y="72"/>
                  </a:lnTo>
                  <a:lnTo>
                    <a:pt x="87" y="72"/>
                  </a:lnTo>
                  <a:lnTo>
                    <a:pt x="87" y="77"/>
                  </a:lnTo>
                  <a:lnTo>
                    <a:pt x="87" y="77"/>
                  </a:lnTo>
                  <a:lnTo>
                    <a:pt x="87" y="82"/>
                  </a:lnTo>
                  <a:lnTo>
                    <a:pt x="87" y="82"/>
                  </a:lnTo>
                  <a:lnTo>
                    <a:pt x="85" y="84"/>
                  </a:lnTo>
                  <a:lnTo>
                    <a:pt x="85" y="84"/>
                  </a:lnTo>
                  <a:lnTo>
                    <a:pt x="85" y="84"/>
                  </a:lnTo>
                  <a:lnTo>
                    <a:pt x="87" y="84"/>
                  </a:lnTo>
                  <a:lnTo>
                    <a:pt x="89" y="84"/>
                  </a:lnTo>
                  <a:lnTo>
                    <a:pt x="89" y="84"/>
                  </a:lnTo>
                  <a:lnTo>
                    <a:pt x="92" y="88"/>
                  </a:lnTo>
                  <a:lnTo>
                    <a:pt x="92" y="86"/>
                  </a:lnTo>
                  <a:lnTo>
                    <a:pt x="94" y="86"/>
                  </a:lnTo>
                  <a:lnTo>
                    <a:pt x="96" y="86"/>
                  </a:lnTo>
                  <a:lnTo>
                    <a:pt x="96" y="84"/>
                  </a:lnTo>
                  <a:lnTo>
                    <a:pt x="97" y="82"/>
                  </a:lnTo>
                  <a:lnTo>
                    <a:pt x="97" y="81"/>
                  </a:lnTo>
                  <a:lnTo>
                    <a:pt x="99" y="79"/>
                  </a:lnTo>
                  <a:lnTo>
                    <a:pt x="101" y="79"/>
                  </a:lnTo>
                  <a:lnTo>
                    <a:pt x="101" y="82"/>
                  </a:lnTo>
                  <a:lnTo>
                    <a:pt x="103" y="81"/>
                  </a:lnTo>
                  <a:lnTo>
                    <a:pt x="106" y="81"/>
                  </a:lnTo>
                  <a:lnTo>
                    <a:pt x="106" y="81"/>
                  </a:lnTo>
                  <a:lnTo>
                    <a:pt x="108" y="79"/>
                  </a:lnTo>
                  <a:lnTo>
                    <a:pt x="108" y="74"/>
                  </a:lnTo>
                  <a:lnTo>
                    <a:pt x="109" y="74"/>
                  </a:lnTo>
                  <a:lnTo>
                    <a:pt x="109" y="74"/>
                  </a:lnTo>
                  <a:lnTo>
                    <a:pt x="108" y="72"/>
                  </a:lnTo>
                  <a:lnTo>
                    <a:pt x="109" y="72"/>
                  </a:lnTo>
                  <a:lnTo>
                    <a:pt x="108" y="72"/>
                  </a:lnTo>
                  <a:lnTo>
                    <a:pt x="108" y="70"/>
                  </a:lnTo>
                  <a:lnTo>
                    <a:pt x="106" y="72"/>
                  </a:lnTo>
                  <a:lnTo>
                    <a:pt x="104" y="70"/>
                  </a:lnTo>
                  <a:lnTo>
                    <a:pt x="106" y="69"/>
                  </a:lnTo>
                  <a:lnTo>
                    <a:pt x="106" y="69"/>
                  </a:lnTo>
                  <a:lnTo>
                    <a:pt x="104" y="69"/>
                  </a:lnTo>
                  <a:lnTo>
                    <a:pt x="104" y="67"/>
                  </a:lnTo>
                  <a:lnTo>
                    <a:pt x="108" y="67"/>
                  </a:lnTo>
                  <a:lnTo>
                    <a:pt x="109" y="67"/>
                  </a:lnTo>
                  <a:lnTo>
                    <a:pt x="111" y="69"/>
                  </a:lnTo>
                  <a:lnTo>
                    <a:pt x="111" y="69"/>
                  </a:lnTo>
                  <a:lnTo>
                    <a:pt x="113" y="67"/>
                  </a:lnTo>
                  <a:lnTo>
                    <a:pt x="113" y="69"/>
                  </a:lnTo>
                  <a:lnTo>
                    <a:pt x="113" y="69"/>
                  </a:lnTo>
                  <a:lnTo>
                    <a:pt x="113" y="65"/>
                  </a:lnTo>
                  <a:lnTo>
                    <a:pt x="113" y="64"/>
                  </a:lnTo>
                  <a:lnTo>
                    <a:pt x="113" y="64"/>
                  </a:lnTo>
                  <a:lnTo>
                    <a:pt x="111" y="64"/>
                  </a:lnTo>
                  <a:lnTo>
                    <a:pt x="111" y="62"/>
                  </a:lnTo>
                  <a:lnTo>
                    <a:pt x="109" y="62"/>
                  </a:lnTo>
                  <a:lnTo>
                    <a:pt x="111" y="60"/>
                  </a:lnTo>
                  <a:lnTo>
                    <a:pt x="111" y="58"/>
                  </a:lnTo>
                  <a:lnTo>
                    <a:pt x="113" y="58"/>
                  </a:lnTo>
                  <a:lnTo>
                    <a:pt x="113" y="58"/>
                  </a:lnTo>
                  <a:lnTo>
                    <a:pt x="111" y="57"/>
                  </a:lnTo>
                  <a:lnTo>
                    <a:pt x="111" y="57"/>
                  </a:lnTo>
                  <a:lnTo>
                    <a:pt x="111" y="53"/>
                  </a:lnTo>
                  <a:lnTo>
                    <a:pt x="109" y="53"/>
                  </a:lnTo>
                  <a:lnTo>
                    <a:pt x="106" y="52"/>
                  </a:lnTo>
                  <a:lnTo>
                    <a:pt x="106" y="52"/>
                  </a:lnTo>
                  <a:lnTo>
                    <a:pt x="106" y="45"/>
                  </a:lnTo>
                  <a:lnTo>
                    <a:pt x="108" y="43"/>
                  </a:lnTo>
                  <a:lnTo>
                    <a:pt x="108" y="43"/>
                  </a:lnTo>
                  <a:lnTo>
                    <a:pt x="109" y="41"/>
                  </a:lnTo>
                  <a:lnTo>
                    <a:pt x="109" y="40"/>
                  </a:lnTo>
                  <a:lnTo>
                    <a:pt x="109" y="38"/>
                  </a:lnTo>
                  <a:lnTo>
                    <a:pt x="108" y="38"/>
                  </a:lnTo>
                  <a:lnTo>
                    <a:pt x="106" y="36"/>
                  </a:lnTo>
                  <a:lnTo>
                    <a:pt x="104" y="36"/>
                  </a:lnTo>
                  <a:lnTo>
                    <a:pt x="104" y="34"/>
                  </a:lnTo>
                  <a:lnTo>
                    <a:pt x="104" y="27"/>
                  </a:lnTo>
                  <a:lnTo>
                    <a:pt x="103" y="26"/>
                  </a:lnTo>
                  <a:lnTo>
                    <a:pt x="101" y="27"/>
                  </a:lnTo>
                  <a:lnTo>
                    <a:pt x="99" y="29"/>
                  </a:lnTo>
                  <a:lnTo>
                    <a:pt x="99" y="29"/>
                  </a:lnTo>
                  <a:lnTo>
                    <a:pt x="99" y="26"/>
                  </a:lnTo>
                  <a:lnTo>
                    <a:pt x="99" y="26"/>
                  </a:lnTo>
                  <a:lnTo>
                    <a:pt x="101" y="26"/>
                  </a:lnTo>
                  <a:lnTo>
                    <a:pt x="101" y="24"/>
                  </a:lnTo>
                  <a:lnTo>
                    <a:pt x="101" y="24"/>
                  </a:lnTo>
                  <a:lnTo>
                    <a:pt x="103" y="22"/>
                  </a:lnTo>
                  <a:lnTo>
                    <a:pt x="103" y="22"/>
                  </a:lnTo>
                  <a:lnTo>
                    <a:pt x="103" y="22"/>
                  </a:lnTo>
                  <a:lnTo>
                    <a:pt x="103" y="21"/>
                  </a:lnTo>
                  <a:lnTo>
                    <a:pt x="101" y="21"/>
                  </a:lnTo>
                  <a:lnTo>
                    <a:pt x="101" y="21"/>
                  </a:lnTo>
                  <a:lnTo>
                    <a:pt x="99" y="19"/>
                  </a:lnTo>
                  <a:lnTo>
                    <a:pt x="97" y="17"/>
                  </a:lnTo>
                  <a:lnTo>
                    <a:pt x="97" y="17"/>
                  </a:lnTo>
                  <a:lnTo>
                    <a:pt x="96" y="17"/>
                  </a:lnTo>
                  <a:lnTo>
                    <a:pt x="96" y="12"/>
                  </a:lnTo>
                  <a:lnTo>
                    <a:pt x="96" y="10"/>
                  </a:lnTo>
                  <a:lnTo>
                    <a:pt x="96" y="10"/>
                  </a:lnTo>
                  <a:lnTo>
                    <a:pt x="96" y="9"/>
                  </a:lnTo>
                  <a:lnTo>
                    <a:pt x="94" y="9"/>
                  </a:lnTo>
                  <a:lnTo>
                    <a:pt x="94" y="9"/>
                  </a:lnTo>
                  <a:lnTo>
                    <a:pt x="94" y="9"/>
                  </a:lnTo>
                  <a:lnTo>
                    <a:pt x="94" y="5"/>
                  </a:lnTo>
                  <a:lnTo>
                    <a:pt x="94" y="5"/>
                  </a:lnTo>
                  <a:lnTo>
                    <a:pt x="92" y="3"/>
                  </a:lnTo>
                  <a:lnTo>
                    <a:pt x="92" y="3"/>
                  </a:lnTo>
                  <a:lnTo>
                    <a:pt x="91" y="5"/>
                  </a:lnTo>
                  <a:lnTo>
                    <a:pt x="91" y="5"/>
                  </a:lnTo>
                  <a:lnTo>
                    <a:pt x="89" y="3"/>
                  </a:lnTo>
                  <a:lnTo>
                    <a:pt x="89" y="3"/>
                  </a:lnTo>
                  <a:lnTo>
                    <a:pt x="87" y="3"/>
                  </a:lnTo>
                  <a:lnTo>
                    <a:pt x="87" y="7"/>
                  </a:lnTo>
                  <a:lnTo>
                    <a:pt x="87" y="7"/>
                  </a:lnTo>
                  <a:lnTo>
                    <a:pt x="84" y="9"/>
                  </a:lnTo>
                  <a:lnTo>
                    <a:pt x="84" y="10"/>
                  </a:lnTo>
                  <a:lnTo>
                    <a:pt x="82" y="12"/>
                  </a:lnTo>
                  <a:lnTo>
                    <a:pt x="79" y="10"/>
                  </a:lnTo>
                  <a:lnTo>
                    <a:pt x="77" y="9"/>
                  </a:lnTo>
                  <a:lnTo>
                    <a:pt x="73" y="9"/>
                  </a:lnTo>
                  <a:lnTo>
                    <a:pt x="73" y="9"/>
                  </a:lnTo>
                  <a:lnTo>
                    <a:pt x="72" y="10"/>
                  </a:lnTo>
                  <a:lnTo>
                    <a:pt x="70" y="10"/>
                  </a:lnTo>
                  <a:lnTo>
                    <a:pt x="70" y="12"/>
                  </a:lnTo>
                  <a:lnTo>
                    <a:pt x="68" y="14"/>
                  </a:lnTo>
                  <a:lnTo>
                    <a:pt x="67" y="12"/>
                  </a:lnTo>
                  <a:lnTo>
                    <a:pt x="63" y="9"/>
                  </a:lnTo>
                  <a:lnTo>
                    <a:pt x="63" y="9"/>
                  </a:lnTo>
                  <a:lnTo>
                    <a:pt x="61" y="10"/>
                  </a:lnTo>
                  <a:lnTo>
                    <a:pt x="60" y="12"/>
                  </a:lnTo>
                  <a:lnTo>
                    <a:pt x="58" y="12"/>
                  </a:lnTo>
                  <a:lnTo>
                    <a:pt x="56" y="10"/>
                  </a:lnTo>
                  <a:lnTo>
                    <a:pt x="56" y="10"/>
                  </a:lnTo>
                  <a:lnTo>
                    <a:pt x="56" y="9"/>
                  </a:lnTo>
                  <a:lnTo>
                    <a:pt x="56" y="7"/>
                  </a:lnTo>
                  <a:lnTo>
                    <a:pt x="56" y="7"/>
                  </a:lnTo>
                  <a:lnTo>
                    <a:pt x="58" y="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4" name="Freeform 108"/>
            <p:cNvSpPr>
              <a:spLocks/>
            </p:cNvSpPr>
            <p:nvPr/>
          </p:nvSpPr>
          <p:spPr bwMode="auto">
            <a:xfrm>
              <a:off x="762" y="2890"/>
              <a:ext cx="201" cy="128"/>
            </a:xfrm>
            <a:custGeom>
              <a:avLst/>
              <a:gdLst>
                <a:gd name="T0" fmla="*/ 115 w 201"/>
                <a:gd name="T1" fmla="*/ 2 h 128"/>
                <a:gd name="T2" fmla="*/ 111 w 201"/>
                <a:gd name="T3" fmla="*/ 7 h 128"/>
                <a:gd name="T4" fmla="*/ 110 w 201"/>
                <a:gd name="T5" fmla="*/ 13 h 128"/>
                <a:gd name="T6" fmla="*/ 106 w 201"/>
                <a:gd name="T7" fmla="*/ 16 h 128"/>
                <a:gd name="T8" fmla="*/ 101 w 201"/>
                <a:gd name="T9" fmla="*/ 21 h 128"/>
                <a:gd name="T10" fmla="*/ 99 w 201"/>
                <a:gd name="T11" fmla="*/ 25 h 128"/>
                <a:gd name="T12" fmla="*/ 93 w 201"/>
                <a:gd name="T13" fmla="*/ 30 h 128"/>
                <a:gd name="T14" fmla="*/ 87 w 201"/>
                <a:gd name="T15" fmla="*/ 30 h 128"/>
                <a:gd name="T16" fmla="*/ 81 w 201"/>
                <a:gd name="T17" fmla="*/ 31 h 128"/>
                <a:gd name="T18" fmla="*/ 69 w 201"/>
                <a:gd name="T19" fmla="*/ 33 h 128"/>
                <a:gd name="T20" fmla="*/ 69 w 201"/>
                <a:gd name="T21" fmla="*/ 35 h 128"/>
                <a:gd name="T22" fmla="*/ 70 w 201"/>
                <a:gd name="T23" fmla="*/ 38 h 128"/>
                <a:gd name="T24" fmla="*/ 69 w 201"/>
                <a:gd name="T25" fmla="*/ 40 h 128"/>
                <a:gd name="T26" fmla="*/ 67 w 201"/>
                <a:gd name="T27" fmla="*/ 43 h 128"/>
                <a:gd name="T28" fmla="*/ 65 w 201"/>
                <a:gd name="T29" fmla="*/ 45 h 128"/>
                <a:gd name="T30" fmla="*/ 63 w 201"/>
                <a:gd name="T31" fmla="*/ 47 h 128"/>
                <a:gd name="T32" fmla="*/ 55 w 201"/>
                <a:gd name="T33" fmla="*/ 49 h 128"/>
                <a:gd name="T34" fmla="*/ 43 w 201"/>
                <a:gd name="T35" fmla="*/ 50 h 128"/>
                <a:gd name="T36" fmla="*/ 38 w 201"/>
                <a:gd name="T37" fmla="*/ 52 h 128"/>
                <a:gd name="T38" fmla="*/ 36 w 201"/>
                <a:gd name="T39" fmla="*/ 54 h 128"/>
                <a:gd name="T40" fmla="*/ 34 w 201"/>
                <a:gd name="T41" fmla="*/ 52 h 128"/>
                <a:gd name="T42" fmla="*/ 33 w 201"/>
                <a:gd name="T43" fmla="*/ 50 h 128"/>
                <a:gd name="T44" fmla="*/ 31 w 201"/>
                <a:gd name="T45" fmla="*/ 50 h 128"/>
                <a:gd name="T46" fmla="*/ 29 w 201"/>
                <a:gd name="T47" fmla="*/ 52 h 128"/>
                <a:gd name="T48" fmla="*/ 22 w 201"/>
                <a:gd name="T49" fmla="*/ 55 h 128"/>
                <a:gd name="T50" fmla="*/ 19 w 201"/>
                <a:gd name="T51" fmla="*/ 55 h 128"/>
                <a:gd name="T52" fmla="*/ 14 w 201"/>
                <a:gd name="T53" fmla="*/ 57 h 128"/>
                <a:gd name="T54" fmla="*/ 0 w 201"/>
                <a:gd name="T55" fmla="*/ 83 h 128"/>
                <a:gd name="T56" fmla="*/ 0 w 201"/>
                <a:gd name="T57" fmla="*/ 97 h 128"/>
                <a:gd name="T58" fmla="*/ 22 w 201"/>
                <a:gd name="T59" fmla="*/ 128 h 128"/>
                <a:gd name="T60" fmla="*/ 27 w 201"/>
                <a:gd name="T61" fmla="*/ 123 h 128"/>
                <a:gd name="T62" fmla="*/ 43 w 201"/>
                <a:gd name="T63" fmla="*/ 114 h 128"/>
                <a:gd name="T64" fmla="*/ 62 w 201"/>
                <a:gd name="T65" fmla="*/ 116 h 128"/>
                <a:gd name="T66" fmla="*/ 67 w 201"/>
                <a:gd name="T67" fmla="*/ 112 h 128"/>
                <a:gd name="T68" fmla="*/ 67 w 201"/>
                <a:gd name="T69" fmla="*/ 102 h 128"/>
                <a:gd name="T70" fmla="*/ 72 w 201"/>
                <a:gd name="T71" fmla="*/ 95 h 128"/>
                <a:gd name="T72" fmla="*/ 86 w 201"/>
                <a:gd name="T73" fmla="*/ 92 h 128"/>
                <a:gd name="T74" fmla="*/ 87 w 201"/>
                <a:gd name="T75" fmla="*/ 97 h 128"/>
                <a:gd name="T76" fmla="*/ 96 w 201"/>
                <a:gd name="T77" fmla="*/ 102 h 128"/>
                <a:gd name="T78" fmla="*/ 101 w 201"/>
                <a:gd name="T79" fmla="*/ 102 h 128"/>
                <a:gd name="T80" fmla="*/ 122 w 201"/>
                <a:gd name="T81" fmla="*/ 104 h 128"/>
                <a:gd name="T82" fmla="*/ 125 w 201"/>
                <a:gd name="T83" fmla="*/ 98 h 128"/>
                <a:gd name="T84" fmla="*/ 134 w 201"/>
                <a:gd name="T85" fmla="*/ 97 h 128"/>
                <a:gd name="T86" fmla="*/ 154 w 201"/>
                <a:gd name="T87" fmla="*/ 92 h 128"/>
                <a:gd name="T88" fmla="*/ 158 w 201"/>
                <a:gd name="T89" fmla="*/ 93 h 128"/>
                <a:gd name="T90" fmla="*/ 159 w 201"/>
                <a:gd name="T91" fmla="*/ 95 h 128"/>
                <a:gd name="T92" fmla="*/ 165 w 201"/>
                <a:gd name="T93" fmla="*/ 93 h 128"/>
                <a:gd name="T94" fmla="*/ 171 w 201"/>
                <a:gd name="T95" fmla="*/ 92 h 128"/>
                <a:gd name="T96" fmla="*/ 185 w 201"/>
                <a:gd name="T97" fmla="*/ 93 h 128"/>
                <a:gd name="T98" fmla="*/ 190 w 201"/>
                <a:gd name="T99" fmla="*/ 93 h 128"/>
                <a:gd name="T100" fmla="*/ 201 w 201"/>
                <a:gd name="T101" fmla="*/ 92 h 128"/>
                <a:gd name="T102" fmla="*/ 199 w 201"/>
                <a:gd name="T103" fmla="*/ 86 h 128"/>
                <a:gd name="T104" fmla="*/ 189 w 201"/>
                <a:gd name="T105" fmla="*/ 78 h 128"/>
                <a:gd name="T106" fmla="*/ 185 w 201"/>
                <a:gd name="T107" fmla="*/ 74 h 128"/>
                <a:gd name="T108" fmla="*/ 182 w 201"/>
                <a:gd name="T109" fmla="*/ 66 h 128"/>
                <a:gd name="T110" fmla="*/ 177 w 201"/>
                <a:gd name="T111" fmla="*/ 61 h 128"/>
                <a:gd name="T112" fmla="*/ 165 w 201"/>
                <a:gd name="T113" fmla="*/ 50 h 128"/>
                <a:gd name="T114" fmla="*/ 165 w 201"/>
                <a:gd name="T115" fmla="*/ 47 h 128"/>
                <a:gd name="T116" fmla="*/ 153 w 201"/>
                <a:gd name="T117" fmla="*/ 43 h 128"/>
                <a:gd name="T118" fmla="*/ 147 w 201"/>
                <a:gd name="T119" fmla="*/ 37 h 128"/>
                <a:gd name="T120" fmla="*/ 139 w 201"/>
                <a:gd name="T121" fmla="*/ 33 h 128"/>
                <a:gd name="T122" fmla="*/ 141 w 201"/>
                <a:gd name="T123" fmla="*/ 19 h 128"/>
                <a:gd name="T124" fmla="*/ 127 w 201"/>
                <a:gd name="T125"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 h="128">
                  <a:moveTo>
                    <a:pt x="127" y="0"/>
                  </a:moveTo>
                  <a:lnTo>
                    <a:pt x="115" y="2"/>
                  </a:lnTo>
                  <a:lnTo>
                    <a:pt x="113" y="4"/>
                  </a:lnTo>
                  <a:lnTo>
                    <a:pt x="111" y="7"/>
                  </a:lnTo>
                  <a:lnTo>
                    <a:pt x="111" y="13"/>
                  </a:lnTo>
                  <a:lnTo>
                    <a:pt x="110" y="13"/>
                  </a:lnTo>
                  <a:lnTo>
                    <a:pt x="108" y="16"/>
                  </a:lnTo>
                  <a:lnTo>
                    <a:pt x="106" y="16"/>
                  </a:lnTo>
                  <a:lnTo>
                    <a:pt x="106" y="16"/>
                  </a:lnTo>
                  <a:lnTo>
                    <a:pt x="101" y="21"/>
                  </a:lnTo>
                  <a:lnTo>
                    <a:pt x="99" y="25"/>
                  </a:lnTo>
                  <a:lnTo>
                    <a:pt x="99" y="25"/>
                  </a:lnTo>
                  <a:lnTo>
                    <a:pt x="94" y="26"/>
                  </a:lnTo>
                  <a:lnTo>
                    <a:pt x="93" y="30"/>
                  </a:lnTo>
                  <a:lnTo>
                    <a:pt x="89" y="30"/>
                  </a:lnTo>
                  <a:lnTo>
                    <a:pt x="87" y="30"/>
                  </a:lnTo>
                  <a:lnTo>
                    <a:pt x="82" y="31"/>
                  </a:lnTo>
                  <a:lnTo>
                    <a:pt x="81" y="31"/>
                  </a:lnTo>
                  <a:lnTo>
                    <a:pt x="72" y="31"/>
                  </a:lnTo>
                  <a:lnTo>
                    <a:pt x="69" y="33"/>
                  </a:lnTo>
                  <a:lnTo>
                    <a:pt x="69" y="35"/>
                  </a:lnTo>
                  <a:lnTo>
                    <a:pt x="69" y="35"/>
                  </a:lnTo>
                  <a:lnTo>
                    <a:pt x="70" y="37"/>
                  </a:lnTo>
                  <a:lnTo>
                    <a:pt x="70" y="38"/>
                  </a:lnTo>
                  <a:lnTo>
                    <a:pt x="70" y="40"/>
                  </a:lnTo>
                  <a:lnTo>
                    <a:pt x="69" y="40"/>
                  </a:lnTo>
                  <a:lnTo>
                    <a:pt x="69" y="43"/>
                  </a:lnTo>
                  <a:lnTo>
                    <a:pt x="67" y="43"/>
                  </a:lnTo>
                  <a:lnTo>
                    <a:pt x="65" y="43"/>
                  </a:lnTo>
                  <a:lnTo>
                    <a:pt x="65" y="45"/>
                  </a:lnTo>
                  <a:lnTo>
                    <a:pt x="63" y="47"/>
                  </a:lnTo>
                  <a:lnTo>
                    <a:pt x="63" y="47"/>
                  </a:lnTo>
                  <a:lnTo>
                    <a:pt x="57" y="47"/>
                  </a:lnTo>
                  <a:lnTo>
                    <a:pt x="55" y="49"/>
                  </a:lnTo>
                  <a:lnTo>
                    <a:pt x="51" y="47"/>
                  </a:lnTo>
                  <a:lnTo>
                    <a:pt x="43" y="50"/>
                  </a:lnTo>
                  <a:lnTo>
                    <a:pt x="43" y="52"/>
                  </a:lnTo>
                  <a:lnTo>
                    <a:pt x="38" y="52"/>
                  </a:lnTo>
                  <a:lnTo>
                    <a:pt x="38" y="54"/>
                  </a:lnTo>
                  <a:lnTo>
                    <a:pt x="36" y="54"/>
                  </a:lnTo>
                  <a:lnTo>
                    <a:pt x="34" y="52"/>
                  </a:lnTo>
                  <a:lnTo>
                    <a:pt x="34" y="52"/>
                  </a:lnTo>
                  <a:lnTo>
                    <a:pt x="33" y="50"/>
                  </a:lnTo>
                  <a:lnTo>
                    <a:pt x="33" y="50"/>
                  </a:lnTo>
                  <a:lnTo>
                    <a:pt x="31" y="50"/>
                  </a:lnTo>
                  <a:lnTo>
                    <a:pt x="31" y="50"/>
                  </a:lnTo>
                  <a:lnTo>
                    <a:pt x="29" y="50"/>
                  </a:lnTo>
                  <a:lnTo>
                    <a:pt x="29" y="52"/>
                  </a:lnTo>
                  <a:lnTo>
                    <a:pt x="26" y="54"/>
                  </a:lnTo>
                  <a:lnTo>
                    <a:pt x="22" y="55"/>
                  </a:lnTo>
                  <a:lnTo>
                    <a:pt x="21" y="55"/>
                  </a:lnTo>
                  <a:lnTo>
                    <a:pt x="19" y="55"/>
                  </a:lnTo>
                  <a:lnTo>
                    <a:pt x="14" y="55"/>
                  </a:lnTo>
                  <a:lnTo>
                    <a:pt x="14" y="57"/>
                  </a:lnTo>
                  <a:lnTo>
                    <a:pt x="0" y="80"/>
                  </a:lnTo>
                  <a:lnTo>
                    <a:pt x="0" y="83"/>
                  </a:lnTo>
                  <a:lnTo>
                    <a:pt x="0" y="88"/>
                  </a:lnTo>
                  <a:lnTo>
                    <a:pt x="0" y="97"/>
                  </a:lnTo>
                  <a:lnTo>
                    <a:pt x="15" y="121"/>
                  </a:lnTo>
                  <a:lnTo>
                    <a:pt x="22" y="128"/>
                  </a:lnTo>
                  <a:lnTo>
                    <a:pt x="24" y="128"/>
                  </a:lnTo>
                  <a:lnTo>
                    <a:pt x="27" y="123"/>
                  </a:lnTo>
                  <a:lnTo>
                    <a:pt x="38" y="114"/>
                  </a:lnTo>
                  <a:lnTo>
                    <a:pt x="43" y="114"/>
                  </a:lnTo>
                  <a:lnTo>
                    <a:pt x="53" y="117"/>
                  </a:lnTo>
                  <a:lnTo>
                    <a:pt x="62" y="116"/>
                  </a:lnTo>
                  <a:lnTo>
                    <a:pt x="63" y="114"/>
                  </a:lnTo>
                  <a:lnTo>
                    <a:pt x="67" y="112"/>
                  </a:lnTo>
                  <a:lnTo>
                    <a:pt x="67" y="111"/>
                  </a:lnTo>
                  <a:lnTo>
                    <a:pt x="67" y="102"/>
                  </a:lnTo>
                  <a:lnTo>
                    <a:pt x="70" y="100"/>
                  </a:lnTo>
                  <a:lnTo>
                    <a:pt x="72" y="95"/>
                  </a:lnTo>
                  <a:lnTo>
                    <a:pt x="77" y="92"/>
                  </a:lnTo>
                  <a:lnTo>
                    <a:pt x="86" y="92"/>
                  </a:lnTo>
                  <a:lnTo>
                    <a:pt x="87" y="93"/>
                  </a:lnTo>
                  <a:lnTo>
                    <a:pt x="87" y="97"/>
                  </a:lnTo>
                  <a:lnTo>
                    <a:pt x="94" y="102"/>
                  </a:lnTo>
                  <a:lnTo>
                    <a:pt x="96" y="102"/>
                  </a:lnTo>
                  <a:lnTo>
                    <a:pt x="98" y="100"/>
                  </a:lnTo>
                  <a:lnTo>
                    <a:pt x="101" y="102"/>
                  </a:lnTo>
                  <a:lnTo>
                    <a:pt x="108" y="104"/>
                  </a:lnTo>
                  <a:lnTo>
                    <a:pt x="122" y="104"/>
                  </a:lnTo>
                  <a:lnTo>
                    <a:pt x="125" y="104"/>
                  </a:lnTo>
                  <a:lnTo>
                    <a:pt x="125" y="98"/>
                  </a:lnTo>
                  <a:lnTo>
                    <a:pt x="129" y="97"/>
                  </a:lnTo>
                  <a:lnTo>
                    <a:pt x="134" y="97"/>
                  </a:lnTo>
                  <a:lnTo>
                    <a:pt x="137" y="98"/>
                  </a:lnTo>
                  <a:lnTo>
                    <a:pt x="154" y="92"/>
                  </a:lnTo>
                  <a:lnTo>
                    <a:pt x="156" y="92"/>
                  </a:lnTo>
                  <a:lnTo>
                    <a:pt x="158" y="93"/>
                  </a:lnTo>
                  <a:lnTo>
                    <a:pt x="156" y="93"/>
                  </a:lnTo>
                  <a:lnTo>
                    <a:pt x="159" y="95"/>
                  </a:lnTo>
                  <a:lnTo>
                    <a:pt x="161" y="93"/>
                  </a:lnTo>
                  <a:lnTo>
                    <a:pt x="165" y="93"/>
                  </a:lnTo>
                  <a:lnTo>
                    <a:pt x="165" y="90"/>
                  </a:lnTo>
                  <a:lnTo>
                    <a:pt x="171" y="92"/>
                  </a:lnTo>
                  <a:lnTo>
                    <a:pt x="182" y="90"/>
                  </a:lnTo>
                  <a:lnTo>
                    <a:pt x="185" y="93"/>
                  </a:lnTo>
                  <a:lnTo>
                    <a:pt x="187" y="92"/>
                  </a:lnTo>
                  <a:lnTo>
                    <a:pt x="190" y="93"/>
                  </a:lnTo>
                  <a:lnTo>
                    <a:pt x="192" y="92"/>
                  </a:lnTo>
                  <a:lnTo>
                    <a:pt x="201" y="92"/>
                  </a:lnTo>
                  <a:lnTo>
                    <a:pt x="199" y="90"/>
                  </a:lnTo>
                  <a:lnTo>
                    <a:pt x="199" y="86"/>
                  </a:lnTo>
                  <a:lnTo>
                    <a:pt x="197" y="83"/>
                  </a:lnTo>
                  <a:lnTo>
                    <a:pt x="189" y="78"/>
                  </a:lnTo>
                  <a:lnTo>
                    <a:pt x="187" y="78"/>
                  </a:lnTo>
                  <a:lnTo>
                    <a:pt x="185" y="74"/>
                  </a:lnTo>
                  <a:lnTo>
                    <a:pt x="183" y="71"/>
                  </a:lnTo>
                  <a:lnTo>
                    <a:pt x="182" y="66"/>
                  </a:lnTo>
                  <a:lnTo>
                    <a:pt x="178" y="64"/>
                  </a:lnTo>
                  <a:lnTo>
                    <a:pt x="177" y="61"/>
                  </a:lnTo>
                  <a:lnTo>
                    <a:pt x="166" y="54"/>
                  </a:lnTo>
                  <a:lnTo>
                    <a:pt x="165" y="50"/>
                  </a:lnTo>
                  <a:lnTo>
                    <a:pt x="165" y="49"/>
                  </a:lnTo>
                  <a:lnTo>
                    <a:pt x="165" y="47"/>
                  </a:lnTo>
                  <a:lnTo>
                    <a:pt x="159" y="43"/>
                  </a:lnTo>
                  <a:lnTo>
                    <a:pt x="153" y="43"/>
                  </a:lnTo>
                  <a:lnTo>
                    <a:pt x="149" y="42"/>
                  </a:lnTo>
                  <a:lnTo>
                    <a:pt x="147" y="37"/>
                  </a:lnTo>
                  <a:lnTo>
                    <a:pt x="141" y="37"/>
                  </a:lnTo>
                  <a:lnTo>
                    <a:pt x="139" y="33"/>
                  </a:lnTo>
                  <a:lnTo>
                    <a:pt x="137" y="30"/>
                  </a:lnTo>
                  <a:lnTo>
                    <a:pt x="141" y="19"/>
                  </a:lnTo>
                  <a:lnTo>
                    <a:pt x="139" y="16"/>
                  </a:lnTo>
                  <a:lnTo>
                    <a:pt x="127"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5" name="Freeform 109"/>
            <p:cNvSpPr>
              <a:spLocks/>
            </p:cNvSpPr>
            <p:nvPr/>
          </p:nvSpPr>
          <p:spPr bwMode="auto">
            <a:xfrm>
              <a:off x="762" y="2890"/>
              <a:ext cx="201" cy="128"/>
            </a:xfrm>
            <a:custGeom>
              <a:avLst/>
              <a:gdLst>
                <a:gd name="T0" fmla="*/ 115 w 201"/>
                <a:gd name="T1" fmla="*/ 2 h 128"/>
                <a:gd name="T2" fmla="*/ 111 w 201"/>
                <a:gd name="T3" fmla="*/ 7 h 128"/>
                <a:gd name="T4" fmla="*/ 110 w 201"/>
                <a:gd name="T5" fmla="*/ 13 h 128"/>
                <a:gd name="T6" fmla="*/ 106 w 201"/>
                <a:gd name="T7" fmla="*/ 16 h 128"/>
                <a:gd name="T8" fmla="*/ 101 w 201"/>
                <a:gd name="T9" fmla="*/ 21 h 128"/>
                <a:gd name="T10" fmla="*/ 99 w 201"/>
                <a:gd name="T11" fmla="*/ 25 h 128"/>
                <a:gd name="T12" fmla="*/ 93 w 201"/>
                <a:gd name="T13" fmla="*/ 30 h 128"/>
                <a:gd name="T14" fmla="*/ 87 w 201"/>
                <a:gd name="T15" fmla="*/ 30 h 128"/>
                <a:gd name="T16" fmla="*/ 81 w 201"/>
                <a:gd name="T17" fmla="*/ 31 h 128"/>
                <a:gd name="T18" fmla="*/ 69 w 201"/>
                <a:gd name="T19" fmla="*/ 33 h 128"/>
                <a:gd name="T20" fmla="*/ 69 w 201"/>
                <a:gd name="T21" fmla="*/ 35 h 128"/>
                <a:gd name="T22" fmla="*/ 70 w 201"/>
                <a:gd name="T23" fmla="*/ 38 h 128"/>
                <a:gd name="T24" fmla="*/ 69 w 201"/>
                <a:gd name="T25" fmla="*/ 40 h 128"/>
                <a:gd name="T26" fmla="*/ 67 w 201"/>
                <a:gd name="T27" fmla="*/ 43 h 128"/>
                <a:gd name="T28" fmla="*/ 65 w 201"/>
                <a:gd name="T29" fmla="*/ 45 h 128"/>
                <a:gd name="T30" fmla="*/ 63 w 201"/>
                <a:gd name="T31" fmla="*/ 47 h 128"/>
                <a:gd name="T32" fmla="*/ 55 w 201"/>
                <a:gd name="T33" fmla="*/ 49 h 128"/>
                <a:gd name="T34" fmla="*/ 43 w 201"/>
                <a:gd name="T35" fmla="*/ 50 h 128"/>
                <a:gd name="T36" fmla="*/ 38 w 201"/>
                <a:gd name="T37" fmla="*/ 52 h 128"/>
                <a:gd name="T38" fmla="*/ 36 w 201"/>
                <a:gd name="T39" fmla="*/ 54 h 128"/>
                <a:gd name="T40" fmla="*/ 34 w 201"/>
                <a:gd name="T41" fmla="*/ 52 h 128"/>
                <a:gd name="T42" fmla="*/ 33 w 201"/>
                <a:gd name="T43" fmla="*/ 50 h 128"/>
                <a:gd name="T44" fmla="*/ 31 w 201"/>
                <a:gd name="T45" fmla="*/ 50 h 128"/>
                <a:gd name="T46" fmla="*/ 29 w 201"/>
                <a:gd name="T47" fmla="*/ 52 h 128"/>
                <a:gd name="T48" fmla="*/ 22 w 201"/>
                <a:gd name="T49" fmla="*/ 55 h 128"/>
                <a:gd name="T50" fmla="*/ 19 w 201"/>
                <a:gd name="T51" fmla="*/ 55 h 128"/>
                <a:gd name="T52" fmla="*/ 14 w 201"/>
                <a:gd name="T53" fmla="*/ 57 h 128"/>
                <a:gd name="T54" fmla="*/ 0 w 201"/>
                <a:gd name="T55" fmla="*/ 83 h 128"/>
                <a:gd name="T56" fmla="*/ 0 w 201"/>
                <a:gd name="T57" fmla="*/ 97 h 128"/>
                <a:gd name="T58" fmla="*/ 22 w 201"/>
                <a:gd name="T59" fmla="*/ 128 h 128"/>
                <a:gd name="T60" fmla="*/ 27 w 201"/>
                <a:gd name="T61" fmla="*/ 123 h 128"/>
                <a:gd name="T62" fmla="*/ 43 w 201"/>
                <a:gd name="T63" fmla="*/ 114 h 128"/>
                <a:gd name="T64" fmla="*/ 62 w 201"/>
                <a:gd name="T65" fmla="*/ 116 h 128"/>
                <a:gd name="T66" fmla="*/ 67 w 201"/>
                <a:gd name="T67" fmla="*/ 112 h 128"/>
                <a:gd name="T68" fmla="*/ 67 w 201"/>
                <a:gd name="T69" fmla="*/ 102 h 128"/>
                <a:gd name="T70" fmla="*/ 72 w 201"/>
                <a:gd name="T71" fmla="*/ 95 h 128"/>
                <a:gd name="T72" fmla="*/ 86 w 201"/>
                <a:gd name="T73" fmla="*/ 92 h 128"/>
                <a:gd name="T74" fmla="*/ 87 w 201"/>
                <a:gd name="T75" fmla="*/ 97 h 128"/>
                <a:gd name="T76" fmla="*/ 96 w 201"/>
                <a:gd name="T77" fmla="*/ 102 h 128"/>
                <a:gd name="T78" fmla="*/ 101 w 201"/>
                <a:gd name="T79" fmla="*/ 102 h 128"/>
                <a:gd name="T80" fmla="*/ 122 w 201"/>
                <a:gd name="T81" fmla="*/ 104 h 128"/>
                <a:gd name="T82" fmla="*/ 125 w 201"/>
                <a:gd name="T83" fmla="*/ 98 h 128"/>
                <a:gd name="T84" fmla="*/ 134 w 201"/>
                <a:gd name="T85" fmla="*/ 97 h 128"/>
                <a:gd name="T86" fmla="*/ 154 w 201"/>
                <a:gd name="T87" fmla="*/ 92 h 128"/>
                <a:gd name="T88" fmla="*/ 158 w 201"/>
                <a:gd name="T89" fmla="*/ 93 h 128"/>
                <a:gd name="T90" fmla="*/ 159 w 201"/>
                <a:gd name="T91" fmla="*/ 95 h 128"/>
                <a:gd name="T92" fmla="*/ 165 w 201"/>
                <a:gd name="T93" fmla="*/ 93 h 128"/>
                <a:gd name="T94" fmla="*/ 171 w 201"/>
                <a:gd name="T95" fmla="*/ 92 h 128"/>
                <a:gd name="T96" fmla="*/ 185 w 201"/>
                <a:gd name="T97" fmla="*/ 93 h 128"/>
                <a:gd name="T98" fmla="*/ 190 w 201"/>
                <a:gd name="T99" fmla="*/ 93 h 128"/>
                <a:gd name="T100" fmla="*/ 201 w 201"/>
                <a:gd name="T101" fmla="*/ 92 h 128"/>
                <a:gd name="T102" fmla="*/ 199 w 201"/>
                <a:gd name="T103" fmla="*/ 86 h 128"/>
                <a:gd name="T104" fmla="*/ 189 w 201"/>
                <a:gd name="T105" fmla="*/ 78 h 128"/>
                <a:gd name="T106" fmla="*/ 185 w 201"/>
                <a:gd name="T107" fmla="*/ 74 h 128"/>
                <a:gd name="T108" fmla="*/ 182 w 201"/>
                <a:gd name="T109" fmla="*/ 66 h 128"/>
                <a:gd name="T110" fmla="*/ 177 w 201"/>
                <a:gd name="T111" fmla="*/ 61 h 128"/>
                <a:gd name="T112" fmla="*/ 165 w 201"/>
                <a:gd name="T113" fmla="*/ 50 h 128"/>
                <a:gd name="T114" fmla="*/ 165 w 201"/>
                <a:gd name="T115" fmla="*/ 47 h 128"/>
                <a:gd name="T116" fmla="*/ 153 w 201"/>
                <a:gd name="T117" fmla="*/ 43 h 128"/>
                <a:gd name="T118" fmla="*/ 147 w 201"/>
                <a:gd name="T119" fmla="*/ 37 h 128"/>
                <a:gd name="T120" fmla="*/ 139 w 201"/>
                <a:gd name="T121" fmla="*/ 33 h 128"/>
                <a:gd name="T122" fmla="*/ 141 w 201"/>
                <a:gd name="T123" fmla="*/ 19 h 128"/>
                <a:gd name="T124" fmla="*/ 127 w 201"/>
                <a:gd name="T125"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 h="128">
                  <a:moveTo>
                    <a:pt x="127" y="0"/>
                  </a:moveTo>
                  <a:lnTo>
                    <a:pt x="115" y="2"/>
                  </a:lnTo>
                  <a:lnTo>
                    <a:pt x="113" y="4"/>
                  </a:lnTo>
                  <a:lnTo>
                    <a:pt x="111" y="7"/>
                  </a:lnTo>
                  <a:lnTo>
                    <a:pt x="111" y="13"/>
                  </a:lnTo>
                  <a:lnTo>
                    <a:pt x="110" y="13"/>
                  </a:lnTo>
                  <a:lnTo>
                    <a:pt x="108" y="16"/>
                  </a:lnTo>
                  <a:lnTo>
                    <a:pt x="106" y="16"/>
                  </a:lnTo>
                  <a:lnTo>
                    <a:pt x="106" y="16"/>
                  </a:lnTo>
                  <a:lnTo>
                    <a:pt x="101" y="21"/>
                  </a:lnTo>
                  <a:lnTo>
                    <a:pt x="99" y="25"/>
                  </a:lnTo>
                  <a:lnTo>
                    <a:pt x="99" y="25"/>
                  </a:lnTo>
                  <a:lnTo>
                    <a:pt x="94" y="26"/>
                  </a:lnTo>
                  <a:lnTo>
                    <a:pt x="93" y="30"/>
                  </a:lnTo>
                  <a:lnTo>
                    <a:pt x="89" y="30"/>
                  </a:lnTo>
                  <a:lnTo>
                    <a:pt x="87" y="30"/>
                  </a:lnTo>
                  <a:lnTo>
                    <a:pt x="82" y="31"/>
                  </a:lnTo>
                  <a:lnTo>
                    <a:pt x="81" y="31"/>
                  </a:lnTo>
                  <a:lnTo>
                    <a:pt x="72" y="31"/>
                  </a:lnTo>
                  <a:lnTo>
                    <a:pt x="69" y="33"/>
                  </a:lnTo>
                  <a:lnTo>
                    <a:pt x="69" y="35"/>
                  </a:lnTo>
                  <a:lnTo>
                    <a:pt x="69" y="35"/>
                  </a:lnTo>
                  <a:lnTo>
                    <a:pt x="70" y="37"/>
                  </a:lnTo>
                  <a:lnTo>
                    <a:pt x="70" y="38"/>
                  </a:lnTo>
                  <a:lnTo>
                    <a:pt x="70" y="40"/>
                  </a:lnTo>
                  <a:lnTo>
                    <a:pt x="69" y="40"/>
                  </a:lnTo>
                  <a:lnTo>
                    <a:pt x="69" y="43"/>
                  </a:lnTo>
                  <a:lnTo>
                    <a:pt x="67" y="43"/>
                  </a:lnTo>
                  <a:lnTo>
                    <a:pt x="65" y="43"/>
                  </a:lnTo>
                  <a:lnTo>
                    <a:pt x="65" y="45"/>
                  </a:lnTo>
                  <a:lnTo>
                    <a:pt x="63" y="47"/>
                  </a:lnTo>
                  <a:lnTo>
                    <a:pt x="63" y="47"/>
                  </a:lnTo>
                  <a:lnTo>
                    <a:pt x="57" y="47"/>
                  </a:lnTo>
                  <a:lnTo>
                    <a:pt x="55" y="49"/>
                  </a:lnTo>
                  <a:lnTo>
                    <a:pt x="51" y="47"/>
                  </a:lnTo>
                  <a:lnTo>
                    <a:pt x="43" y="50"/>
                  </a:lnTo>
                  <a:lnTo>
                    <a:pt x="43" y="52"/>
                  </a:lnTo>
                  <a:lnTo>
                    <a:pt x="38" y="52"/>
                  </a:lnTo>
                  <a:lnTo>
                    <a:pt x="38" y="54"/>
                  </a:lnTo>
                  <a:lnTo>
                    <a:pt x="36" y="54"/>
                  </a:lnTo>
                  <a:lnTo>
                    <a:pt x="34" y="52"/>
                  </a:lnTo>
                  <a:lnTo>
                    <a:pt x="34" y="52"/>
                  </a:lnTo>
                  <a:lnTo>
                    <a:pt x="33" y="50"/>
                  </a:lnTo>
                  <a:lnTo>
                    <a:pt x="33" y="50"/>
                  </a:lnTo>
                  <a:lnTo>
                    <a:pt x="31" y="50"/>
                  </a:lnTo>
                  <a:lnTo>
                    <a:pt x="31" y="50"/>
                  </a:lnTo>
                  <a:lnTo>
                    <a:pt x="29" y="50"/>
                  </a:lnTo>
                  <a:lnTo>
                    <a:pt x="29" y="52"/>
                  </a:lnTo>
                  <a:lnTo>
                    <a:pt x="26" y="54"/>
                  </a:lnTo>
                  <a:lnTo>
                    <a:pt x="22" y="55"/>
                  </a:lnTo>
                  <a:lnTo>
                    <a:pt x="21" y="55"/>
                  </a:lnTo>
                  <a:lnTo>
                    <a:pt x="19" y="55"/>
                  </a:lnTo>
                  <a:lnTo>
                    <a:pt x="14" y="55"/>
                  </a:lnTo>
                  <a:lnTo>
                    <a:pt x="14" y="57"/>
                  </a:lnTo>
                  <a:lnTo>
                    <a:pt x="0" y="80"/>
                  </a:lnTo>
                  <a:lnTo>
                    <a:pt x="0" y="83"/>
                  </a:lnTo>
                  <a:lnTo>
                    <a:pt x="0" y="88"/>
                  </a:lnTo>
                  <a:lnTo>
                    <a:pt x="0" y="97"/>
                  </a:lnTo>
                  <a:lnTo>
                    <a:pt x="15" y="121"/>
                  </a:lnTo>
                  <a:lnTo>
                    <a:pt x="22" y="128"/>
                  </a:lnTo>
                  <a:lnTo>
                    <a:pt x="24" y="128"/>
                  </a:lnTo>
                  <a:lnTo>
                    <a:pt x="27" y="123"/>
                  </a:lnTo>
                  <a:lnTo>
                    <a:pt x="38" y="114"/>
                  </a:lnTo>
                  <a:lnTo>
                    <a:pt x="43" y="114"/>
                  </a:lnTo>
                  <a:lnTo>
                    <a:pt x="53" y="117"/>
                  </a:lnTo>
                  <a:lnTo>
                    <a:pt x="62" y="116"/>
                  </a:lnTo>
                  <a:lnTo>
                    <a:pt x="63" y="114"/>
                  </a:lnTo>
                  <a:lnTo>
                    <a:pt x="67" y="112"/>
                  </a:lnTo>
                  <a:lnTo>
                    <a:pt x="67" y="111"/>
                  </a:lnTo>
                  <a:lnTo>
                    <a:pt x="67" y="102"/>
                  </a:lnTo>
                  <a:lnTo>
                    <a:pt x="70" y="100"/>
                  </a:lnTo>
                  <a:lnTo>
                    <a:pt x="72" y="95"/>
                  </a:lnTo>
                  <a:lnTo>
                    <a:pt x="77" y="92"/>
                  </a:lnTo>
                  <a:lnTo>
                    <a:pt x="86" y="92"/>
                  </a:lnTo>
                  <a:lnTo>
                    <a:pt x="87" y="93"/>
                  </a:lnTo>
                  <a:lnTo>
                    <a:pt x="87" y="97"/>
                  </a:lnTo>
                  <a:lnTo>
                    <a:pt x="94" y="102"/>
                  </a:lnTo>
                  <a:lnTo>
                    <a:pt x="96" y="102"/>
                  </a:lnTo>
                  <a:lnTo>
                    <a:pt x="98" y="100"/>
                  </a:lnTo>
                  <a:lnTo>
                    <a:pt x="101" y="102"/>
                  </a:lnTo>
                  <a:lnTo>
                    <a:pt x="108" y="104"/>
                  </a:lnTo>
                  <a:lnTo>
                    <a:pt x="122" y="104"/>
                  </a:lnTo>
                  <a:lnTo>
                    <a:pt x="125" y="104"/>
                  </a:lnTo>
                  <a:lnTo>
                    <a:pt x="125" y="98"/>
                  </a:lnTo>
                  <a:lnTo>
                    <a:pt x="129" y="97"/>
                  </a:lnTo>
                  <a:lnTo>
                    <a:pt x="134" y="97"/>
                  </a:lnTo>
                  <a:lnTo>
                    <a:pt x="137" y="98"/>
                  </a:lnTo>
                  <a:lnTo>
                    <a:pt x="154" y="92"/>
                  </a:lnTo>
                  <a:lnTo>
                    <a:pt x="156" y="92"/>
                  </a:lnTo>
                  <a:lnTo>
                    <a:pt x="158" y="93"/>
                  </a:lnTo>
                  <a:lnTo>
                    <a:pt x="156" y="93"/>
                  </a:lnTo>
                  <a:lnTo>
                    <a:pt x="159" y="95"/>
                  </a:lnTo>
                  <a:lnTo>
                    <a:pt x="161" y="93"/>
                  </a:lnTo>
                  <a:lnTo>
                    <a:pt x="165" y="93"/>
                  </a:lnTo>
                  <a:lnTo>
                    <a:pt x="165" y="90"/>
                  </a:lnTo>
                  <a:lnTo>
                    <a:pt x="171" y="92"/>
                  </a:lnTo>
                  <a:lnTo>
                    <a:pt x="182" y="90"/>
                  </a:lnTo>
                  <a:lnTo>
                    <a:pt x="185" y="93"/>
                  </a:lnTo>
                  <a:lnTo>
                    <a:pt x="187" y="92"/>
                  </a:lnTo>
                  <a:lnTo>
                    <a:pt x="190" y="93"/>
                  </a:lnTo>
                  <a:lnTo>
                    <a:pt x="192" y="92"/>
                  </a:lnTo>
                  <a:lnTo>
                    <a:pt x="201" y="92"/>
                  </a:lnTo>
                  <a:lnTo>
                    <a:pt x="199" y="90"/>
                  </a:lnTo>
                  <a:lnTo>
                    <a:pt x="199" y="86"/>
                  </a:lnTo>
                  <a:lnTo>
                    <a:pt x="197" y="83"/>
                  </a:lnTo>
                  <a:lnTo>
                    <a:pt x="189" y="78"/>
                  </a:lnTo>
                  <a:lnTo>
                    <a:pt x="187" y="78"/>
                  </a:lnTo>
                  <a:lnTo>
                    <a:pt x="185" y="74"/>
                  </a:lnTo>
                  <a:lnTo>
                    <a:pt x="183" y="71"/>
                  </a:lnTo>
                  <a:lnTo>
                    <a:pt x="182" y="66"/>
                  </a:lnTo>
                  <a:lnTo>
                    <a:pt x="178" y="64"/>
                  </a:lnTo>
                  <a:lnTo>
                    <a:pt x="177" y="61"/>
                  </a:lnTo>
                  <a:lnTo>
                    <a:pt x="166" y="54"/>
                  </a:lnTo>
                  <a:lnTo>
                    <a:pt x="165" y="50"/>
                  </a:lnTo>
                  <a:lnTo>
                    <a:pt x="165" y="49"/>
                  </a:lnTo>
                  <a:lnTo>
                    <a:pt x="165" y="47"/>
                  </a:lnTo>
                  <a:lnTo>
                    <a:pt x="159" y="43"/>
                  </a:lnTo>
                  <a:lnTo>
                    <a:pt x="153" y="43"/>
                  </a:lnTo>
                  <a:lnTo>
                    <a:pt x="149" y="42"/>
                  </a:lnTo>
                  <a:lnTo>
                    <a:pt x="147" y="37"/>
                  </a:lnTo>
                  <a:lnTo>
                    <a:pt x="141" y="37"/>
                  </a:lnTo>
                  <a:lnTo>
                    <a:pt x="139" y="33"/>
                  </a:lnTo>
                  <a:lnTo>
                    <a:pt x="137" y="30"/>
                  </a:lnTo>
                  <a:lnTo>
                    <a:pt x="141" y="19"/>
                  </a:lnTo>
                  <a:lnTo>
                    <a:pt x="139" y="16"/>
                  </a:lnTo>
                  <a:lnTo>
                    <a:pt x="127"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6" name="Freeform 110"/>
            <p:cNvSpPr>
              <a:spLocks/>
            </p:cNvSpPr>
            <p:nvPr/>
          </p:nvSpPr>
          <p:spPr bwMode="auto">
            <a:xfrm>
              <a:off x="985" y="3076"/>
              <a:ext cx="29" cy="26"/>
            </a:xfrm>
            <a:custGeom>
              <a:avLst/>
              <a:gdLst>
                <a:gd name="T0" fmla="*/ 2 w 29"/>
                <a:gd name="T1" fmla="*/ 26 h 26"/>
                <a:gd name="T2" fmla="*/ 3 w 29"/>
                <a:gd name="T3" fmla="*/ 26 h 26"/>
                <a:gd name="T4" fmla="*/ 3 w 29"/>
                <a:gd name="T5" fmla="*/ 23 h 26"/>
                <a:gd name="T6" fmla="*/ 3 w 29"/>
                <a:gd name="T7" fmla="*/ 23 h 26"/>
                <a:gd name="T8" fmla="*/ 5 w 29"/>
                <a:gd name="T9" fmla="*/ 23 h 26"/>
                <a:gd name="T10" fmla="*/ 7 w 29"/>
                <a:gd name="T11" fmla="*/ 23 h 26"/>
                <a:gd name="T12" fmla="*/ 8 w 29"/>
                <a:gd name="T13" fmla="*/ 26 h 26"/>
                <a:gd name="T14" fmla="*/ 8 w 29"/>
                <a:gd name="T15" fmla="*/ 26 h 26"/>
                <a:gd name="T16" fmla="*/ 10 w 29"/>
                <a:gd name="T17" fmla="*/ 26 h 26"/>
                <a:gd name="T18" fmla="*/ 12 w 29"/>
                <a:gd name="T19" fmla="*/ 26 h 26"/>
                <a:gd name="T20" fmla="*/ 14 w 29"/>
                <a:gd name="T21" fmla="*/ 26 h 26"/>
                <a:gd name="T22" fmla="*/ 15 w 29"/>
                <a:gd name="T23" fmla="*/ 24 h 26"/>
                <a:gd name="T24" fmla="*/ 15 w 29"/>
                <a:gd name="T25" fmla="*/ 23 h 26"/>
                <a:gd name="T26" fmla="*/ 15 w 29"/>
                <a:gd name="T27" fmla="*/ 21 h 26"/>
                <a:gd name="T28" fmla="*/ 15 w 29"/>
                <a:gd name="T29" fmla="*/ 21 h 26"/>
                <a:gd name="T30" fmla="*/ 19 w 29"/>
                <a:gd name="T31" fmla="*/ 21 h 26"/>
                <a:gd name="T32" fmla="*/ 22 w 29"/>
                <a:gd name="T33" fmla="*/ 19 h 26"/>
                <a:gd name="T34" fmla="*/ 24 w 29"/>
                <a:gd name="T35" fmla="*/ 19 h 26"/>
                <a:gd name="T36" fmla="*/ 24 w 29"/>
                <a:gd name="T37" fmla="*/ 19 h 26"/>
                <a:gd name="T38" fmla="*/ 26 w 29"/>
                <a:gd name="T39" fmla="*/ 21 h 26"/>
                <a:gd name="T40" fmla="*/ 26 w 29"/>
                <a:gd name="T41" fmla="*/ 21 h 26"/>
                <a:gd name="T42" fmla="*/ 29 w 29"/>
                <a:gd name="T43" fmla="*/ 17 h 26"/>
                <a:gd name="T44" fmla="*/ 29 w 29"/>
                <a:gd name="T45" fmla="*/ 14 h 26"/>
                <a:gd name="T46" fmla="*/ 22 w 29"/>
                <a:gd name="T47" fmla="*/ 0 h 26"/>
                <a:gd name="T48" fmla="*/ 22 w 29"/>
                <a:gd name="T49" fmla="*/ 0 h 26"/>
                <a:gd name="T50" fmla="*/ 19 w 29"/>
                <a:gd name="T51" fmla="*/ 2 h 26"/>
                <a:gd name="T52" fmla="*/ 19 w 29"/>
                <a:gd name="T53" fmla="*/ 2 h 26"/>
                <a:gd name="T54" fmla="*/ 17 w 29"/>
                <a:gd name="T55" fmla="*/ 5 h 26"/>
                <a:gd name="T56" fmla="*/ 14 w 29"/>
                <a:gd name="T57" fmla="*/ 5 h 26"/>
                <a:gd name="T58" fmla="*/ 12 w 29"/>
                <a:gd name="T59" fmla="*/ 5 h 26"/>
                <a:gd name="T60" fmla="*/ 12 w 29"/>
                <a:gd name="T61" fmla="*/ 4 h 26"/>
                <a:gd name="T62" fmla="*/ 10 w 29"/>
                <a:gd name="T63" fmla="*/ 5 h 26"/>
                <a:gd name="T64" fmla="*/ 0 w 29"/>
                <a:gd name="T65" fmla="*/ 21 h 26"/>
                <a:gd name="T66" fmla="*/ 0 w 29"/>
                <a:gd name="T67" fmla="*/ 24 h 26"/>
                <a:gd name="T68" fmla="*/ 2 w 29"/>
                <a:gd name="T6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 h="26">
                  <a:moveTo>
                    <a:pt x="2" y="26"/>
                  </a:moveTo>
                  <a:lnTo>
                    <a:pt x="3" y="26"/>
                  </a:lnTo>
                  <a:lnTo>
                    <a:pt x="3" y="23"/>
                  </a:lnTo>
                  <a:lnTo>
                    <a:pt x="3" y="23"/>
                  </a:lnTo>
                  <a:lnTo>
                    <a:pt x="5" y="23"/>
                  </a:lnTo>
                  <a:lnTo>
                    <a:pt x="7" y="23"/>
                  </a:lnTo>
                  <a:lnTo>
                    <a:pt x="8" y="26"/>
                  </a:lnTo>
                  <a:lnTo>
                    <a:pt x="8" y="26"/>
                  </a:lnTo>
                  <a:lnTo>
                    <a:pt x="10" y="26"/>
                  </a:lnTo>
                  <a:lnTo>
                    <a:pt x="12" y="26"/>
                  </a:lnTo>
                  <a:lnTo>
                    <a:pt x="14" y="26"/>
                  </a:lnTo>
                  <a:lnTo>
                    <a:pt x="15" y="24"/>
                  </a:lnTo>
                  <a:lnTo>
                    <a:pt x="15" y="23"/>
                  </a:lnTo>
                  <a:lnTo>
                    <a:pt x="15" y="21"/>
                  </a:lnTo>
                  <a:lnTo>
                    <a:pt x="15" y="21"/>
                  </a:lnTo>
                  <a:lnTo>
                    <a:pt x="19" y="21"/>
                  </a:lnTo>
                  <a:lnTo>
                    <a:pt x="22" y="19"/>
                  </a:lnTo>
                  <a:lnTo>
                    <a:pt x="24" y="19"/>
                  </a:lnTo>
                  <a:lnTo>
                    <a:pt x="24" y="19"/>
                  </a:lnTo>
                  <a:lnTo>
                    <a:pt x="26" y="21"/>
                  </a:lnTo>
                  <a:lnTo>
                    <a:pt x="26" y="21"/>
                  </a:lnTo>
                  <a:lnTo>
                    <a:pt x="29" y="17"/>
                  </a:lnTo>
                  <a:lnTo>
                    <a:pt x="29" y="14"/>
                  </a:lnTo>
                  <a:lnTo>
                    <a:pt x="22" y="0"/>
                  </a:lnTo>
                  <a:lnTo>
                    <a:pt x="22" y="0"/>
                  </a:lnTo>
                  <a:lnTo>
                    <a:pt x="19" y="2"/>
                  </a:lnTo>
                  <a:lnTo>
                    <a:pt x="19" y="2"/>
                  </a:lnTo>
                  <a:lnTo>
                    <a:pt x="17" y="5"/>
                  </a:lnTo>
                  <a:lnTo>
                    <a:pt x="14" y="5"/>
                  </a:lnTo>
                  <a:lnTo>
                    <a:pt x="12" y="5"/>
                  </a:lnTo>
                  <a:lnTo>
                    <a:pt x="12" y="4"/>
                  </a:lnTo>
                  <a:lnTo>
                    <a:pt x="10" y="5"/>
                  </a:lnTo>
                  <a:lnTo>
                    <a:pt x="0" y="21"/>
                  </a:lnTo>
                  <a:lnTo>
                    <a:pt x="0" y="24"/>
                  </a:lnTo>
                  <a:lnTo>
                    <a:pt x="2" y="26"/>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7" name="Freeform 111"/>
            <p:cNvSpPr>
              <a:spLocks/>
            </p:cNvSpPr>
            <p:nvPr/>
          </p:nvSpPr>
          <p:spPr bwMode="auto">
            <a:xfrm>
              <a:off x="985" y="3076"/>
              <a:ext cx="29" cy="26"/>
            </a:xfrm>
            <a:custGeom>
              <a:avLst/>
              <a:gdLst>
                <a:gd name="T0" fmla="*/ 2 w 29"/>
                <a:gd name="T1" fmla="*/ 26 h 26"/>
                <a:gd name="T2" fmla="*/ 3 w 29"/>
                <a:gd name="T3" fmla="*/ 26 h 26"/>
                <a:gd name="T4" fmla="*/ 3 w 29"/>
                <a:gd name="T5" fmla="*/ 23 h 26"/>
                <a:gd name="T6" fmla="*/ 3 w 29"/>
                <a:gd name="T7" fmla="*/ 23 h 26"/>
                <a:gd name="T8" fmla="*/ 5 w 29"/>
                <a:gd name="T9" fmla="*/ 23 h 26"/>
                <a:gd name="T10" fmla="*/ 7 w 29"/>
                <a:gd name="T11" fmla="*/ 23 h 26"/>
                <a:gd name="T12" fmla="*/ 8 w 29"/>
                <a:gd name="T13" fmla="*/ 26 h 26"/>
                <a:gd name="T14" fmla="*/ 8 w 29"/>
                <a:gd name="T15" fmla="*/ 26 h 26"/>
                <a:gd name="T16" fmla="*/ 10 w 29"/>
                <a:gd name="T17" fmla="*/ 26 h 26"/>
                <a:gd name="T18" fmla="*/ 12 w 29"/>
                <a:gd name="T19" fmla="*/ 26 h 26"/>
                <a:gd name="T20" fmla="*/ 14 w 29"/>
                <a:gd name="T21" fmla="*/ 26 h 26"/>
                <a:gd name="T22" fmla="*/ 15 w 29"/>
                <a:gd name="T23" fmla="*/ 24 h 26"/>
                <a:gd name="T24" fmla="*/ 15 w 29"/>
                <a:gd name="T25" fmla="*/ 23 h 26"/>
                <a:gd name="T26" fmla="*/ 15 w 29"/>
                <a:gd name="T27" fmla="*/ 21 h 26"/>
                <a:gd name="T28" fmla="*/ 15 w 29"/>
                <a:gd name="T29" fmla="*/ 21 h 26"/>
                <a:gd name="T30" fmla="*/ 19 w 29"/>
                <a:gd name="T31" fmla="*/ 21 h 26"/>
                <a:gd name="T32" fmla="*/ 22 w 29"/>
                <a:gd name="T33" fmla="*/ 19 h 26"/>
                <a:gd name="T34" fmla="*/ 24 w 29"/>
                <a:gd name="T35" fmla="*/ 19 h 26"/>
                <a:gd name="T36" fmla="*/ 24 w 29"/>
                <a:gd name="T37" fmla="*/ 19 h 26"/>
                <a:gd name="T38" fmla="*/ 26 w 29"/>
                <a:gd name="T39" fmla="*/ 21 h 26"/>
                <a:gd name="T40" fmla="*/ 26 w 29"/>
                <a:gd name="T41" fmla="*/ 21 h 26"/>
                <a:gd name="T42" fmla="*/ 29 w 29"/>
                <a:gd name="T43" fmla="*/ 17 h 26"/>
                <a:gd name="T44" fmla="*/ 29 w 29"/>
                <a:gd name="T45" fmla="*/ 14 h 26"/>
                <a:gd name="T46" fmla="*/ 22 w 29"/>
                <a:gd name="T47" fmla="*/ 0 h 26"/>
                <a:gd name="T48" fmla="*/ 22 w 29"/>
                <a:gd name="T49" fmla="*/ 0 h 26"/>
                <a:gd name="T50" fmla="*/ 19 w 29"/>
                <a:gd name="T51" fmla="*/ 2 h 26"/>
                <a:gd name="T52" fmla="*/ 19 w 29"/>
                <a:gd name="T53" fmla="*/ 2 h 26"/>
                <a:gd name="T54" fmla="*/ 17 w 29"/>
                <a:gd name="T55" fmla="*/ 5 h 26"/>
                <a:gd name="T56" fmla="*/ 14 w 29"/>
                <a:gd name="T57" fmla="*/ 5 h 26"/>
                <a:gd name="T58" fmla="*/ 12 w 29"/>
                <a:gd name="T59" fmla="*/ 5 h 26"/>
                <a:gd name="T60" fmla="*/ 12 w 29"/>
                <a:gd name="T61" fmla="*/ 4 h 26"/>
                <a:gd name="T62" fmla="*/ 10 w 29"/>
                <a:gd name="T63" fmla="*/ 5 h 26"/>
                <a:gd name="T64" fmla="*/ 0 w 29"/>
                <a:gd name="T65" fmla="*/ 21 h 26"/>
                <a:gd name="T66" fmla="*/ 0 w 29"/>
                <a:gd name="T67" fmla="*/ 24 h 26"/>
                <a:gd name="T68" fmla="*/ 2 w 29"/>
                <a:gd name="T6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 h="26">
                  <a:moveTo>
                    <a:pt x="2" y="26"/>
                  </a:moveTo>
                  <a:lnTo>
                    <a:pt x="3" y="26"/>
                  </a:lnTo>
                  <a:lnTo>
                    <a:pt x="3" y="23"/>
                  </a:lnTo>
                  <a:lnTo>
                    <a:pt x="3" y="23"/>
                  </a:lnTo>
                  <a:lnTo>
                    <a:pt x="5" y="23"/>
                  </a:lnTo>
                  <a:lnTo>
                    <a:pt x="7" y="23"/>
                  </a:lnTo>
                  <a:lnTo>
                    <a:pt x="8" y="26"/>
                  </a:lnTo>
                  <a:lnTo>
                    <a:pt x="8" y="26"/>
                  </a:lnTo>
                  <a:lnTo>
                    <a:pt x="10" y="26"/>
                  </a:lnTo>
                  <a:lnTo>
                    <a:pt x="12" y="26"/>
                  </a:lnTo>
                  <a:lnTo>
                    <a:pt x="14" y="26"/>
                  </a:lnTo>
                  <a:lnTo>
                    <a:pt x="15" y="24"/>
                  </a:lnTo>
                  <a:lnTo>
                    <a:pt x="15" y="23"/>
                  </a:lnTo>
                  <a:lnTo>
                    <a:pt x="15" y="21"/>
                  </a:lnTo>
                  <a:lnTo>
                    <a:pt x="15" y="21"/>
                  </a:lnTo>
                  <a:lnTo>
                    <a:pt x="19" y="21"/>
                  </a:lnTo>
                  <a:lnTo>
                    <a:pt x="22" y="19"/>
                  </a:lnTo>
                  <a:lnTo>
                    <a:pt x="24" y="19"/>
                  </a:lnTo>
                  <a:lnTo>
                    <a:pt x="24" y="19"/>
                  </a:lnTo>
                  <a:lnTo>
                    <a:pt x="26" y="21"/>
                  </a:lnTo>
                  <a:lnTo>
                    <a:pt x="26" y="21"/>
                  </a:lnTo>
                  <a:lnTo>
                    <a:pt x="29" y="17"/>
                  </a:lnTo>
                  <a:lnTo>
                    <a:pt x="29" y="14"/>
                  </a:lnTo>
                  <a:lnTo>
                    <a:pt x="22" y="0"/>
                  </a:lnTo>
                  <a:lnTo>
                    <a:pt x="22" y="0"/>
                  </a:lnTo>
                  <a:lnTo>
                    <a:pt x="19" y="2"/>
                  </a:lnTo>
                  <a:lnTo>
                    <a:pt x="19" y="2"/>
                  </a:lnTo>
                  <a:lnTo>
                    <a:pt x="17" y="5"/>
                  </a:lnTo>
                  <a:lnTo>
                    <a:pt x="14" y="5"/>
                  </a:lnTo>
                  <a:lnTo>
                    <a:pt x="12" y="5"/>
                  </a:lnTo>
                  <a:lnTo>
                    <a:pt x="12" y="4"/>
                  </a:lnTo>
                  <a:lnTo>
                    <a:pt x="10" y="5"/>
                  </a:lnTo>
                  <a:lnTo>
                    <a:pt x="0" y="21"/>
                  </a:lnTo>
                  <a:lnTo>
                    <a:pt x="0" y="24"/>
                  </a:lnTo>
                  <a:lnTo>
                    <a:pt x="2" y="26"/>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8" name="Freeform 112"/>
            <p:cNvSpPr>
              <a:spLocks/>
            </p:cNvSpPr>
            <p:nvPr/>
          </p:nvSpPr>
          <p:spPr bwMode="auto">
            <a:xfrm>
              <a:off x="279" y="2627"/>
              <a:ext cx="185" cy="205"/>
            </a:xfrm>
            <a:custGeom>
              <a:avLst/>
              <a:gdLst>
                <a:gd name="T0" fmla="*/ 5 w 185"/>
                <a:gd name="T1" fmla="*/ 97 h 205"/>
                <a:gd name="T2" fmla="*/ 1 w 185"/>
                <a:gd name="T3" fmla="*/ 104 h 205"/>
                <a:gd name="T4" fmla="*/ 0 w 185"/>
                <a:gd name="T5" fmla="*/ 104 h 205"/>
                <a:gd name="T6" fmla="*/ 0 w 185"/>
                <a:gd name="T7" fmla="*/ 104 h 205"/>
                <a:gd name="T8" fmla="*/ 6 w 185"/>
                <a:gd name="T9" fmla="*/ 110 h 205"/>
                <a:gd name="T10" fmla="*/ 8 w 185"/>
                <a:gd name="T11" fmla="*/ 110 h 205"/>
                <a:gd name="T12" fmla="*/ 12 w 185"/>
                <a:gd name="T13" fmla="*/ 122 h 205"/>
                <a:gd name="T14" fmla="*/ 10 w 185"/>
                <a:gd name="T15" fmla="*/ 129 h 205"/>
                <a:gd name="T16" fmla="*/ 8 w 185"/>
                <a:gd name="T17" fmla="*/ 131 h 205"/>
                <a:gd name="T18" fmla="*/ 15 w 185"/>
                <a:gd name="T19" fmla="*/ 159 h 205"/>
                <a:gd name="T20" fmla="*/ 6 w 185"/>
                <a:gd name="T21" fmla="*/ 183 h 205"/>
                <a:gd name="T22" fmla="*/ 10 w 185"/>
                <a:gd name="T23" fmla="*/ 176 h 205"/>
                <a:gd name="T24" fmla="*/ 12 w 185"/>
                <a:gd name="T25" fmla="*/ 176 h 205"/>
                <a:gd name="T26" fmla="*/ 20 w 185"/>
                <a:gd name="T27" fmla="*/ 177 h 205"/>
                <a:gd name="T28" fmla="*/ 22 w 185"/>
                <a:gd name="T29" fmla="*/ 176 h 205"/>
                <a:gd name="T30" fmla="*/ 29 w 185"/>
                <a:gd name="T31" fmla="*/ 176 h 205"/>
                <a:gd name="T32" fmla="*/ 29 w 185"/>
                <a:gd name="T33" fmla="*/ 174 h 205"/>
                <a:gd name="T34" fmla="*/ 30 w 185"/>
                <a:gd name="T35" fmla="*/ 174 h 205"/>
                <a:gd name="T36" fmla="*/ 37 w 185"/>
                <a:gd name="T37" fmla="*/ 174 h 205"/>
                <a:gd name="T38" fmla="*/ 39 w 185"/>
                <a:gd name="T39" fmla="*/ 174 h 205"/>
                <a:gd name="T40" fmla="*/ 42 w 185"/>
                <a:gd name="T41" fmla="*/ 176 h 205"/>
                <a:gd name="T42" fmla="*/ 46 w 185"/>
                <a:gd name="T43" fmla="*/ 181 h 205"/>
                <a:gd name="T44" fmla="*/ 51 w 185"/>
                <a:gd name="T45" fmla="*/ 181 h 205"/>
                <a:gd name="T46" fmla="*/ 51 w 185"/>
                <a:gd name="T47" fmla="*/ 183 h 205"/>
                <a:gd name="T48" fmla="*/ 54 w 185"/>
                <a:gd name="T49" fmla="*/ 183 h 205"/>
                <a:gd name="T50" fmla="*/ 58 w 185"/>
                <a:gd name="T51" fmla="*/ 190 h 205"/>
                <a:gd name="T52" fmla="*/ 60 w 185"/>
                <a:gd name="T53" fmla="*/ 191 h 205"/>
                <a:gd name="T54" fmla="*/ 61 w 185"/>
                <a:gd name="T55" fmla="*/ 193 h 205"/>
                <a:gd name="T56" fmla="*/ 61 w 185"/>
                <a:gd name="T57" fmla="*/ 193 h 205"/>
                <a:gd name="T58" fmla="*/ 63 w 185"/>
                <a:gd name="T59" fmla="*/ 195 h 205"/>
                <a:gd name="T60" fmla="*/ 63 w 185"/>
                <a:gd name="T61" fmla="*/ 196 h 205"/>
                <a:gd name="T62" fmla="*/ 65 w 185"/>
                <a:gd name="T63" fmla="*/ 196 h 205"/>
                <a:gd name="T64" fmla="*/ 66 w 185"/>
                <a:gd name="T65" fmla="*/ 198 h 205"/>
                <a:gd name="T66" fmla="*/ 68 w 185"/>
                <a:gd name="T67" fmla="*/ 200 h 205"/>
                <a:gd name="T68" fmla="*/ 70 w 185"/>
                <a:gd name="T69" fmla="*/ 202 h 205"/>
                <a:gd name="T70" fmla="*/ 72 w 185"/>
                <a:gd name="T71" fmla="*/ 203 h 205"/>
                <a:gd name="T72" fmla="*/ 80 w 185"/>
                <a:gd name="T73" fmla="*/ 198 h 205"/>
                <a:gd name="T74" fmla="*/ 85 w 185"/>
                <a:gd name="T75" fmla="*/ 186 h 205"/>
                <a:gd name="T76" fmla="*/ 87 w 185"/>
                <a:gd name="T77" fmla="*/ 188 h 205"/>
                <a:gd name="T78" fmla="*/ 89 w 185"/>
                <a:gd name="T79" fmla="*/ 188 h 205"/>
                <a:gd name="T80" fmla="*/ 99 w 185"/>
                <a:gd name="T81" fmla="*/ 198 h 205"/>
                <a:gd name="T82" fmla="*/ 176 w 185"/>
                <a:gd name="T83" fmla="*/ 193 h 205"/>
                <a:gd name="T84" fmla="*/ 173 w 185"/>
                <a:gd name="T85" fmla="*/ 179 h 205"/>
                <a:gd name="T86" fmla="*/ 185 w 185"/>
                <a:gd name="T87" fmla="*/ 38 h 205"/>
                <a:gd name="T88" fmla="*/ 128 w 185"/>
                <a:gd name="T89" fmla="*/ 19 h 205"/>
                <a:gd name="T90" fmla="*/ 78 w 185"/>
                <a:gd name="T91" fmla="*/ 62 h 205"/>
                <a:gd name="T92" fmla="*/ 63 w 185"/>
                <a:gd name="T93" fmla="*/ 67 h 205"/>
                <a:gd name="T94" fmla="*/ 63 w 185"/>
                <a:gd name="T95" fmla="*/ 97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5" h="205">
                  <a:moveTo>
                    <a:pt x="56" y="97"/>
                  </a:moveTo>
                  <a:lnTo>
                    <a:pt x="5" y="97"/>
                  </a:lnTo>
                  <a:lnTo>
                    <a:pt x="5" y="100"/>
                  </a:lnTo>
                  <a:lnTo>
                    <a:pt x="1" y="104"/>
                  </a:lnTo>
                  <a:lnTo>
                    <a:pt x="1" y="102"/>
                  </a:lnTo>
                  <a:lnTo>
                    <a:pt x="0" y="104"/>
                  </a:lnTo>
                  <a:lnTo>
                    <a:pt x="0" y="104"/>
                  </a:lnTo>
                  <a:lnTo>
                    <a:pt x="0" y="104"/>
                  </a:lnTo>
                  <a:lnTo>
                    <a:pt x="3" y="104"/>
                  </a:lnTo>
                  <a:lnTo>
                    <a:pt x="6" y="110"/>
                  </a:lnTo>
                  <a:lnTo>
                    <a:pt x="6" y="110"/>
                  </a:lnTo>
                  <a:lnTo>
                    <a:pt x="8" y="110"/>
                  </a:lnTo>
                  <a:lnTo>
                    <a:pt x="12" y="117"/>
                  </a:lnTo>
                  <a:lnTo>
                    <a:pt x="12" y="122"/>
                  </a:lnTo>
                  <a:lnTo>
                    <a:pt x="10" y="128"/>
                  </a:lnTo>
                  <a:lnTo>
                    <a:pt x="10" y="129"/>
                  </a:lnTo>
                  <a:lnTo>
                    <a:pt x="8" y="129"/>
                  </a:lnTo>
                  <a:lnTo>
                    <a:pt x="8" y="131"/>
                  </a:lnTo>
                  <a:lnTo>
                    <a:pt x="13" y="138"/>
                  </a:lnTo>
                  <a:lnTo>
                    <a:pt x="15" y="159"/>
                  </a:lnTo>
                  <a:lnTo>
                    <a:pt x="6" y="183"/>
                  </a:lnTo>
                  <a:lnTo>
                    <a:pt x="6" y="183"/>
                  </a:lnTo>
                  <a:lnTo>
                    <a:pt x="10" y="179"/>
                  </a:lnTo>
                  <a:lnTo>
                    <a:pt x="10" y="176"/>
                  </a:lnTo>
                  <a:lnTo>
                    <a:pt x="12" y="176"/>
                  </a:lnTo>
                  <a:lnTo>
                    <a:pt x="12" y="176"/>
                  </a:lnTo>
                  <a:lnTo>
                    <a:pt x="17" y="176"/>
                  </a:lnTo>
                  <a:lnTo>
                    <a:pt x="20" y="177"/>
                  </a:lnTo>
                  <a:lnTo>
                    <a:pt x="22" y="176"/>
                  </a:lnTo>
                  <a:lnTo>
                    <a:pt x="22" y="176"/>
                  </a:lnTo>
                  <a:lnTo>
                    <a:pt x="25" y="176"/>
                  </a:lnTo>
                  <a:lnTo>
                    <a:pt x="29" y="176"/>
                  </a:lnTo>
                  <a:lnTo>
                    <a:pt x="29" y="176"/>
                  </a:lnTo>
                  <a:lnTo>
                    <a:pt x="29" y="174"/>
                  </a:lnTo>
                  <a:lnTo>
                    <a:pt x="29" y="174"/>
                  </a:lnTo>
                  <a:lnTo>
                    <a:pt x="30" y="174"/>
                  </a:lnTo>
                  <a:lnTo>
                    <a:pt x="32" y="174"/>
                  </a:lnTo>
                  <a:lnTo>
                    <a:pt x="37" y="174"/>
                  </a:lnTo>
                  <a:lnTo>
                    <a:pt x="39" y="174"/>
                  </a:lnTo>
                  <a:lnTo>
                    <a:pt x="39" y="174"/>
                  </a:lnTo>
                  <a:lnTo>
                    <a:pt x="41" y="176"/>
                  </a:lnTo>
                  <a:lnTo>
                    <a:pt x="42" y="176"/>
                  </a:lnTo>
                  <a:lnTo>
                    <a:pt x="46" y="179"/>
                  </a:lnTo>
                  <a:lnTo>
                    <a:pt x="46" y="181"/>
                  </a:lnTo>
                  <a:lnTo>
                    <a:pt x="48" y="183"/>
                  </a:lnTo>
                  <a:lnTo>
                    <a:pt x="51" y="181"/>
                  </a:lnTo>
                  <a:lnTo>
                    <a:pt x="51" y="183"/>
                  </a:lnTo>
                  <a:lnTo>
                    <a:pt x="51" y="183"/>
                  </a:lnTo>
                  <a:lnTo>
                    <a:pt x="53" y="183"/>
                  </a:lnTo>
                  <a:lnTo>
                    <a:pt x="54" y="183"/>
                  </a:lnTo>
                  <a:lnTo>
                    <a:pt x="58" y="190"/>
                  </a:lnTo>
                  <a:lnTo>
                    <a:pt x="58" y="190"/>
                  </a:lnTo>
                  <a:lnTo>
                    <a:pt x="60" y="191"/>
                  </a:lnTo>
                  <a:lnTo>
                    <a:pt x="60" y="191"/>
                  </a:lnTo>
                  <a:lnTo>
                    <a:pt x="60" y="193"/>
                  </a:lnTo>
                  <a:lnTo>
                    <a:pt x="61" y="193"/>
                  </a:lnTo>
                  <a:lnTo>
                    <a:pt x="61" y="193"/>
                  </a:lnTo>
                  <a:lnTo>
                    <a:pt x="61" y="193"/>
                  </a:lnTo>
                  <a:lnTo>
                    <a:pt x="63" y="195"/>
                  </a:lnTo>
                  <a:lnTo>
                    <a:pt x="63" y="195"/>
                  </a:lnTo>
                  <a:lnTo>
                    <a:pt x="65" y="196"/>
                  </a:lnTo>
                  <a:lnTo>
                    <a:pt x="63" y="196"/>
                  </a:lnTo>
                  <a:lnTo>
                    <a:pt x="63" y="196"/>
                  </a:lnTo>
                  <a:lnTo>
                    <a:pt x="65" y="196"/>
                  </a:lnTo>
                  <a:lnTo>
                    <a:pt x="65" y="198"/>
                  </a:lnTo>
                  <a:lnTo>
                    <a:pt x="66" y="198"/>
                  </a:lnTo>
                  <a:lnTo>
                    <a:pt x="66" y="198"/>
                  </a:lnTo>
                  <a:lnTo>
                    <a:pt x="68" y="200"/>
                  </a:lnTo>
                  <a:lnTo>
                    <a:pt x="70" y="200"/>
                  </a:lnTo>
                  <a:lnTo>
                    <a:pt x="70" y="202"/>
                  </a:lnTo>
                  <a:lnTo>
                    <a:pt x="70" y="202"/>
                  </a:lnTo>
                  <a:lnTo>
                    <a:pt x="72" y="203"/>
                  </a:lnTo>
                  <a:lnTo>
                    <a:pt x="73" y="205"/>
                  </a:lnTo>
                  <a:lnTo>
                    <a:pt x="80" y="198"/>
                  </a:lnTo>
                  <a:lnTo>
                    <a:pt x="85" y="186"/>
                  </a:lnTo>
                  <a:lnTo>
                    <a:pt x="85" y="186"/>
                  </a:lnTo>
                  <a:lnTo>
                    <a:pt x="87" y="186"/>
                  </a:lnTo>
                  <a:lnTo>
                    <a:pt x="87" y="188"/>
                  </a:lnTo>
                  <a:lnTo>
                    <a:pt x="89" y="188"/>
                  </a:lnTo>
                  <a:lnTo>
                    <a:pt x="89" y="188"/>
                  </a:lnTo>
                  <a:lnTo>
                    <a:pt x="94" y="198"/>
                  </a:lnTo>
                  <a:lnTo>
                    <a:pt x="99" y="198"/>
                  </a:lnTo>
                  <a:lnTo>
                    <a:pt x="106" y="193"/>
                  </a:lnTo>
                  <a:lnTo>
                    <a:pt x="176" y="193"/>
                  </a:lnTo>
                  <a:lnTo>
                    <a:pt x="180" y="181"/>
                  </a:lnTo>
                  <a:lnTo>
                    <a:pt x="173" y="179"/>
                  </a:lnTo>
                  <a:lnTo>
                    <a:pt x="159" y="38"/>
                  </a:lnTo>
                  <a:lnTo>
                    <a:pt x="185" y="38"/>
                  </a:lnTo>
                  <a:lnTo>
                    <a:pt x="128" y="0"/>
                  </a:lnTo>
                  <a:lnTo>
                    <a:pt x="128" y="19"/>
                  </a:lnTo>
                  <a:lnTo>
                    <a:pt x="78" y="19"/>
                  </a:lnTo>
                  <a:lnTo>
                    <a:pt x="78" y="62"/>
                  </a:lnTo>
                  <a:lnTo>
                    <a:pt x="65" y="66"/>
                  </a:lnTo>
                  <a:lnTo>
                    <a:pt x="63" y="67"/>
                  </a:lnTo>
                  <a:lnTo>
                    <a:pt x="61" y="73"/>
                  </a:lnTo>
                  <a:lnTo>
                    <a:pt x="63" y="97"/>
                  </a:lnTo>
                  <a:lnTo>
                    <a:pt x="56" y="97"/>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9" name="Freeform 113"/>
            <p:cNvSpPr>
              <a:spLocks/>
            </p:cNvSpPr>
            <p:nvPr/>
          </p:nvSpPr>
          <p:spPr bwMode="auto">
            <a:xfrm>
              <a:off x="279" y="2627"/>
              <a:ext cx="185" cy="205"/>
            </a:xfrm>
            <a:custGeom>
              <a:avLst/>
              <a:gdLst>
                <a:gd name="T0" fmla="*/ 5 w 185"/>
                <a:gd name="T1" fmla="*/ 97 h 205"/>
                <a:gd name="T2" fmla="*/ 1 w 185"/>
                <a:gd name="T3" fmla="*/ 104 h 205"/>
                <a:gd name="T4" fmla="*/ 0 w 185"/>
                <a:gd name="T5" fmla="*/ 104 h 205"/>
                <a:gd name="T6" fmla="*/ 0 w 185"/>
                <a:gd name="T7" fmla="*/ 104 h 205"/>
                <a:gd name="T8" fmla="*/ 6 w 185"/>
                <a:gd name="T9" fmla="*/ 110 h 205"/>
                <a:gd name="T10" fmla="*/ 8 w 185"/>
                <a:gd name="T11" fmla="*/ 110 h 205"/>
                <a:gd name="T12" fmla="*/ 12 w 185"/>
                <a:gd name="T13" fmla="*/ 122 h 205"/>
                <a:gd name="T14" fmla="*/ 10 w 185"/>
                <a:gd name="T15" fmla="*/ 129 h 205"/>
                <a:gd name="T16" fmla="*/ 8 w 185"/>
                <a:gd name="T17" fmla="*/ 131 h 205"/>
                <a:gd name="T18" fmla="*/ 15 w 185"/>
                <a:gd name="T19" fmla="*/ 159 h 205"/>
                <a:gd name="T20" fmla="*/ 6 w 185"/>
                <a:gd name="T21" fmla="*/ 183 h 205"/>
                <a:gd name="T22" fmla="*/ 10 w 185"/>
                <a:gd name="T23" fmla="*/ 176 h 205"/>
                <a:gd name="T24" fmla="*/ 12 w 185"/>
                <a:gd name="T25" fmla="*/ 176 h 205"/>
                <a:gd name="T26" fmla="*/ 20 w 185"/>
                <a:gd name="T27" fmla="*/ 177 h 205"/>
                <a:gd name="T28" fmla="*/ 22 w 185"/>
                <a:gd name="T29" fmla="*/ 176 h 205"/>
                <a:gd name="T30" fmla="*/ 29 w 185"/>
                <a:gd name="T31" fmla="*/ 176 h 205"/>
                <a:gd name="T32" fmla="*/ 29 w 185"/>
                <a:gd name="T33" fmla="*/ 174 h 205"/>
                <a:gd name="T34" fmla="*/ 30 w 185"/>
                <a:gd name="T35" fmla="*/ 174 h 205"/>
                <a:gd name="T36" fmla="*/ 37 w 185"/>
                <a:gd name="T37" fmla="*/ 174 h 205"/>
                <a:gd name="T38" fmla="*/ 39 w 185"/>
                <a:gd name="T39" fmla="*/ 174 h 205"/>
                <a:gd name="T40" fmla="*/ 42 w 185"/>
                <a:gd name="T41" fmla="*/ 176 h 205"/>
                <a:gd name="T42" fmla="*/ 46 w 185"/>
                <a:gd name="T43" fmla="*/ 181 h 205"/>
                <a:gd name="T44" fmla="*/ 51 w 185"/>
                <a:gd name="T45" fmla="*/ 181 h 205"/>
                <a:gd name="T46" fmla="*/ 51 w 185"/>
                <a:gd name="T47" fmla="*/ 183 h 205"/>
                <a:gd name="T48" fmla="*/ 54 w 185"/>
                <a:gd name="T49" fmla="*/ 183 h 205"/>
                <a:gd name="T50" fmla="*/ 58 w 185"/>
                <a:gd name="T51" fmla="*/ 190 h 205"/>
                <a:gd name="T52" fmla="*/ 60 w 185"/>
                <a:gd name="T53" fmla="*/ 191 h 205"/>
                <a:gd name="T54" fmla="*/ 61 w 185"/>
                <a:gd name="T55" fmla="*/ 193 h 205"/>
                <a:gd name="T56" fmla="*/ 61 w 185"/>
                <a:gd name="T57" fmla="*/ 193 h 205"/>
                <a:gd name="T58" fmla="*/ 63 w 185"/>
                <a:gd name="T59" fmla="*/ 195 h 205"/>
                <a:gd name="T60" fmla="*/ 63 w 185"/>
                <a:gd name="T61" fmla="*/ 196 h 205"/>
                <a:gd name="T62" fmla="*/ 65 w 185"/>
                <a:gd name="T63" fmla="*/ 196 h 205"/>
                <a:gd name="T64" fmla="*/ 66 w 185"/>
                <a:gd name="T65" fmla="*/ 198 h 205"/>
                <a:gd name="T66" fmla="*/ 68 w 185"/>
                <a:gd name="T67" fmla="*/ 200 h 205"/>
                <a:gd name="T68" fmla="*/ 70 w 185"/>
                <a:gd name="T69" fmla="*/ 202 h 205"/>
                <a:gd name="T70" fmla="*/ 72 w 185"/>
                <a:gd name="T71" fmla="*/ 203 h 205"/>
                <a:gd name="T72" fmla="*/ 80 w 185"/>
                <a:gd name="T73" fmla="*/ 198 h 205"/>
                <a:gd name="T74" fmla="*/ 85 w 185"/>
                <a:gd name="T75" fmla="*/ 186 h 205"/>
                <a:gd name="T76" fmla="*/ 87 w 185"/>
                <a:gd name="T77" fmla="*/ 188 h 205"/>
                <a:gd name="T78" fmla="*/ 89 w 185"/>
                <a:gd name="T79" fmla="*/ 188 h 205"/>
                <a:gd name="T80" fmla="*/ 99 w 185"/>
                <a:gd name="T81" fmla="*/ 198 h 205"/>
                <a:gd name="T82" fmla="*/ 176 w 185"/>
                <a:gd name="T83" fmla="*/ 193 h 205"/>
                <a:gd name="T84" fmla="*/ 173 w 185"/>
                <a:gd name="T85" fmla="*/ 179 h 205"/>
                <a:gd name="T86" fmla="*/ 185 w 185"/>
                <a:gd name="T87" fmla="*/ 38 h 205"/>
                <a:gd name="T88" fmla="*/ 128 w 185"/>
                <a:gd name="T89" fmla="*/ 19 h 205"/>
                <a:gd name="T90" fmla="*/ 78 w 185"/>
                <a:gd name="T91" fmla="*/ 62 h 205"/>
                <a:gd name="T92" fmla="*/ 63 w 185"/>
                <a:gd name="T93" fmla="*/ 67 h 205"/>
                <a:gd name="T94" fmla="*/ 63 w 185"/>
                <a:gd name="T95" fmla="*/ 97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5" h="205">
                  <a:moveTo>
                    <a:pt x="56" y="97"/>
                  </a:moveTo>
                  <a:lnTo>
                    <a:pt x="5" y="97"/>
                  </a:lnTo>
                  <a:lnTo>
                    <a:pt x="5" y="100"/>
                  </a:lnTo>
                  <a:lnTo>
                    <a:pt x="1" y="104"/>
                  </a:lnTo>
                  <a:lnTo>
                    <a:pt x="1" y="102"/>
                  </a:lnTo>
                  <a:lnTo>
                    <a:pt x="0" y="104"/>
                  </a:lnTo>
                  <a:lnTo>
                    <a:pt x="0" y="104"/>
                  </a:lnTo>
                  <a:lnTo>
                    <a:pt x="0" y="104"/>
                  </a:lnTo>
                  <a:lnTo>
                    <a:pt x="3" y="104"/>
                  </a:lnTo>
                  <a:lnTo>
                    <a:pt x="6" y="110"/>
                  </a:lnTo>
                  <a:lnTo>
                    <a:pt x="6" y="110"/>
                  </a:lnTo>
                  <a:lnTo>
                    <a:pt x="8" y="110"/>
                  </a:lnTo>
                  <a:lnTo>
                    <a:pt x="12" y="117"/>
                  </a:lnTo>
                  <a:lnTo>
                    <a:pt x="12" y="122"/>
                  </a:lnTo>
                  <a:lnTo>
                    <a:pt x="10" y="128"/>
                  </a:lnTo>
                  <a:lnTo>
                    <a:pt x="10" y="129"/>
                  </a:lnTo>
                  <a:lnTo>
                    <a:pt x="8" y="129"/>
                  </a:lnTo>
                  <a:lnTo>
                    <a:pt x="8" y="131"/>
                  </a:lnTo>
                  <a:lnTo>
                    <a:pt x="13" y="138"/>
                  </a:lnTo>
                  <a:lnTo>
                    <a:pt x="15" y="159"/>
                  </a:lnTo>
                  <a:lnTo>
                    <a:pt x="6" y="183"/>
                  </a:lnTo>
                  <a:lnTo>
                    <a:pt x="6" y="183"/>
                  </a:lnTo>
                  <a:lnTo>
                    <a:pt x="10" y="179"/>
                  </a:lnTo>
                  <a:lnTo>
                    <a:pt x="10" y="176"/>
                  </a:lnTo>
                  <a:lnTo>
                    <a:pt x="12" y="176"/>
                  </a:lnTo>
                  <a:lnTo>
                    <a:pt x="12" y="176"/>
                  </a:lnTo>
                  <a:lnTo>
                    <a:pt x="17" y="176"/>
                  </a:lnTo>
                  <a:lnTo>
                    <a:pt x="20" y="177"/>
                  </a:lnTo>
                  <a:lnTo>
                    <a:pt x="22" y="176"/>
                  </a:lnTo>
                  <a:lnTo>
                    <a:pt x="22" y="176"/>
                  </a:lnTo>
                  <a:lnTo>
                    <a:pt x="25" y="176"/>
                  </a:lnTo>
                  <a:lnTo>
                    <a:pt x="29" y="176"/>
                  </a:lnTo>
                  <a:lnTo>
                    <a:pt x="29" y="176"/>
                  </a:lnTo>
                  <a:lnTo>
                    <a:pt x="29" y="174"/>
                  </a:lnTo>
                  <a:lnTo>
                    <a:pt x="29" y="174"/>
                  </a:lnTo>
                  <a:lnTo>
                    <a:pt x="30" y="174"/>
                  </a:lnTo>
                  <a:lnTo>
                    <a:pt x="32" y="174"/>
                  </a:lnTo>
                  <a:lnTo>
                    <a:pt x="37" y="174"/>
                  </a:lnTo>
                  <a:lnTo>
                    <a:pt x="39" y="174"/>
                  </a:lnTo>
                  <a:lnTo>
                    <a:pt x="39" y="174"/>
                  </a:lnTo>
                  <a:lnTo>
                    <a:pt x="41" y="176"/>
                  </a:lnTo>
                  <a:lnTo>
                    <a:pt x="42" y="176"/>
                  </a:lnTo>
                  <a:lnTo>
                    <a:pt x="46" y="179"/>
                  </a:lnTo>
                  <a:lnTo>
                    <a:pt x="46" y="181"/>
                  </a:lnTo>
                  <a:lnTo>
                    <a:pt x="48" y="183"/>
                  </a:lnTo>
                  <a:lnTo>
                    <a:pt x="51" y="181"/>
                  </a:lnTo>
                  <a:lnTo>
                    <a:pt x="51" y="183"/>
                  </a:lnTo>
                  <a:lnTo>
                    <a:pt x="51" y="183"/>
                  </a:lnTo>
                  <a:lnTo>
                    <a:pt x="53" y="183"/>
                  </a:lnTo>
                  <a:lnTo>
                    <a:pt x="54" y="183"/>
                  </a:lnTo>
                  <a:lnTo>
                    <a:pt x="58" y="190"/>
                  </a:lnTo>
                  <a:lnTo>
                    <a:pt x="58" y="190"/>
                  </a:lnTo>
                  <a:lnTo>
                    <a:pt x="60" y="191"/>
                  </a:lnTo>
                  <a:lnTo>
                    <a:pt x="60" y="191"/>
                  </a:lnTo>
                  <a:lnTo>
                    <a:pt x="60" y="193"/>
                  </a:lnTo>
                  <a:lnTo>
                    <a:pt x="61" y="193"/>
                  </a:lnTo>
                  <a:lnTo>
                    <a:pt x="61" y="193"/>
                  </a:lnTo>
                  <a:lnTo>
                    <a:pt x="61" y="193"/>
                  </a:lnTo>
                  <a:lnTo>
                    <a:pt x="63" y="195"/>
                  </a:lnTo>
                  <a:lnTo>
                    <a:pt x="63" y="195"/>
                  </a:lnTo>
                  <a:lnTo>
                    <a:pt x="65" y="196"/>
                  </a:lnTo>
                  <a:lnTo>
                    <a:pt x="63" y="196"/>
                  </a:lnTo>
                  <a:lnTo>
                    <a:pt x="63" y="196"/>
                  </a:lnTo>
                  <a:lnTo>
                    <a:pt x="65" y="196"/>
                  </a:lnTo>
                  <a:lnTo>
                    <a:pt x="65" y="198"/>
                  </a:lnTo>
                  <a:lnTo>
                    <a:pt x="66" y="198"/>
                  </a:lnTo>
                  <a:lnTo>
                    <a:pt x="66" y="198"/>
                  </a:lnTo>
                  <a:lnTo>
                    <a:pt x="68" y="200"/>
                  </a:lnTo>
                  <a:lnTo>
                    <a:pt x="70" y="200"/>
                  </a:lnTo>
                  <a:lnTo>
                    <a:pt x="70" y="202"/>
                  </a:lnTo>
                  <a:lnTo>
                    <a:pt x="70" y="202"/>
                  </a:lnTo>
                  <a:lnTo>
                    <a:pt x="72" y="203"/>
                  </a:lnTo>
                  <a:lnTo>
                    <a:pt x="73" y="205"/>
                  </a:lnTo>
                  <a:lnTo>
                    <a:pt x="80" y="198"/>
                  </a:lnTo>
                  <a:lnTo>
                    <a:pt x="85" y="186"/>
                  </a:lnTo>
                  <a:lnTo>
                    <a:pt x="85" y="186"/>
                  </a:lnTo>
                  <a:lnTo>
                    <a:pt x="87" y="186"/>
                  </a:lnTo>
                  <a:lnTo>
                    <a:pt x="87" y="188"/>
                  </a:lnTo>
                  <a:lnTo>
                    <a:pt x="89" y="188"/>
                  </a:lnTo>
                  <a:lnTo>
                    <a:pt x="89" y="188"/>
                  </a:lnTo>
                  <a:lnTo>
                    <a:pt x="94" y="198"/>
                  </a:lnTo>
                  <a:lnTo>
                    <a:pt x="99" y="198"/>
                  </a:lnTo>
                  <a:lnTo>
                    <a:pt x="106" y="193"/>
                  </a:lnTo>
                  <a:lnTo>
                    <a:pt x="176" y="193"/>
                  </a:lnTo>
                  <a:lnTo>
                    <a:pt x="180" y="181"/>
                  </a:lnTo>
                  <a:lnTo>
                    <a:pt x="173" y="179"/>
                  </a:lnTo>
                  <a:lnTo>
                    <a:pt x="159" y="38"/>
                  </a:lnTo>
                  <a:lnTo>
                    <a:pt x="185" y="38"/>
                  </a:lnTo>
                  <a:lnTo>
                    <a:pt x="128" y="0"/>
                  </a:lnTo>
                  <a:lnTo>
                    <a:pt x="128" y="19"/>
                  </a:lnTo>
                  <a:lnTo>
                    <a:pt x="78" y="19"/>
                  </a:lnTo>
                  <a:lnTo>
                    <a:pt x="78" y="62"/>
                  </a:lnTo>
                  <a:lnTo>
                    <a:pt x="65" y="66"/>
                  </a:lnTo>
                  <a:lnTo>
                    <a:pt x="63" y="67"/>
                  </a:lnTo>
                  <a:lnTo>
                    <a:pt x="61" y="73"/>
                  </a:lnTo>
                  <a:lnTo>
                    <a:pt x="63" y="97"/>
                  </a:lnTo>
                  <a:lnTo>
                    <a:pt x="56" y="97"/>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0" name="Freeform 114"/>
            <p:cNvSpPr>
              <a:spLocks/>
            </p:cNvSpPr>
            <p:nvPr/>
          </p:nvSpPr>
          <p:spPr bwMode="auto">
            <a:xfrm>
              <a:off x="877" y="3186"/>
              <a:ext cx="180" cy="155"/>
            </a:xfrm>
            <a:custGeom>
              <a:avLst/>
              <a:gdLst>
                <a:gd name="T0" fmla="*/ 34 w 180"/>
                <a:gd name="T1" fmla="*/ 74 h 155"/>
                <a:gd name="T2" fmla="*/ 29 w 180"/>
                <a:gd name="T3" fmla="*/ 72 h 155"/>
                <a:gd name="T4" fmla="*/ 32 w 180"/>
                <a:gd name="T5" fmla="*/ 43 h 155"/>
                <a:gd name="T6" fmla="*/ 31 w 180"/>
                <a:gd name="T7" fmla="*/ 41 h 155"/>
                <a:gd name="T8" fmla="*/ 38 w 180"/>
                <a:gd name="T9" fmla="*/ 43 h 155"/>
                <a:gd name="T10" fmla="*/ 39 w 180"/>
                <a:gd name="T11" fmla="*/ 48 h 155"/>
                <a:gd name="T12" fmla="*/ 50 w 180"/>
                <a:gd name="T13" fmla="*/ 45 h 155"/>
                <a:gd name="T14" fmla="*/ 53 w 180"/>
                <a:gd name="T15" fmla="*/ 52 h 155"/>
                <a:gd name="T16" fmla="*/ 77 w 180"/>
                <a:gd name="T17" fmla="*/ 55 h 155"/>
                <a:gd name="T18" fmla="*/ 91 w 180"/>
                <a:gd name="T19" fmla="*/ 64 h 155"/>
                <a:gd name="T20" fmla="*/ 98 w 180"/>
                <a:gd name="T21" fmla="*/ 71 h 155"/>
                <a:gd name="T22" fmla="*/ 113 w 180"/>
                <a:gd name="T23" fmla="*/ 78 h 155"/>
                <a:gd name="T24" fmla="*/ 116 w 180"/>
                <a:gd name="T25" fmla="*/ 79 h 155"/>
                <a:gd name="T26" fmla="*/ 120 w 180"/>
                <a:gd name="T27" fmla="*/ 79 h 155"/>
                <a:gd name="T28" fmla="*/ 116 w 180"/>
                <a:gd name="T29" fmla="*/ 62 h 155"/>
                <a:gd name="T30" fmla="*/ 106 w 180"/>
                <a:gd name="T31" fmla="*/ 62 h 155"/>
                <a:gd name="T32" fmla="*/ 106 w 180"/>
                <a:gd name="T33" fmla="*/ 28 h 155"/>
                <a:gd name="T34" fmla="*/ 111 w 180"/>
                <a:gd name="T35" fmla="*/ 5 h 155"/>
                <a:gd name="T36" fmla="*/ 132 w 180"/>
                <a:gd name="T37" fmla="*/ 4 h 155"/>
                <a:gd name="T38" fmla="*/ 135 w 180"/>
                <a:gd name="T39" fmla="*/ 7 h 155"/>
                <a:gd name="T40" fmla="*/ 142 w 180"/>
                <a:gd name="T41" fmla="*/ 5 h 155"/>
                <a:gd name="T42" fmla="*/ 168 w 180"/>
                <a:gd name="T43" fmla="*/ 17 h 155"/>
                <a:gd name="T44" fmla="*/ 169 w 180"/>
                <a:gd name="T45" fmla="*/ 19 h 155"/>
                <a:gd name="T46" fmla="*/ 169 w 180"/>
                <a:gd name="T47" fmla="*/ 23 h 155"/>
                <a:gd name="T48" fmla="*/ 176 w 180"/>
                <a:gd name="T49" fmla="*/ 29 h 155"/>
                <a:gd name="T50" fmla="*/ 180 w 180"/>
                <a:gd name="T51" fmla="*/ 38 h 155"/>
                <a:gd name="T52" fmla="*/ 178 w 180"/>
                <a:gd name="T53" fmla="*/ 41 h 155"/>
                <a:gd name="T54" fmla="*/ 175 w 180"/>
                <a:gd name="T55" fmla="*/ 48 h 155"/>
                <a:gd name="T56" fmla="*/ 175 w 180"/>
                <a:gd name="T57" fmla="*/ 66 h 155"/>
                <a:gd name="T58" fmla="*/ 176 w 180"/>
                <a:gd name="T59" fmla="*/ 67 h 155"/>
                <a:gd name="T60" fmla="*/ 171 w 180"/>
                <a:gd name="T61" fmla="*/ 71 h 155"/>
                <a:gd name="T62" fmla="*/ 166 w 180"/>
                <a:gd name="T63" fmla="*/ 84 h 155"/>
                <a:gd name="T64" fmla="*/ 168 w 180"/>
                <a:gd name="T65" fmla="*/ 90 h 155"/>
                <a:gd name="T66" fmla="*/ 171 w 180"/>
                <a:gd name="T67" fmla="*/ 91 h 155"/>
                <a:gd name="T68" fmla="*/ 127 w 180"/>
                <a:gd name="T69" fmla="*/ 115 h 155"/>
                <a:gd name="T70" fmla="*/ 125 w 180"/>
                <a:gd name="T71" fmla="*/ 117 h 155"/>
                <a:gd name="T72" fmla="*/ 120 w 180"/>
                <a:gd name="T73" fmla="*/ 117 h 155"/>
                <a:gd name="T74" fmla="*/ 110 w 180"/>
                <a:gd name="T75" fmla="*/ 119 h 155"/>
                <a:gd name="T76" fmla="*/ 103 w 180"/>
                <a:gd name="T77" fmla="*/ 122 h 155"/>
                <a:gd name="T78" fmla="*/ 94 w 180"/>
                <a:gd name="T79" fmla="*/ 133 h 155"/>
                <a:gd name="T80" fmla="*/ 91 w 180"/>
                <a:gd name="T81" fmla="*/ 136 h 155"/>
                <a:gd name="T82" fmla="*/ 87 w 180"/>
                <a:gd name="T83" fmla="*/ 136 h 155"/>
                <a:gd name="T84" fmla="*/ 84 w 180"/>
                <a:gd name="T85" fmla="*/ 141 h 155"/>
                <a:gd name="T86" fmla="*/ 80 w 180"/>
                <a:gd name="T87" fmla="*/ 148 h 155"/>
                <a:gd name="T88" fmla="*/ 70 w 180"/>
                <a:gd name="T89" fmla="*/ 155 h 155"/>
                <a:gd name="T90" fmla="*/ 68 w 180"/>
                <a:gd name="T91" fmla="*/ 153 h 155"/>
                <a:gd name="T92" fmla="*/ 60 w 180"/>
                <a:gd name="T93" fmla="*/ 153 h 155"/>
                <a:gd name="T94" fmla="*/ 50 w 180"/>
                <a:gd name="T95" fmla="*/ 152 h 155"/>
                <a:gd name="T96" fmla="*/ 44 w 180"/>
                <a:gd name="T97" fmla="*/ 148 h 155"/>
                <a:gd name="T98" fmla="*/ 32 w 180"/>
                <a:gd name="T99" fmla="*/ 145 h 155"/>
                <a:gd name="T100" fmla="*/ 15 w 180"/>
                <a:gd name="T101" fmla="*/ 145 h 155"/>
                <a:gd name="T102" fmla="*/ 0 w 180"/>
                <a:gd name="T103" fmla="*/ 133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0" h="155">
                  <a:moveTo>
                    <a:pt x="0" y="131"/>
                  </a:moveTo>
                  <a:lnTo>
                    <a:pt x="0" y="74"/>
                  </a:lnTo>
                  <a:lnTo>
                    <a:pt x="34" y="74"/>
                  </a:lnTo>
                  <a:lnTo>
                    <a:pt x="31" y="74"/>
                  </a:lnTo>
                  <a:lnTo>
                    <a:pt x="31" y="72"/>
                  </a:lnTo>
                  <a:lnTo>
                    <a:pt x="29" y="72"/>
                  </a:lnTo>
                  <a:lnTo>
                    <a:pt x="32" y="47"/>
                  </a:lnTo>
                  <a:lnTo>
                    <a:pt x="32" y="45"/>
                  </a:lnTo>
                  <a:lnTo>
                    <a:pt x="32" y="43"/>
                  </a:lnTo>
                  <a:lnTo>
                    <a:pt x="32" y="43"/>
                  </a:lnTo>
                  <a:lnTo>
                    <a:pt x="32" y="41"/>
                  </a:lnTo>
                  <a:lnTo>
                    <a:pt x="31" y="41"/>
                  </a:lnTo>
                  <a:lnTo>
                    <a:pt x="36" y="40"/>
                  </a:lnTo>
                  <a:lnTo>
                    <a:pt x="36" y="41"/>
                  </a:lnTo>
                  <a:lnTo>
                    <a:pt x="38" y="43"/>
                  </a:lnTo>
                  <a:lnTo>
                    <a:pt x="38" y="47"/>
                  </a:lnTo>
                  <a:lnTo>
                    <a:pt x="38" y="48"/>
                  </a:lnTo>
                  <a:lnTo>
                    <a:pt x="39" y="48"/>
                  </a:lnTo>
                  <a:lnTo>
                    <a:pt x="44" y="47"/>
                  </a:lnTo>
                  <a:lnTo>
                    <a:pt x="46" y="47"/>
                  </a:lnTo>
                  <a:lnTo>
                    <a:pt x="50" y="45"/>
                  </a:lnTo>
                  <a:lnTo>
                    <a:pt x="51" y="48"/>
                  </a:lnTo>
                  <a:lnTo>
                    <a:pt x="51" y="50"/>
                  </a:lnTo>
                  <a:lnTo>
                    <a:pt x="53" y="52"/>
                  </a:lnTo>
                  <a:lnTo>
                    <a:pt x="65" y="57"/>
                  </a:lnTo>
                  <a:lnTo>
                    <a:pt x="68" y="59"/>
                  </a:lnTo>
                  <a:lnTo>
                    <a:pt x="77" y="55"/>
                  </a:lnTo>
                  <a:lnTo>
                    <a:pt x="79" y="55"/>
                  </a:lnTo>
                  <a:lnTo>
                    <a:pt x="84" y="60"/>
                  </a:lnTo>
                  <a:lnTo>
                    <a:pt x="91" y="64"/>
                  </a:lnTo>
                  <a:lnTo>
                    <a:pt x="94" y="64"/>
                  </a:lnTo>
                  <a:lnTo>
                    <a:pt x="96" y="66"/>
                  </a:lnTo>
                  <a:lnTo>
                    <a:pt x="98" y="71"/>
                  </a:lnTo>
                  <a:lnTo>
                    <a:pt x="106" y="76"/>
                  </a:lnTo>
                  <a:lnTo>
                    <a:pt x="111" y="78"/>
                  </a:lnTo>
                  <a:lnTo>
                    <a:pt x="113" y="78"/>
                  </a:lnTo>
                  <a:lnTo>
                    <a:pt x="115" y="78"/>
                  </a:lnTo>
                  <a:lnTo>
                    <a:pt x="115" y="78"/>
                  </a:lnTo>
                  <a:lnTo>
                    <a:pt x="116" y="79"/>
                  </a:lnTo>
                  <a:lnTo>
                    <a:pt x="118" y="79"/>
                  </a:lnTo>
                  <a:lnTo>
                    <a:pt x="120" y="79"/>
                  </a:lnTo>
                  <a:lnTo>
                    <a:pt x="120" y="79"/>
                  </a:lnTo>
                  <a:lnTo>
                    <a:pt x="118" y="66"/>
                  </a:lnTo>
                  <a:lnTo>
                    <a:pt x="118" y="64"/>
                  </a:lnTo>
                  <a:lnTo>
                    <a:pt x="116" y="62"/>
                  </a:lnTo>
                  <a:lnTo>
                    <a:pt x="115" y="64"/>
                  </a:lnTo>
                  <a:lnTo>
                    <a:pt x="108" y="64"/>
                  </a:lnTo>
                  <a:lnTo>
                    <a:pt x="106" y="62"/>
                  </a:lnTo>
                  <a:lnTo>
                    <a:pt x="101" y="55"/>
                  </a:lnTo>
                  <a:lnTo>
                    <a:pt x="101" y="54"/>
                  </a:lnTo>
                  <a:lnTo>
                    <a:pt x="106" y="28"/>
                  </a:lnTo>
                  <a:lnTo>
                    <a:pt x="104" y="16"/>
                  </a:lnTo>
                  <a:lnTo>
                    <a:pt x="110" y="5"/>
                  </a:lnTo>
                  <a:lnTo>
                    <a:pt x="111" y="5"/>
                  </a:lnTo>
                  <a:lnTo>
                    <a:pt x="132" y="0"/>
                  </a:lnTo>
                  <a:lnTo>
                    <a:pt x="132" y="2"/>
                  </a:lnTo>
                  <a:lnTo>
                    <a:pt x="132" y="4"/>
                  </a:lnTo>
                  <a:lnTo>
                    <a:pt x="132" y="5"/>
                  </a:lnTo>
                  <a:lnTo>
                    <a:pt x="134" y="7"/>
                  </a:lnTo>
                  <a:lnTo>
                    <a:pt x="135" y="7"/>
                  </a:lnTo>
                  <a:lnTo>
                    <a:pt x="139" y="9"/>
                  </a:lnTo>
                  <a:lnTo>
                    <a:pt x="140" y="5"/>
                  </a:lnTo>
                  <a:lnTo>
                    <a:pt x="142" y="5"/>
                  </a:lnTo>
                  <a:lnTo>
                    <a:pt x="145" y="7"/>
                  </a:lnTo>
                  <a:lnTo>
                    <a:pt x="151" y="12"/>
                  </a:lnTo>
                  <a:lnTo>
                    <a:pt x="168" y="17"/>
                  </a:lnTo>
                  <a:lnTo>
                    <a:pt x="168" y="17"/>
                  </a:lnTo>
                  <a:lnTo>
                    <a:pt x="169" y="19"/>
                  </a:lnTo>
                  <a:lnTo>
                    <a:pt x="169" y="19"/>
                  </a:lnTo>
                  <a:lnTo>
                    <a:pt x="169" y="21"/>
                  </a:lnTo>
                  <a:lnTo>
                    <a:pt x="169" y="21"/>
                  </a:lnTo>
                  <a:lnTo>
                    <a:pt x="169" y="23"/>
                  </a:lnTo>
                  <a:lnTo>
                    <a:pt x="173" y="23"/>
                  </a:lnTo>
                  <a:lnTo>
                    <a:pt x="175" y="28"/>
                  </a:lnTo>
                  <a:lnTo>
                    <a:pt x="176" y="29"/>
                  </a:lnTo>
                  <a:lnTo>
                    <a:pt x="178" y="31"/>
                  </a:lnTo>
                  <a:lnTo>
                    <a:pt x="178" y="36"/>
                  </a:lnTo>
                  <a:lnTo>
                    <a:pt x="180" y="38"/>
                  </a:lnTo>
                  <a:lnTo>
                    <a:pt x="180" y="40"/>
                  </a:lnTo>
                  <a:lnTo>
                    <a:pt x="180" y="40"/>
                  </a:lnTo>
                  <a:lnTo>
                    <a:pt x="178" y="41"/>
                  </a:lnTo>
                  <a:lnTo>
                    <a:pt x="176" y="41"/>
                  </a:lnTo>
                  <a:lnTo>
                    <a:pt x="176" y="43"/>
                  </a:lnTo>
                  <a:lnTo>
                    <a:pt x="175" y="48"/>
                  </a:lnTo>
                  <a:lnTo>
                    <a:pt x="173" y="52"/>
                  </a:lnTo>
                  <a:lnTo>
                    <a:pt x="175" y="64"/>
                  </a:lnTo>
                  <a:lnTo>
                    <a:pt x="175" y="66"/>
                  </a:lnTo>
                  <a:lnTo>
                    <a:pt x="176" y="66"/>
                  </a:lnTo>
                  <a:lnTo>
                    <a:pt x="176" y="67"/>
                  </a:lnTo>
                  <a:lnTo>
                    <a:pt x="176" y="67"/>
                  </a:lnTo>
                  <a:lnTo>
                    <a:pt x="173" y="69"/>
                  </a:lnTo>
                  <a:lnTo>
                    <a:pt x="173" y="69"/>
                  </a:lnTo>
                  <a:lnTo>
                    <a:pt x="171" y="71"/>
                  </a:lnTo>
                  <a:lnTo>
                    <a:pt x="169" y="71"/>
                  </a:lnTo>
                  <a:lnTo>
                    <a:pt x="168" y="83"/>
                  </a:lnTo>
                  <a:lnTo>
                    <a:pt x="166" y="84"/>
                  </a:lnTo>
                  <a:lnTo>
                    <a:pt x="166" y="86"/>
                  </a:lnTo>
                  <a:lnTo>
                    <a:pt x="166" y="88"/>
                  </a:lnTo>
                  <a:lnTo>
                    <a:pt x="168" y="90"/>
                  </a:lnTo>
                  <a:lnTo>
                    <a:pt x="168" y="91"/>
                  </a:lnTo>
                  <a:lnTo>
                    <a:pt x="171" y="91"/>
                  </a:lnTo>
                  <a:lnTo>
                    <a:pt x="171" y="91"/>
                  </a:lnTo>
                  <a:lnTo>
                    <a:pt x="171" y="91"/>
                  </a:lnTo>
                  <a:lnTo>
                    <a:pt x="123" y="109"/>
                  </a:lnTo>
                  <a:lnTo>
                    <a:pt x="127" y="115"/>
                  </a:lnTo>
                  <a:lnTo>
                    <a:pt x="127" y="117"/>
                  </a:lnTo>
                  <a:lnTo>
                    <a:pt x="127" y="117"/>
                  </a:lnTo>
                  <a:lnTo>
                    <a:pt x="125" y="117"/>
                  </a:lnTo>
                  <a:lnTo>
                    <a:pt x="123" y="117"/>
                  </a:lnTo>
                  <a:lnTo>
                    <a:pt x="122" y="117"/>
                  </a:lnTo>
                  <a:lnTo>
                    <a:pt x="120" y="117"/>
                  </a:lnTo>
                  <a:lnTo>
                    <a:pt x="118" y="115"/>
                  </a:lnTo>
                  <a:lnTo>
                    <a:pt x="115" y="117"/>
                  </a:lnTo>
                  <a:lnTo>
                    <a:pt x="110" y="119"/>
                  </a:lnTo>
                  <a:lnTo>
                    <a:pt x="106" y="121"/>
                  </a:lnTo>
                  <a:lnTo>
                    <a:pt x="104" y="122"/>
                  </a:lnTo>
                  <a:lnTo>
                    <a:pt x="103" y="122"/>
                  </a:lnTo>
                  <a:lnTo>
                    <a:pt x="103" y="131"/>
                  </a:lnTo>
                  <a:lnTo>
                    <a:pt x="96" y="131"/>
                  </a:lnTo>
                  <a:lnTo>
                    <a:pt x="94" y="133"/>
                  </a:lnTo>
                  <a:lnTo>
                    <a:pt x="94" y="133"/>
                  </a:lnTo>
                  <a:lnTo>
                    <a:pt x="92" y="133"/>
                  </a:lnTo>
                  <a:lnTo>
                    <a:pt x="91" y="136"/>
                  </a:lnTo>
                  <a:lnTo>
                    <a:pt x="89" y="136"/>
                  </a:lnTo>
                  <a:lnTo>
                    <a:pt x="87" y="136"/>
                  </a:lnTo>
                  <a:lnTo>
                    <a:pt x="87" y="136"/>
                  </a:lnTo>
                  <a:lnTo>
                    <a:pt x="86" y="138"/>
                  </a:lnTo>
                  <a:lnTo>
                    <a:pt x="86" y="138"/>
                  </a:lnTo>
                  <a:lnTo>
                    <a:pt x="84" y="141"/>
                  </a:lnTo>
                  <a:lnTo>
                    <a:pt x="80" y="145"/>
                  </a:lnTo>
                  <a:lnTo>
                    <a:pt x="80" y="146"/>
                  </a:lnTo>
                  <a:lnTo>
                    <a:pt x="80" y="148"/>
                  </a:lnTo>
                  <a:lnTo>
                    <a:pt x="75" y="155"/>
                  </a:lnTo>
                  <a:lnTo>
                    <a:pt x="74" y="155"/>
                  </a:lnTo>
                  <a:lnTo>
                    <a:pt x="70" y="155"/>
                  </a:lnTo>
                  <a:lnTo>
                    <a:pt x="70" y="155"/>
                  </a:lnTo>
                  <a:lnTo>
                    <a:pt x="68" y="153"/>
                  </a:lnTo>
                  <a:lnTo>
                    <a:pt x="68" y="153"/>
                  </a:lnTo>
                  <a:lnTo>
                    <a:pt x="65" y="153"/>
                  </a:lnTo>
                  <a:lnTo>
                    <a:pt x="65" y="153"/>
                  </a:lnTo>
                  <a:lnTo>
                    <a:pt x="60" y="153"/>
                  </a:lnTo>
                  <a:lnTo>
                    <a:pt x="56" y="152"/>
                  </a:lnTo>
                  <a:lnTo>
                    <a:pt x="51" y="153"/>
                  </a:lnTo>
                  <a:lnTo>
                    <a:pt x="50" y="152"/>
                  </a:lnTo>
                  <a:lnTo>
                    <a:pt x="48" y="152"/>
                  </a:lnTo>
                  <a:lnTo>
                    <a:pt x="46" y="152"/>
                  </a:lnTo>
                  <a:lnTo>
                    <a:pt x="44" y="148"/>
                  </a:lnTo>
                  <a:lnTo>
                    <a:pt x="43" y="146"/>
                  </a:lnTo>
                  <a:lnTo>
                    <a:pt x="34" y="146"/>
                  </a:lnTo>
                  <a:lnTo>
                    <a:pt x="32" y="145"/>
                  </a:lnTo>
                  <a:lnTo>
                    <a:pt x="19" y="148"/>
                  </a:lnTo>
                  <a:lnTo>
                    <a:pt x="17" y="146"/>
                  </a:lnTo>
                  <a:lnTo>
                    <a:pt x="15" y="145"/>
                  </a:lnTo>
                  <a:lnTo>
                    <a:pt x="3" y="136"/>
                  </a:lnTo>
                  <a:lnTo>
                    <a:pt x="3" y="134"/>
                  </a:lnTo>
                  <a:lnTo>
                    <a:pt x="0" y="133"/>
                  </a:lnTo>
                  <a:lnTo>
                    <a:pt x="0" y="13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1" name="Freeform 115"/>
            <p:cNvSpPr>
              <a:spLocks/>
            </p:cNvSpPr>
            <p:nvPr/>
          </p:nvSpPr>
          <p:spPr bwMode="auto">
            <a:xfrm>
              <a:off x="877" y="3186"/>
              <a:ext cx="180" cy="155"/>
            </a:xfrm>
            <a:custGeom>
              <a:avLst/>
              <a:gdLst>
                <a:gd name="T0" fmla="*/ 34 w 180"/>
                <a:gd name="T1" fmla="*/ 74 h 155"/>
                <a:gd name="T2" fmla="*/ 29 w 180"/>
                <a:gd name="T3" fmla="*/ 72 h 155"/>
                <a:gd name="T4" fmla="*/ 32 w 180"/>
                <a:gd name="T5" fmla="*/ 43 h 155"/>
                <a:gd name="T6" fmla="*/ 31 w 180"/>
                <a:gd name="T7" fmla="*/ 41 h 155"/>
                <a:gd name="T8" fmla="*/ 38 w 180"/>
                <a:gd name="T9" fmla="*/ 43 h 155"/>
                <a:gd name="T10" fmla="*/ 39 w 180"/>
                <a:gd name="T11" fmla="*/ 48 h 155"/>
                <a:gd name="T12" fmla="*/ 50 w 180"/>
                <a:gd name="T13" fmla="*/ 45 h 155"/>
                <a:gd name="T14" fmla="*/ 53 w 180"/>
                <a:gd name="T15" fmla="*/ 52 h 155"/>
                <a:gd name="T16" fmla="*/ 77 w 180"/>
                <a:gd name="T17" fmla="*/ 55 h 155"/>
                <a:gd name="T18" fmla="*/ 91 w 180"/>
                <a:gd name="T19" fmla="*/ 64 h 155"/>
                <a:gd name="T20" fmla="*/ 98 w 180"/>
                <a:gd name="T21" fmla="*/ 71 h 155"/>
                <a:gd name="T22" fmla="*/ 113 w 180"/>
                <a:gd name="T23" fmla="*/ 78 h 155"/>
                <a:gd name="T24" fmla="*/ 116 w 180"/>
                <a:gd name="T25" fmla="*/ 79 h 155"/>
                <a:gd name="T26" fmla="*/ 120 w 180"/>
                <a:gd name="T27" fmla="*/ 79 h 155"/>
                <a:gd name="T28" fmla="*/ 116 w 180"/>
                <a:gd name="T29" fmla="*/ 62 h 155"/>
                <a:gd name="T30" fmla="*/ 106 w 180"/>
                <a:gd name="T31" fmla="*/ 62 h 155"/>
                <a:gd name="T32" fmla="*/ 106 w 180"/>
                <a:gd name="T33" fmla="*/ 28 h 155"/>
                <a:gd name="T34" fmla="*/ 111 w 180"/>
                <a:gd name="T35" fmla="*/ 5 h 155"/>
                <a:gd name="T36" fmla="*/ 132 w 180"/>
                <a:gd name="T37" fmla="*/ 4 h 155"/>
                <a:gd name="T38" fmla="*/ 135 w 180"/>
                <a:gd name="T39" fmla="*/ 7 h 155"/>
                <a:gd name="T40" fmla="*/ 142 w 180"/>
                <a:gd name="T41" fmla="*/ 5 h 155"/>
                <a:gd name="T42" fmla="*/ 168 w 180"/>
                <a:gd name="T43" fmla="*/ 17 h 155"/>
                <a:gd name="T44" fmla="*/ 169 w 180"/>
                <a:gd name="T45" fmla="*/ 19 h 155"/>
                <a:gd name="T46" fmla="*/ 169 w 180"/>
                <a:gd name="T47" fmla="*/ 23 h 155"/>
                <a:gd name="T48" fmla="*/ 176 w 180"/>
                <a:gd name="T49" fmla="*/ 29 h 155"/>
                <a:gd name="T50" fmla="*/ 180 w 180"/>
                <a:gd name="T51" fmla="*/ 38 h 155"/>
                <a:gd name="T52" fmla="*/ 178 w 180"/>
                <a:gd name="T53" fmla="*/ 41 h 155"/>
                <a:gd name="T54" fmla="*/ 175 w 180"/>
                <a:gd name="T55" fmla="*/ 48 h 155"/>
                <a:gd name="T56" fmla="*/ 175 w 180"/>
                <a:gd name="T57" fmla="*/ 66 h 155"/>
                <a:gd name="T58" fmla="*/ 176 w 180"/>
                <a:gd name="T59" fmla="*/ 67 h 155"/>
                <a:gd name="T60" fmla="*/ 171 w 180"/>
                <a:gd name="T61" fmla="*/ 71 h 155"/>
                <a:gd name="T62" fmla="*/ 166 w 180"/>
                <a:gd name="T63" fmla="*/ 84 h 155"/>
                <a:gd name="T64" fmla="*/ 168 w 180"/>
                <a:gd name="T65" fmla="*/ 90 h 155"/>
                <a:gd name="T66" fmla="*/ 171 w 180"/>
                <a:gd name="T67" fmla="*/ 91 h 155"/>
                <a:gd name="T68" fmla="*/ 127 w 180"/>
                <a:gd name="T69" fmla="*/ 115 h 155"/>
                <a:gd name="T70" fmla="*/ 125 w 180"/>
                <a:gd name="T71" fmla="*/ 117 h 155"/>
                <a:gd name="T72" fmla="*/ 120 w 180"/>
                <a:gd name="T73" fmla="*/ 117 h 155"/>
                <a:gd name="T74" fmla="*/ 110 w 180"/>
                <a:gd name="T75" fmla="*/ 119 h 155"/>
                <a:gd name="T76" fmla="*/ 103 w 180"/>
                <a:gd name="T77" fmla="*/ 122 h 155"/>
                <a:gd name="T78" fmla="*/ 94 w 180"/>
                <a:gd name="T79" fmla="*/ 133 h 155"/>
                <a:gd name="T80" fmla="*/ 91 w 180"/>
                <a:gd name="T81" fmla="*/ 136 h 155"/>
                <a:gd name="T82" fmla="*/ 87 w 180"/>
                <a:gd name="T83" fmla="*/ 136 h 155"/>
                <a:gd name="T84" fmla="*/ 84 w 180"/>
                <a:gd name="T85" fmla="*/ 141 h 155"/>
                <a:gd name="T86" fmla="*/ 80 w 180"/>
                <a:gd name="T87" fmla="*/ 148 h 155"/>
                <a:gd name="T88" fmla="*/ 70 w 180"/>
                <a:gd name="T89" fmla="*/ 155 h 155"/>
                <a:gd name="T90" fmla="*/ 68 w 180"/>
                <a:gd name="T91" fmla="*/ 153 h 155"/>
                <a:gd name="T92" fmla="*/ 60 w 180"/>
                <a:gd name="T93" fmla="*/ 153 h 155"/>
                <a:gd name="T94" fmla="*/ 50 w 180"/>
                <a:gd name="T95" fmla="*/ 152 h 155"/>
                <a:gd name="T96" fmla="*/ 44 w 180"/>
                <a:gd name="T97" fmla="*/ 148 h 155"/>
                <a:gd name="T98" fmla="*/ 32 w 180"/>
                <a:gd name="T99" fmla="*/ 145 h 155"/>
                <a:gd name="T100" fmla="*/ 15 w 180"/>
                <a:gd name="T101" fmla="*/ 145 h 155"/>
                <a:gd name="T102" fmla="*/ 0 w 180"/>
                <a:gd name="T103" fmla="*/ 133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0" h="155">
                  <a:moveTo>
                    <a:pt x="0" y="131"/>
                  </a:moveTo>
                  <a:lnTo>
                    <a:pt x="0" y="74"/>
                  </a:lnTo>
                  <a:lnTo>
                    <a:pt x="34" y="74"/>
                  </a:lnTo>
                  <a:lnTo>
                    <a:pt x="31" y="74"/>
                  </a:lnTo>
                  <a:lnTo>
                    <a:pt x="31" y="72"/>
                  </a:lnTo>
                  <a:lnTo>
                    <a:pt x="29" y="72"/>
                  </a:lnTo>
                  <a:lnTo>
                    <a:pt x="32" y="47"/>
                  </a:lnTo>
                  <a:lnTo>
                    <a:pt x="32" y="45"/>
                  </a:lnTo>
                  <a:lnTo>
                    <a:pt x="32" y="43"/>
                  </a:lnTo>
                  <a:lnTo>
                    <a:pt x="32" y="43"/>
                  </a:lnTo>
                  <a:lnTo>
                    <a:pt x="32" y="41"/>
                  </a:lnTo>
                  <a:lnTo>
                    <a:pt x="31" y="41"/>
                  </a:lnTo>
                  <a:lnTo>
                    <a:pt x="36" y="40"/>
                  </a:lnTo>
                  <a:lnTo>
                    <a:pt x="36" y="41"/>
                  </a:lnTo>
                  <a:lnTo>
                    <a:pt x="38" y="43"/>
                  </a:lnTo>
                  <a:lnTo>
                    <a:pt x="38" y="47"/>
                  </a:lnTo>
                  <a:lnTo>
                    <a:pt x="38" y="48"/>
                  </a:lnTo>
                  <a:lnTo>
                    <a:pt x="39" y="48"/>
                  </a:lnTo>
                  <a:lnTo>
                    <a:pt x="44" y="47"/>
                  </a:lnTo>
                  <a:lnTo>
                    <a:pt x="46" y="47"/>
                  </a:lnTo>
                  <a:lnTo>
                    <a:pt x="50" y="45"/>
                  </a:lnTo>
                  <a:lnTo>
                    <a:pt x="51" y="48"/>
                  </a:lnTo>
                  <a:lnTo>
                    <a:pt x="51" y="50"/>
                  </a:lnTo>
                  <a:lnTo>
                    <a:pt x="53" y="52"/>
                  </a:lnTo>
                  <a:lnTo>
                    <a:pt x="65" y="57"/>
                  </a:lnTo>
                  <a:lnTo>
                    <a:pt x="68" y="59"/>
                  </a:lnTo>
                  <a:lnTo>
                    <a:pt x="77" y="55"/>
                  </a:lnTo>
                  <a:lnTo>
                    <a:pt x="79" y="55"/>
                  </a:lnTo>
                  <a:lnTo>
                    <a:pt x="84" y="60"/>
                  </a:lnTo>
                  <a:lnTo>
                    <a:pt x="91" y="64"/>
                  </a:lnTo>
                  <a:lnTo>
                    <a:pt x="94" y="64"/>
                  </a:lnTo>
                  <a:lnTo>
                    <a:pt x="96" y="66"/>
                  </a:lnTo>
                  <a:lnTo>
                    <a:pt x="98" y="71"/>
                  </a:lnTo>
                  <a:lnTo>
                    <a:pt x="106" y="76"/>
                  </a:lnTo>
                  <a:lnTo>
                    <a:pt x="111" y="78"/>
                  </a:lnTo>
                  <a:lnTo>
                    <a:pt x="113" y="78"/>
                  </a:lnTo>
                  <a:lnTo>
                    <a:pt x="115" y="78"/>
                  </a:lnTo>
                  <a:lnTo>
                    <a:pt x="115" y="78"/>
                  </a:lnTo>
                  <a:lnTo>
                    <a:pt x="116" y="79"/>
                  </a:lnTo>
                  <a:lnTo>
                    <a:pt x="118" y="79"/>
                  </a:lnTo>
                  <a:lnTo>
                    <a:pt x="120" y="79"/>
                  </a:lnTo>
                  <a:lnTo>
                    <a:pt x="120" y="79"/>
                  </a:lnTo>
                  <a:lnTo>
                    <a:pt x="118" y="66"/>
                  </a:lnTo>
                  <a:lnTo>
                    <a:pt x="118" y="64"/>
                  </a:lnTo>
                  <a:lnTo>
                    <a:pt x="116" y="62"/>
                  </a:lnTo>
                  <a:lnTo>
                    <a:pt x="115" y="64"/>
                  </a:lnTo>
                  <a:lnTo>
                    <a:pt x="108" y="64"/>
                  </a:lnTo>
                  <a:lnTo>
                    <a:pt x="106" y="62"/>
                  </a:lnTo>
                  <a:lnTo>
                    <a:pt x="101" y="55"/>
                  </a:lnTo>
                  <a:lnTo>
                    <a:pt x="101" y="54"/>
                  </a:lnTo>
                  <a:lnTo>
                    <a:pt x="106" y="28"/>
                  </a:lnTo>
                  <a:lnTo>
                    <a:pt x="104" y="16"/>
                  </a:lnTo>
                  <a:lnTo>
                    <a:pt x="110" y="5"/>
                  </a:lnTo>
                  <a:lnTo>
                    <a:pt x="111" y="5"/>
                  </a:lnTo>
                  <a:lnTo>
                    <a:pt x="132" y="0"/>
                  </a:lnTo>
                  <a:lnTo>
                    <a:pt x="132" y="2"/>
                  </a:lnTo>
                  <a:lnTo>
                    <a:pt x="132" y="4"/>
                  </a:lnTo>
                  <a:lnTo>
                    <a:pt x="132" y="5"/>
                  </a:lnTo>
                  <a:lnTo>
                    <a:pt x="134" y="7"/>
                  </a:lnTo>
                  <a:lnTo>
                    <a:pt x="135" y="7"/>
                  </a:lnTo>
                  <a:lnTo>
                    <a:pt x="139" y="9"/>
                  </a:lnTo>
                  <a:lnTo>
                    <a:pt x="140" y="5"/>
                  </a:lnTo>
                  <a:lnTo>
                    <a:pt x="142" y="5"/>
                  </a:lnTo>
                  <a:lnTo>
                    <a:pt x="145" y="7"/>
                  </a:lnTo>
                  <a:lnTo>
                    <a:pt x="151" y="12"/>
                  </a:lnTo>
                  <a:lnTo>
                    <a:pt x="168" y="17"/>
                  </a:lnTo>
                  <a:lnTo>
                    <a:pt x="168" y="17"/>
                  </a:lnTo>
                  <a:lnTo>
                    <a:pt x="169" y="19"/>
                  </a:lnTo>
                  <a:lnTo>
                    <a:pt x="169" y="19"/>
                  </a:lnTo>
                  <a:lnTo>
                    <a:pt x="169" y="21"/>
                  </a:lnTo>
                  <a:lnTo>
                    <a:pt x="169" y="21"/>
                  </a:lnTo>
                  <a:lnTo>
                    <a:pt x="169" y="23"/>
                  </a:lnTo>
                  <a:lnTo>
                    <a:pt x="173" y="23"/>
                  </a:lnTo>
                  <a:lnTo>
                    <a:pt x="175" y="28"/>
                  </a:lnTo>
                  <a:lnTo>
                    <a:pt x="176" y="29"/>
                  </a:lnTo>
                  <a:lnTo>
                    <a:pt x="178" y="31"/>
                  </a:lnTo>
                  <a:lnTo>
                    <a:pt x="178" y="36"/>
                  </a:lnTo>
                  <a:lnTo>
                    <a:pt x="180" y="38"/>
                  </a:lnTo>
                  <a:lnTo>
                    <a:pt x="180" y="40"/>
                  </a:lnTo>
                  <a:lnTo>
                    <a:pt x="180" y="40"/>
                  </a:lnTo>
                  <a:lnTo>
                    <a:pt x="178" y="41"/>
                  </a:lnTo>
                  <a:lnTo>
                    <a:pt x="176" y="41"/>
                  </a:lnTo>
                  <a:lnTo>
                    <a:pt x="176" y="43"/>
                  </a:lnTo>
                  <a:lnTo>
                    <a:pt x="175" y="48"/>
                  </a:lnTo>
                  <a:lnTo>
                    <a:pt x="173" y="52"/>
                  </a:lnTo>
                  <a:lnTo>
                    <a:pt x="175" y="64"/>
                  </a:lnTo>
                  <a:lnTo>
                    <a:pt x="175" y="66"/>
                  </a:lnTo>
                  <a:lnTo>
                    <a:pt x="176" y="66"/>
                  </a:lnTo>
                  <a:lnTo>
                    <a:pt x="176" y="67"/>
                  </a:lnTo>
                  <a:lnTo>
                    <a:pt x="176" y="67"/>
                  </a:lnTo>
                  <a:lnTo>
                    <a:pt x="173" y="69"/>
                  </a:lnTo>
                  <a:lnTo>
                    <a:pt x="173" y="69"/>
                  </a:lnTo>
                  <a:lnTo>
                    <a:pt x="171" y="71"/>
                  </a:lnTo>
                  <a:lnTo>
                    <a:pt x="169" y="71"/>
                  </a:lnTo>
                  <a:lnTo>
                    <a:pt x="168" y="83"/>
                  </a:lnTo>
                  <a:lnTo>
                    <a:pt x="166" y="84"/>
                  </a:lnTo>
                  <a:lnTo>
                    <a:pt x="166" y="86"/>
                  </a:lnTo>
                  <a:lnTo>
                    <a:pt x="166" y="88"/>
                  </a:lnTo>
                  <a:lnTo>
                    <a:pt x="168" y="90"/>
                  </a:lnTo>
                  <a:lnTo>
                    <a:pt x="168" y="91"/>
                  </a:lnTo>
                  <a:lnTo>
                    <a:pt x="171" y="91"/>
                  </a:lnTo>
                  <a:lnTo>
                    <a:pt x="171" y="91"/>
                  </a:lnTo>
                  <a:lnTo>
                    <a:pt x="171" y="91"/>
                  </a:lnTo>
                  <a:lnTo>
                    <a:pt x="123" y="109"/>
                  </a:lnTo>
                  <a:lnTo>
                    <a:pt x="127" y="115"/>
                  </a:lnTo>
                  <a:lnTo>
                    <a:pt x="127" y="117"/>
                  </a:lnTo>
                  <a:lnTo>
                    <a:pt x="127" y="117"/>
                  </a:lnTo>
                  <a:lnTo>
                    <a:pt x="125" y="117"/>
                  </a:lnTo>
                  <a:lnTo>
                    <a:pt x="123" y="117"/>
                  </a:lnTo>
                  <a:lnTo>
                    <a:pt x="122" y="117"/>
                  </a:lnTo>
                  <a:lnTo>
                    <a:pt x="120" y="117"/>
                  </a:lnTo>
                  <a:lnTo>
                    <a:pt x="118" y="115"/>
                  </a:lnTo>
                  <a:lnTo>
                    <a:pt x="115" y="117"/>
                  </a:lnTo>
                  <a:lnTo>
                    <a:pt x="110" y="119"/>
                  </a:lnTo>
                  <a:lnTo>
                    <a:pt x="106" y="121"/>
                  </a:lnTo>
                  <a:lnTo>
                    <a:pt x="104" y="122"/>
                  </a:lnTo>
                  <a:lnTo>
                    <a:pt x="103" y="122"/>
                  </a:lnTo>
                  <a:lnTo>
                    <a:pt x="103" y="131"/>
                  </a:lnTo>
                  <a:lnTo>
                    <a:pt x="96" y="131"/>
                  </a:lnTo>
                  <a:lnTo>
                    <a:pt x="94" y="133"/>
                  </a:lnTo>
                  <a:lnTo>
                    <a:pt x="94" y="133"/>
                  </a:lnTo>
                  <a:lnTo>
                    <a:pt x="92" y="133"/>
                  </a:lnTo>
                  <a:lnTo>
                    <a:pt x="91" y="136"/>
                  </a:lnTo>
                  <a:lnTo>
                    <a:pt x="89" y="136"/>
                  </a:lnTo>
                  <a:lnTo>
                    <a:pt x="87" y="136"/>
                  </a:lnTo>
                  <a:lnTo>
                    <a:pt x="87" y="136"/>
                  </a:lnTo>
                  <a:lnTo>
                    <a:pt x="86" y="138"/>
                  </a:lnTo>
                  <a:lnTo>
                    <a:pt x="86" y="138"/>
                  </a:lnTo>
                  <a:lnTo>
                    <a:pt x="84" y="141"/>
                  </a:lnTo>
                  <a:lnTo>
                    <a:pt x="80" y="145"/>
                  </a:lnTo>
                  <a:lnTo>
                    <a:pt x="80" y="146"/>
                  </a:lnTo>
                  <a:lnTo>
                    <a:pt x="80" y="148"/>
                  </a:lnTo>
                  <a:lnTo>
                    <a:pt x="75" y="155"/>
                  </a:lnTo>
                  <a:lnTo>
                    <a:pt x="74" y="155"/>
                  </a:lnTo>
                  <a:lnTo>
                    <a:pt x="70" y="155"/>
                  </a:lnTo>
                  <a:lnTo>
                    <a:pt x="70" y="155"/>
                  </a:lnTo>
                  <a:lnTo>
                    <a:pt x="68" y="153"/>
                  </a:lnTo>
                  <a:lnTo>
                    <a:pt x="68" y="153"/>
                  </a:lnTo>
                  <a:lnTo>
                    <a:pt x="65" y="153"/>
                  </a:lnTo>
                  <a:lnTo>
                    <a:pt x="65" y="153"/>
                  </a:lnTo>
                  <a:lnTo>
                    <a:pt x="60" y="153"/>
                  </a:lnTo>
                  <a:lnTo>
                    <a:pt x="56" y="152"/>
                  </a:lnTo>
                  <a:lnTo>
                    <a:pt x="51" y="153"/>
                  </a:lnTo>
                  <a:lnTo>
                    <a:pt x="50" y="152"/>
                  </a:lnTo>
                  <a:lnTo>
                    <a:pt x="48" y="152"/>
                  </a:lnTo>
                  <a:lnTo>
                    <a:pt x="46" y="152"/>
                  </a:lnTo>
                  <a:lnTo>
                    <a:pt x="44" y="148"/>
                  </a:lnTo>
                  <a:lnTo>
                    <a:pt x="43" y="146"/>
                  </a:lnTo>
                  <a:lnTo>
                    <a:pt x="34" y="146"/>
                  </a:lnTo>
                  <a:lnTo>
                    <a:pt x="32" y="145"/>
                  </a:lnTo>
                  <a:lnTo>
                    <a:pt x="19" y="148"/>
                  </a:lnTo>
                  <a:lnTo>
                    <a:pt x="17" y="146"/>
                  </a:lnTo>
                  <a:lnTo>
                    <a:pt x="15" y="145"/>
                  </a:lnTo>
                  <a:lnTo>
                    <a:pt x="3" y="136"/>
                  </a:lnTo>
                  <a:lnTo>
                    <a:pt x="3" y="134"/>
                  </a:lnTo>
                  <a:lnTo>
                    <a:pt x="0" y="133"/>
                  </a:lnTo>
                  <a:lnTo>
                    <a:pt x="0" y="13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2" name="Freeform 116"/>
            <p:cNvSpPr>
              <a:spLocks/>
            </p:cNvSpPr>
            <p:nvPr/>
          </p:nvSpPr>
          <p:spPr bwMode="auto">
            <a:xfrm>
              <a:off x="651" y="3033"/>
              <a:ext cx="1" cy="4"/>
            </a:xfrm>
            <a:custGeom>
              <a:avLst/>
              <a:gdLst>
                <a:gd name="T0" fmla="*/ 1 w 1"/>
                <a:gd name="T1" fmla="*/ 0 h 4"/>
                <a:gd name="T2" fmla="*/ 1 w 1"/>
                <a:gd name="T3" fmla="*/ 0 h 4"/>
                <a:gd name="T4" fmla="*/ 1 w 1"/>
                <a:gd name="T5" fmla="*/ 2 h 4"/>
                <a:gd name="T6" fmla="*/ 1 w 1"/>
                <a:gd name="T7" fmla="*/ 4 h 4"/>
                <a:gd name="T8" fmla="*/ 0 w 1"/>
                <a:gd name="T9" fmla="*/ 4 h 4"/>
                <a:gd name="T10" fmla="*/ 0 w 1"/>
                <a:gd name="T11" fmla="*/ 2 h 4"/>
                <a:gd name="T12" fmla="*/ 0 w 1"/>
                <a:gd name="T13" fmla="*/ 0 h 4"/>
                <a:gd name="T14" fmla="*/ 1 w 1"/>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 h="4">
                  <a:moveTo>
                    <a:pt x="1" y="0"/>
                  </a:moveTo>
                  <a:lnTo>
                    <a:pt x="1" y="0"/>
                  </a:lnTo>
                  <a:lnTo>
                    <a:pt x="1" y="2"/>
                  </a:lnTo>
                  <a:lnTo>
                    <a:pt x="1" y="4"/>
                  </a:lnTo>
                  <a:lnTo>
                    <a:pt x="0" y="4"/>
                  </a:lnTo>
                  <a:lnTo>
                    <a:pt x="0" y="2"/>
                  </a:lnTo>
                  <a:lnTo>
                    <a:pt x="0" y="0"/>
                  </a:lnTo>
                  <a:lnTo>
                    <a:pt x="1"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3" name="Freeform 117"/>
            <p:cNvSpPr>
              <a:spLocks/>
            </p:cNvSpPr>
            <p:nvPr/>
          </p:nvSpPr>
          <p:spPr bwMode="auto">
            <a:xfrm>
              <a:off x="651" y="3033"/>
              <a:ext cx="1" cy="4"/>
            </a:xfrm>
            <a:custGeom>
              <a:avLst/>
              <a:gdLst>
                <a:gd name="T0" fmla="*/ 1 w 1"/>
                <a:gd name="T1" fmla="*/ 0 h 4"/>
                <a:gd name="T2" fmla="*/ 1 w 1"/>
                <a:gd name="T3" fmla="*/ 0 h 4"/>
                <a:gd name="T4" fmla="*/ 1 w 1"/>
                <a:gd name="T5" fmla="*/ 2 h 4"/>
                <a:gd name="T6" fmla="*/ 1 w 1"/>
                <a:gd name="T7" fmla="*/ 4 h 4"/>
                <a:gd name="T8" fmla="*/ 0 w 1"/>
                <a:gd name="T9" fmla="*/ 4 h 4"/>
                <a:gd name="T10" fmla="*/ 0 w 1"/>
                <a:gd name="T11" fmla="*/ 2 h 4"/>
                <a:gd name="T12" fmla="*/ 0 w 1"/>
                <a:gd name="T13" fmla="*/ 0 h 4"/>
                <a:gd name="T14" fmla="*/ 1 w 1"/>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 h="4">
                  <a:moveTo>
                    <a:pt x="1" y="0"/>
                  </a:moveTo>
                  <a:lnTo>
                    <a:pt x="1" y="0"/>
                  </a:lnTo>
                  <a:lnTo>
                    <a:pt x="1" y="2"/>
                  </a:lnTo>
                  <a:lnTo>
                    <a:pt x="1" y="4"/>
                  </a:lnTo>
                  <a:lnTo>
                    <a:pt x="0" y="4"/>
                  </a:lnTo>
                  <a:lnTo>
                    <a:pt x="0" y="2"/>
                  </a:lnTo>
                  <a:lnTo>
                    <a:pt x="0" y="0"/>
                  </a:lnTo>
                  <a:lnTo>
                    <a:pt x="1"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4" name="Freeform 118"/>
            <p:cNvSpPr>
              <a:spLocks/>
            </p:cNvSpPr>
            <p:nvPr/>
          </p:nvSpPr>
          <p:spPr bwMode="auto">
            <a:xfrm>
              <a:off x="639" y="3054"/>
              <a:ext cx="5" cy="5"/>
            </a:xfrm>
            <a:custGeom>
              <a:avLst/>
              <a:gdLst>
                <a:gd name="T0" fmla="*/ 1 w 5"/>
                <a:gd name="T1" fmla="*/ 0 h 5"/>
                <a:gd name="T2" fmla="*/ 3 w 5"/>
                <a:gd name="T3" fmla="*/ 0 h 5"/>
                <a:gd name="T4" fmla="*/ 3 w 5"/>
                <a:gd name="T5" fmla="*/ 0 h 5"/>
                <a:gd name="T6" fmla="*/ 5 w 5"/>
                <a:gd name="T7" fmla="*/ 2 h 5"/>
                <a:gd name="T8" fmla="*/ 1 w 5"/>
                <a:gd name="T9" fmla="*/ 5 h 5"/>
                <a:gd name="T10" fmla="*/ 1 w 5"/>
                <a:gd name="T11" fmla="*/ 5 h 5"/>
                <a:gd name="T12" fmla="*/ 0 w 5"/>
                <a:gd name="T13" fmla="*/ 3 h 5"/>
                <a:gd name="T14" fmla="*/ 0 w 5"/>
                <a:gd name="T15" fmla="*/ 2 h 5"/>
                <a:gd name="T16" fmla="*/ 0 w 5"/>
                <a:gd name="T17" fmla="*/ 2 h 5"/>
                <a:gd name="T18" fmla="*/ 0 w 5"/>
                <a:gd name="T19" fmla="*/ 0 h 5"/>
                <a:gd name="T20" fmla="*/ 1 w 5"/>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5">
                  <a:moveTo>
                    <a:pt x="1" y="0"/>
                  </a:moveTo>
                  <a:lnTo>
                    <a:pt x="3" y="0"/>
                  </a:lnTo>
                  <a:lnTo>
                    <a:pt x="3" y="0"/>
                  </a:lnTo>
                  <a:lnTo>
                    <a:pt x="5" y="2"/>
                  </a:lnTo>
                  <a:lnTo>
                    <a:pt x="1" y="5"/>
                  </a:lnTo>
                  <a:lnTo>
                    <a:pt x="1" y="5"/>
                  </a:lnTo>
                  <a:lnTo>
                    <a:pt x="0" y="3"/>
                  </a:lnTo>
                  <a:lnTo>
                    <a:pt x="0" y="2"/>
                  </a:lnTo>
                  <a:lnTo>
                    <a:pt x="0" y="2"/>
                  </a:lnTo>
                  <a:lnTo>
                    <a:pt x="0" y="0"/>
                  </a:lnTo>
                  <a:lnTo>
                    <a:pt x="1"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5" name="Freeform 119"/>
            <p:cNvSpPr>
              <a:spLocks/>
            </p:cNvSpPr>
            <p:nvPr/>
          </p:nvSpPr>
          <p:spPr bwMode="auto">
            <a:xfrm>
              <a:off x="639" y="3054"/>
              <a:ext cx="5" cy="5"/>
            </a:xfrm>
            <a:custGeom>
              <a:avLst/>
              <a:gdLst>
                <a:gd name="T0" fmla="*/ 1 w 5"/>
                <a:gd name="T1" fmla="*/ 0 h 5"/>
                <a:gd name="T2" fmla="*/ 3 w 5"/>
                <a:gd name="T3" fmla="*/ 0 h 5"/>
                <a:gd name="T4" fmla="*/ 3 w 5"/>
                <a:gd name="T5" fmla="*/ 0 h 5"/>
                <a:gd name="T6" fmla="*/ 5 w 5"/>
                <a:gd name="T7" fmla="*/ 2 h 5"/>
                <a:gd name="T8" fmla="*/ 1 w 5"/>
                <a:gd name="T9" fmla="*/ 5 h 5"/>
                <a:gd name="T10" fmla="*/ 1 w 5"/>
                <a:gd name="T11" fmla="*/ 5 h 5"/>
                <a:gd name="T12" fmla="*/ 0 w 5"/>
                <a:gd name="T13" fmla="*/ 3 h 5"/>
                <a:gd name="T14" fmla="*/ 0 w 5"/>
                <a:gd name="T15" fmla="*/ 2 h 5"/>
                <a:gd name="T16" fmla="*/ 0 w 5"/>
                <a:gd name="T17" fmla="*/ 2 h 5"/>
                <a:gd name="T18" fmla="*/ 0 w 5"/>
                <a:gd name="T19" fmla="*/ 0 h 5"/>
                <a:gd name="T20" fmla="*/ 1 w 5"/>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5">
                  <a:moveTo>
                    <a:pt x="1" y="0"/>
                  </a:moveTo>
                  <a:lnTo>
                    <a:pt x="3" y="0"/>
                  </a:lnTo>
                  <a:lnTo>
                    <a:pt x="3" y="0"/>
                  </a:lnTo>
                  <a:lnTo>
                    <a:pt x="5" y="2"/>
                  </a:lnTo>
                  <a:lnTo>
                    <a:pt x="1" y="5"/>
                  </a:lnTo>
                  <a:lnTo>
                    <a:pt x="1" y="5"/>
                  </a:lnTo>
                  <a:lnTo>
                    <a:pt x="0" y="3"/>
                  </a:lnTo>
                  <a:lnTo>
                    <a:pt x="0" y="2"/>
                  </a:lnTo>
                  <a:lnTo>
                    <a:pt x="0" y="2"/>
                  </a:lnTo>
                  <a:lnTo>
                    <a:pt x="0" y="0"/>
                  </a:lnTo>
                  <a:lnTo>
                    <a:pt x="1"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6" name="Freeform 120"/>
            <p:cNvSpPr>
              <a:spLocks/>
            </p:cNvSpPr>
            <p:nvPr/>
          </p:nvSpPr>
          <p:spPr bwMode="auto">
            <a:xfrm>
              <a:off x="1062" y="2990"/>
              <a:ext cx="122" cy="141"/>
            </a:xfrm>
            <a:custGeom>
              <a:avLst/>
              <a:gdLst>
                <a:gd name="T0" fmla="*/ 108 w 122"/>
                <a:gd name="T1" fmla="*/ 72 h 141"/>
                <a:gd name="T2" fmla="*/ 108 w 122"/>
                <a:gd name="T3" fmla="*/ 28 h 141"/>
                <a:gd name="T4" fmla="*/ 108 w 122"/>
                <a:gd name="T5" fmla="*/ 28 h 141"/>
                <a:gd name="T6" fmla="*/ 120 w 122"/>
                <a:gd name="T7" fmla="*/ 12 h 141"/>
                <a:gd name="T8" fmla="*/ 122 w 122"/>
                <a:gd name="T9" fmla="*/ 11 h 141"/>
                <a:gd name="T10" fmla="*/ 113 w 122"/>
                <a:gd name="T11" fmla="*/ 11 h 141"/>
                <a:gd name="T12" fmla="*/ 104 w 122"/>
                <a:gd name="T13" fmla="*/ 5 h 141"/>
                <a:gd name="T14" fmla="*/ 92 w 122"/>
                <a:gd name="T15" fmla="*/ 9 h 141"/>
                <a:gd name="T16" fmla="*/ 89 w 122"/>
                <a:gd name="T17" fmla="*/ 14 h 141"/>
                <a:gd name="T18" fmla="*/ 82 w 122"/>
                <a:gd name="T19" fmla="*/ 17 h 141"/>
                <a:gd name="T20" fmla="*/ 58 w 122"/>
                <a:gd name="T21" fmla="*/ 12 h 141"/>
                <a:gd name="T22" fmla="*/ 41 w 122"/>
                <a:gd name="T23" fmla="*/ 0 h 141"/>
                <a:gd name="T24" fmla="*/ 32 w 122"/>
                <a:gd name="T25" fmla="*/ 2 h 141"/>
                <a:gd name="T26" fmla="*/ 27 w 122"/>
                <a:gd name="T27" fmla="*/ 0 h 141"/>
                <a:gd name="T28" fmla="*/ 7 w 122"/>
                <a:gd name="T29" fmla="*/ 0 h 141"/>
                <a:gd name="T30" fmla="*/ 3 w 122"/>
                <a:gd name="T31" fmla="*/ 2 h 141"/>
                <a:gd name="T32" fmla="*/ 0 w 122"/>
                <a:gd name="T33" fmla="*/ 9 h 141"/>
                <a:gd name="T34" fmla="*/ 0 w 122"/>
                <a:gd name="T35" fmla="*/ 9 h 141"/>
                <a:gd name="T36" fmla="*/ 0 w 122"/>
                <a:gd name="T37" fmla="*/ 9 h 141"/>
                <a:gd name="T38" fmla="*/ 3 w 122"/>
                <a:gd name="T39" fmla="*/ 9 h 141"/>
                <a:gd name="T40" fmla="*/ 5 w 122"/>
                <a:gd name="T41" fmla="*/ 11 h 141"/>
                <a:gd name="T42" fmla="*/ 5 w 122"/>
                <a:gd name="T43" fmla="*/ 12 h 141"/>
                <a:gd name="T44" fmla="*/ 5 w 122"/>
                <a:gd name="T45" fmla="*/ 12 h 141"/>
                <a:gd name="T46" fmla="*/ 5 w 122"/>
                <a:gd name="T47" fmla="*/ 14 h 141"/>
                <a:gd name="T48" fmla="*/ 8 w 122"/>
                <a:gd name="T49" fmla="*/ 23 h 141"/>
                <a:gd name="T50" fmla="*/ 8 w 122"/>
                <a:gd name="T51" fmla="*/ 24 h 141"/>
                <a:gd name="T52" fmla="*/ 12 w 122"/>
                <a:gd name="T53" fmla="*/ 26 h 141"/>
                <a:gd name="T54" fmla="*/ 14 w 122"/>
                <a:gd name="T55" fmla="*/ 28 h 141"/>
                <a:gd name="T56" fmla="*/ 15 w 122"/>
                <a:gd name="T57" fmla="*/ 43 h 141"/>
                <a:gd name="T58" fmla="*/ 14 w 122"/>
                <a:gd name="T59" fmla="*/ 47 h 141"/>
                <a:gd name="T60" fmla="*/ 0 w 122"/>
                <a:gd name="T61" fmla="*/ 67 h 141"/>
                <a:gd name="T62" fmla="*/ 0 w 122"/>
                <a:gd name="T63" fmla="*/ 71 h 141"/>
                <a:gd name="T64" fmla="*/ 2 w 122"/>
                <a:gd name="T65" fmla="*/ 74 h 141"/>
                <a:gd name="T66" fmla="*/ 2 w 122"/>
                <a:gd name="T67" fmla="*/ 76 h 141"/>
                <a:gd name="T68" fmla="*/ 5 w 122"/>
                <a:gd name="T69" fmla="*/ 76 h 141"/>
                <a:gd name="T70" fmla="*/ 7 w 122"/>
                <a:gd name="T71" fmla="*/ 74 h 141"/>
                <a:gd name="T72" fmla="*/ 12 w 122"/>
                <a:gd name="T73" fmla="*/ 74 h 141"/>
                <a:gd name="T74" fmla="*/ 12 w 122"/>
                <a:gd name="T75" fmla="*/ 76 h 141"/>
                <a:gd name="T76" fmla="*/ 8 w 122"/>
                <a:gd name="T77" fmla="*/ 78 h 141"/>
                <a:gd name="T78" fmla="*/ 7 w 122"/>
                <a:gd name="T79" fmla="*/ 79 h 141"/>
                <a:gd name="T80" fmla="*/ 3 w 122"/>
                <a:gd name="T81" fmla="*/ 79 h 141"/>
                <a:gd name="T82" fmla="*/ 2 w 122"/>
                <a:gd name="T83" fmla="*/ 83 h 141"/>
                <a:gd name="T84" fmla="*/ 3 w 122"/>
                <a:gd name="T85" fmla="*/ 84 h 141"/>
                <a:gd name="T86" fmla="*/ 56 w 122"/>
                <a:gd name="T87" fmla="*/ 117 h 141"/>
                <a:gd name="T88" fmla="*/ 60 w 122"/>
                <a:gd name="T89" fmla="*/ 129 h 141"/>
                <a:gd name="T90" fmla="*/ 82 w 122"/>
                <a:gd name="T91" fmla="*/ 141 h 141"/>
                <a:gd name="T92" fmla="*/ 86 w 122"/>
                <a:gd name="T93" fmla="*/ 139 h 141"/>
                <a:gd name="T94" fmla="*/ 96 w 122"/>
                <a:gd name="T95" fmla="*/ 121 h 141"/>
                <a:gd name="T96" fmla="*/ 96 w 122"/>
                <a:gd name="T97" fmla="*/ 115 h 141"/>
                <a:gd name="T98" fmla="*/ 99 w 122"/>
                <a:gd name="T99" fmla="*/ 110 h 141"/>
                <a:gd name="T100" fmla="*/ 104 w 122"/>
                <a:gd name="T101" fmla="*/ 107 h 141"/>
                <a:gd name="T102" fmla="*/ 106 w 122"/>
                <a:gd name="T103" fmla="*/ 103 h 141"/>
                <a:gd name="T104" fmla="*/ 108 w 122"/>
                <a:gd name="T105" fmla="*/ 102 h 141"/>
                <a:gd name="T106" fmla="*/ 110 w 122"/>
                <a:gd name="T107" fmla="*/ 100 h 141"/>
                <a:gd name="T108" fmla="*/ 111 w 122"/>
                <a:gd name="T109" fmla="*/ 100 h 141"/>
                <a:gd name="T110" fmla="*/ 115 w 122"/>
                <a:gd name="T111" fmla="*/ 96 h 141"/>
                <a:gd name="T112" fmla="*/ 116 w 122"/>
                <a:gd name="T113" fmla="*/ 96 h 141"/>
                <a:gd name="T114" fmla="*/ 116 w 122"/>
                <a:gd name="T115" fmla="*/ 95 h 141"/>
                <a:gd name="T116" fmla="*/ 108 w 122"/>
                <a:gd name="T117" fmla="*/ 84 h 141"/>
                <a:gd name="T118" fmla="*/ 108 w 122"/>
                <a:gd name="T119" fmla="*/ 7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2" h="141">
                  <a:moveTo>
                    <a:pt x="108" y="72"/>
                  </a:moveTo>
                  <a:lnTo>
                    <a:pt x="108" y="28"/>
                  </a:lnTo>
                  <a:lnTo>
                    <a:pt x="108" y="28"/>
                  </a:lnTo>
                  <a:lnTo>
                    <a:pt x="120" y="12"/>
                  </a:lnTo>
                  <a:lnTo>
                    <a:pt x="122" y="11"/>
                  </a:lnTo>
                  <a:lnTo>
                    <a:pt x="113" y="11"/>
                  </a:lnTo>
                  <a:lnTo>
                    <a:pt x="104" y="5"/>
                  </a:lnTo>
                  <a:lnTo>
                    <a:pt x="92" y="9"/>
                  </a:lnTo>
                  <a:lnTo>
                    <a:pt x="89" y="14"/>
                  </a:lnTo>
                  <a:lnTo>
                    <a:pt x="82" y="17"/>
                  </a:lnTo>
                  <a:lnTo>
                    <a:pt x="58" y="12"/>
                  </a:lnTo>
                  <a:lnTo>
                    <a:pt x="41" y="0"/>
                  </a:lnTo>
                  <a:lnTo>
                    <a:pt x="32" y="2"/>
                  </a:lnTo>
                  <a:lnTo>
                    <a:pt x="27" y="0"/>
                  </a:lnTo>
                  <a:lnTo>
                    <a:pt x="7" y="0"/>
                  </a:lnTo>
                  <a:lnTo>
                    <a:pt x="3" y="2"/>
                  </a:lnTo>
                  <a:lnTo>
                    <a:pt x="0" y="9"/>
                  </a:lnTo>
                  <a:lnTo>
                    <a:pt x="0" y="9"/>
                  </a:lnTo>
                  <a:lnTo>
                    <a:pt x="0" y="9"/>
                  </a:lnTo>
                  <a:lnTo>
                    <a:pt x="3" y="9"/>
                  </a:lnTo>
                  <a:lnTo>
                    <a:pt x="5" y="11"/>
                  </a:lnTo>
                  <a:lnTo>
                    <a:pt x="5" y="12"/>
                  </a:lnTo>
                  <a:lnTo>
                    <a:pt x="5" y="12"/>
                  </a:lnTo>
                  <a:lnTo>
                    <a:pt x="5" y="14"/>
                  </a:lnTo>
                  <a:lnTo>
                    <a:pt x="8" y="23"/>
                  </a:lnTo>
                  <a:lnTo>
                    <a:pt x="8" y="24"/>
                  </a:lnTo>
                  <a:lnTo>
                    <a:pt x="12" y="26"/>
                  </a:lnTo>
                  <a:lnTo>
                    <a:pt x="14" y="28"/>
                  </a:lnTo>
                  <a:lnTo>
                    <a:pt x="15" y="43"/>
                  </a:lnTo>
                  <a:lnTo>
                    <a:pt x="14" y="47"/>
                  </a:lnTo>
                  <a:lnTo>
                    <a:pt x="0" y="67"/>
                  </a:lnTo>
                  <a:lnTo>
                    <a:pt x="0" y="71"/>
                  </a:lnTo>
                  <a:lnTo>
                    <a:pt x="2" y="74"/>
                  </a:lnTo>
                  <a:lnTo>
                    <a:pt x="2" y="76"/>
                  </a:lnTo>
                  <a:lnTo>
                    <a:pt x="5" y="76"/>
                  </a:lnTo>
                  <a:lnTo>
                    <a:pt x="7" y="74"/>
                  </a:lnTo>
                  <a:lnTo>
                    <a:pt x="12" y="74"/>
                  </a:lnTo>
                  <a:lnTo>
                    <a:pt x="12" y="76"/>
                  </a:lnTo>
                  <a:lnTo>
                    <a:pt x="8" y="78"/>
                  </a:lnTo>
                  <a:lnTo>
                    <a:pt x="7" y="79"/>
                  </a:lnTo>
                  <a:lnTo>
                    <a:pt x="3" y="79"/>
                  </a:lnTo>
                  <a:lnTo>
                    <a:pt x="2" y="83"/>
                  </a:lnTo>
                  <a:lnTo>
                    <a:pt x="3" y="84"/>
                  </a:lnTo>
                  <a:lnTo>
                    <a:pt x="56" y="117"/>
                  </a:lnTo>
                  <a:lnTo>
                    <a:pt x="60" y="129"/>
                  </a:lnTo>
                  <a:lnTo>
                    <a:pt x="82" y="141"/>
                  </a:lnTo>
                  <a:lnTo>
                    <a:pt x="86" y="139"/>
                  </a:lnTo>
                  <a:lnTo>
                    <a:pt x="96" y="121"/>
                  </a:lnTo>
                  <a:lnTo>
                    <a:pt x="96" y="115"/>
                  </a:lnTo>
                  <a:lnTo>
                    <a:pt x="99" y="110"/>
                  </a:lnTo>
                  <a:lnTo>
                    <a:pt x="104" y="107"/>
                  </a:lnTo>
                  <a:lnTo>
                    <a:pt x="106" y="103"/>
                  </a:lnTo>
                  <a:lnTo>
                    <a:pt x="108" y="102"/>
                  </a:lnTo>
                  <a:lnTo>
                    <a:pt x="110" y="100"/>
                  </a:lnTo>
                  <a:lnTo>
                    <a:pt x="111" y="100"/>
                  </a:lnTo>
                  <a:lnTo>
                    <a:pt x="115" y="96"/>
                  </a:lnTo>
                  <a:lnTo>
                    <a:pt x="116" y="96"/>
                  </a:lnTo>
                  <a:lnTo>
                    <a:pt x="116" y="95"/>
                  </a:lnTo>
                  <a:lnTo>
                    <a:pt x="108" y="84"/>
                  </a:lnTo>
                  <a:lnTo>
                    <a:pt x="108" y="7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7" name="Freeform 121"/>
            <p:cNvSpPr>
              <a:spLocks/>
            </p:cNvSpPr>
            <p:nvPr/>
          </p:nvSpPr>
          <p:spPr bwMode="auto">
            <a:xfrm>
              <a:off x="1062" y="2990"/>
              <a:ext cx="122" cy="141"/>
            </a:xfrm>
            <a:custGeom>
              <a:avLst/>
              <a:gdLst>
                <a:gd name="T0" fmla="*/ 108 w 122"/>
                <a:gd name="T1" fmla="*/ 72 h 141"/>
                <a:gd name="T2" fmla="*/ 108 w 122"/>
                <a:gd name="T3" fmla="*/ 28 h 141"/>
                <a:gd name="T4" fmla="*/ 108 w 122"/>
                <a:gd name="T5" fmla="*/ 28 h 141"/>
                <a:gd name="T6" fmla="*/ 120 w 122"/>
                <a:gd name="T7" fmla="*/ 12 h 141"/>
                <a:gd name="T8" fmla="*/ 122 w 122"/>
                <a:gd name="T9" fmla="*/ 11 h 141"/>
                <a:gd name="T10" fmla="*/ 113 w 122"/>
                <a:gd name="T11" fmla="*/ 11 h 141"/>
                <a:gd name="T12" fmla="*/ 104 w 122"/>
                <a:gd name="T13" fmla="*/ 5 h 141"/>
                <a:gd name="T14" fmla="*/ 92 w 122"/>
                <a:gd name="T15" fmla="*/ 9 h 141"/>
                <a:gd name="T16" fmla="*/ 89 w 122"/>
                <a:gd name="T17" fmla="*/ 14 h 141"/>
                <a:gd name="T18" fmla="*/ 82 w 122"/>
                <a:gd name="T19" fmla="*/ 17 h 141"/>
                <a:gd name="T20" fmla="*/ 58 w 122"/>
                <a:gd name="T21" fmla="*/ 12 h 141"/>
                <a:gd name="T22" fmla="*/ 41 w 122"/>
                <a:gd name="T23" fmla="*/ 0 h 141"/>
                <a:gd name="T24" fmla="*/ 32 w 122"/>
                <a:gd name="T25" fmla="*/ 2 h 141"/>
                <a:gd name="T26" fmla="*/ 27 w 122"/>
                <a:gd name="T27" fmla="*/ 0 h 141"/>
                <a:gd name="T28" fmla="*/ 7 w 122"/>
                <a:gd name="T29" fmla="*/ 0 h 141"/>
                <a:gd name="T30" fmla="*/ 3 w 122"/>
                <a:gd name="T31" fmla="*/ 2 h 141"/>
                <a:gd name="T32" fmla="*/ 0 w 122"/>
                <a:gd name="T33" fmla="*/ 9 h 141"/>
                <a:gd name="T34" fmla="*/ 0 w 122"/>
                <a:gd name="T35" fmla="*/ 9 h 141"/>
                <a:gd name="T36" fmla="*/ 0 w 122"/>
                <a:gd name="T37" fmla="*/ 9 h 141"/>
                <a:gd name="T38" fmla="*/ 3 w 122"/>
                <a:gd name="T39" fmla="*/ 9 h 141"/>
                <a:gd name="T40" fmla="*/ 5 w 122"/>
                <a:gd name="T41" fmla="*/ 11 h 141"/>
                <a:gd name="T42" fmla="*/ 5 w 122"/>
                <a:gd name="T43" fmla="*/ 12 h 141"/>
                <a:gd name="T44" fmla="*/ 5 w 122"/>
                <a:gd name="T45" fmla="*/ 12 h 141"/>
                <a:gd name="T46" fmla="*/ 5 w 122"/>
                <a:gd name="T47" fmla="*/ 14 h 141"/>
                <a:gd name="T48" fmla="*/ 8 w 122"/>
                <a:gd name="T49" fmla="*/ 23 h 141"/>
                <a:gd name="T50" fmla="*/ 8 w 122"/>
                <a:gd name="T51" fmla="*/ 24 h 141"/>
                <a:gd name="T52" fmla="*/ 12 w 122"/>
                <a:gd name="T53" fmla="*/ 26 h 141"/>
                <a:gd name="T54" fmla="*/ 14 w 122"/>
                <a:gd name="T55" fmla="*/ 28 h 141"/>
                <a:gd name="T56" fmla="*/ 15 w 122"/>
                <a:gd name="T57" fmla="*/ 43 h 141"/>
                <a:gd name="T58" fmla="*/ 14 w 122"/>
                <a:gd name="T59" fmla="*/ 47 h 141"/>
                <a:gd name="T60" fmla="*/ 0 w 122"/>
                <a:gd name="T61" fmla="*/ 67 h 141"/>
                <a:gd name="T62" fmla="*/ 0 w 122"/>
                <a:gd name="T63" fmla="*/ 71 h 141"/>
                <a:gd name="T64" fmla="*/ 2 w 122"/>
                <a:gd name="T65" fmla="*/ 74 h 141"/>
                <a:gd name="T66" fmla="*/ 2 w 122"/>
                <a:gd name="T67" fmla="*/ 76 h 141"/>
                <a:gd name="T68" fmla="*/ 5 w 122"/>
                <a:gd name="T69" fmla="*/ 76 h 141"/>
                <a:gd name="T70" fmla="*/ 7 w 122"/>
                <a:gd name="T71" fmla="*/ 74 h 141"/>
                <a:gd name="T72" fmla="*/ 12 w 122"/>
                <a:gd name="T73" fmla="*/ 74 h 141"/>
                <a:gd name="T74" fmla="*/ 12 w 122"/>
                <a:gd name="T75" fmla="*/ 76 h 141"/>
                <a:gd name="T76" fmla="*/ 8 w 122"/>
                <a:gd name="T77" fmla="*/ 78 h 141"/>
                <a:gd name="T78" fmla="*/ 7 w 122"/>
                <a:gd name="T79" fmla="*/ 79 h 141"/>
                <a:gd name="T80" fmla="*/ 3 w 122"/>
                <a:gd name="T81" fmla="*/ 79 h 141"/>
                <a:gd name="T82" fmla="*/ 2 w 122"/>
                <a:gd name="T83" fmla="*/ 83 h 141"/>
                <a:gd name="T84" fmla="*/ 3 w 122"/>
                <a:gd name="T85" fmla="*/ 84 h 141"/>
                <a:gd name="T86" fmla="*/ 56 w 122"/>
                <a:gd name="T87" fmla="*/ 117 h 141"/>
                <a:gd name="T88" fmla="*/ 60 w 122"/>
                <a:gd name="T89" fmla="*/ 129 h 141"/>
                <a:gd name="T90" fmla="*/ 82 w 122"/>
                <a:gd name="T91" fmla="*/ 141 h 141"/>
                <a:gd name="T92" fmla="*/ 86 w 122"/>
                <a:gd name="T93" fmla="*/ 139 h 141"/>
                <a:gd name="T94" fmla="*/ 96 w 122"/>
                <a:gd name="T95" fmla="*/ 121 h 141"/>
                <a:gd name="T96" fmla="*/ 96 w 122"/>
                <a:gd name="T97" fmla="*/ 115 h 141"/>
                <a:gd name="T98" fmla="*/ 99 w 122"/>
                <a:gd name="T99" fmla="*/ 110 h 141"/>
                <a:gd name="T100" fmla="*/ 104 w 122"/>
                <a:gd name="T101" fmla="*/ 107 h 141"/>
                <a:gd name="T102" fmla="*/ 106 w 122"/>
                <a:gd name="T103" fmla="*/ 103 h 141"/>
                <a:gd name="T104" fmla="*/ 108 w 122"/>
                <a:gd name="T105" fmla="*/ 102 h 141"/>
                <a:gd name="T106" fmla="*/ 110 w 122"/>
                <a:gd name="T107" fmla="*/ 100 h 141"/>
                <a:gd name="T108" fmla="*/ 111 w 122"/>
                <a:gd name="T109" fmla="*/ 100 h 141"/>
                <a:gd name="T110" fmla="*/ 115 w 122"/>
                <a:gd name="T111" fmla="*/ 96 h 141"/>
                <a:gd name="T112" fmla="*/ 116 w 122"/>
                <a:gd name="T113" fmla="*/ 96 h 141"/>
                <a:gd name="T114" fmla="*/ 116 w 122"/>
                <a:gd name="T115" fmla="*/ 95 h 141"/>
                <a:gd name="T116" fmla="*/ 108 w 122"/>
                <a:gd name="T117" fmla="*/ 84 h 141"/>
                <a:gd name="T118" fmla="*/ 108 w 122"/>
                <a:gd name="T119" fmla="*/ 7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2" h="141">
                  <a:moveTo>
                    <a:pt x="108" y="72"/>
                  </a:moveTo>
                  <a:lnTo>
                    <a:pt x="108" y="28"/>
                  </a:lnTo>
                  <a:lnTo>
                    <a:pt x="108" y="28"/>
                  </a:lnTo>
                  <a:lnTo>
                    <a:pt x="120" y="12"/>
                  </a:lnTo>
                  <a:lnTo>
                    <a:pt x="122" y="11"/>
                  </a:lnTo>
                  <a:lnTo>
                    <a:pt x="113" y="11"/>
                  </a:lnTo>
                  <a:lnTo>
                    <a:pt x="104" y="5"/>
                  </a:lnTo>
                  <a:lnTo>
                    <a:pt x="92" y="9"/>
                  </a:lnTo>
                  <a:lnTo>
                    <a:pt x="89" y="14"/>
                  </a:lnTo>
                  <a:lnTo>
                    <a:pt x="82" y="17"/>
                  </a:lnTo>
                  <a:lnTo>
                    <a:pt x="58" y="12"/>
                  </a:lnTo>
                  <a:lnTo>
                    <a:pt x="41" y="0"/>
                  </a:lnTo>
                  <a:lnTo>
                    <a:pt x="32" y="2"/>
                  </a:lnTo>
                  <a:lnTo>
                    <a:pt x="27" y="0"/>
                  </a:lnTo>
                  <a:lnTo>
                    <a:pt x="7" y="0"/>
                  </a:lnTo>
                  <a:lnTo>
                    <a:pt x="3" y="2"/>
                  </a:lnTo>
                  <a:lnTo>
                    <a:pt x="0" y="9"/>
                  </a:lnTo>
                  <a:lnTo>
                    <a:pt x="0" y="9"/>
                  </a:lnTo>
                  <a:lnTo>
                    <a:pt x="0" y="9"/>
                  </a:lnTo>
                  <a:lnTo>
                    <a:pt x="3" y="9"/>
                  </a:lnTo>
                  <a:lnTo>
                    <a:pt x="5" y="11"/>
                  </a:lnTo>
                  <a:lnTo>
                    <a:pt x="5" y="12"/>
                  </a:lnTo>
                  <a:lnTo>
                    <a:pt x="5" y="12"/>
                  </a:lnTo>
                  <a:lnTo>
                    <a:pt x="5" y="14"/>
                  </a:lnTo>
                  <a:lnTo>
                    <a:pt x="8" y="23"/>
                  </a:lnTo>
                  <a:lnTo>
                    <a:pt x="8" y="24"/>
                  </a:lnTo>
                  <a:lnTo>
                    <a:pt x="12" y="26"/>
                  </a:lnTo>
                  <a:lnTo>
                    <a:pt x="14" y="28"/>
                  </a:lnTo>
                  <a:lnTo>
                    <a:pt x="15" y="43"/>
                  </a:lnTo>
                  <a:lnTo>
                    <a:pt x="14" y="47"/>
                  </a:lnTo>
                  <a:lnTo>
                    <a:pt x="0" y="67"/>
                  </a:lnTo>
                  <a:lnTo>
                    <a:pt x="0" y="71"/>
                  </a:lnTo>
                  <a:lnTo>
                    <a:pt x="2" y="74"/>
                  </a:lnTo>
                  <a:lnTo>
                    <a:pt x="2" y="76"/>
                  </a:lnTo>
                  <a:lnTo>
                    <a:pt x="5" y="76"/>
                  </a:lnTo>
                  <a:lnTo>
                    <a:pt x="7" y="74"/>
                  </a:lnTo>
                  <a:lnTo>
                    <a:pt x="12" y="74"/>
                  </a:lnTo>
                  <a:lnTo>
                    <a:pt x="12" y="76"/>
                  </a:lnTo>
                  <a:lnTo>
                    <a:pt x="8" y="78"/>
                  </a:lnTo>
                  <a:lnTo>
                    <a:pt x="7" y="79"/>
                  </a:lnTo>
                  <a:lnTo>
                    <a:pt x="3" y="79"/>
                  </a:lnTo>
                  <a:lnTo>
                    <a:pt x="2" y="83"/>
                  </a:lnTo>
                  <a:lnTo>
                    <a:pt x="3" y="84"/>
                  </a:lnTo>
                  <a:lnTo>
                    <a:pt x="56" y="117"/>
                  </a:lnTo>
                  <a:lnTo>
                    <a:pt x="60" y="129"/>
                  </a:lnTo>
                  <a:lnTo>
                    <a:pt x="82" y="141"/>
                  </a:lnTo>
                  <a:lnTo>
                    <a:pt x="86" y="139"/>
                  </a:lnTo>
                  <a:lnTo>
                    <a:pt x="96" y="121"/>
                  </a:lnTo>
                  <a:lnTo>
                    <a:pt x="96" y="115"/>
                  </a:lnTo>
                  <a:lnTo>
                    <a:pt x="99" y="110"/>
                  </a:lnTo>
                  <a:lnTo>
                    <a:pt x="104" y="107"/>
                  </a:lnTo>
                  <a:lnTo>
                    <a:pt x="106" y="103"/>
                  </a:lnTo>
                  <a:lnTo>
                    <a:pt x="108" y="102"/>
                  </a:lnTo>
                  <a:lnTo>
                    <a:pt x="110" y="100"/>
                  </a:lnTo>
                  <a:lnTo>
                    <a:pt x="111" y="100"/>
                  </a:lnTo>
                  <a:lnTo>
                    <a:pt x="115" y="96"/>
                  </a:lnTo>
                  <a:lnTo>
                    <a:pt x="116" y="96"/>
                  </a:lnTo>
                  <a:lnTo>
                    <a:pt x="116" y="95"/>
                  </a:lnTo>
                  <a:lnTo>
                    <a:pt x="108" y="84"/>
                  </a:lnTo>
                  <a:lnTo>
                    <a:pt x="108" y="7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8" name="Freeform 122"/>
            <p:cNvSpPr>
              <a:spLocks/>
            </p:cNvSpPr>
            <p:nvPr/>
          </p:nvSpPr>
          <p:spPr bwMode="auto">
            <a:xfrm>
              <a:off x="551" y="2870"/>
              <a:ext cx="46" cy="94"/>
            </a:xfrm>
            <a:custGeom>
              <a:avLst/>
              <a:gdLst>
                <a:gd name="T0" fmla="*/ 43 w 46"/>
                <a:gd name="T1" fmla="*/ 10 h 94"/>
                <a:gd name="T2" fmla="*/ 31 w 46"/>
                <a:gd name="T3" fmla="*/ 0 h 94"/>
                <a:gd name="T4" fmla="*/ 29 w 46"/>
                <a:gd name="T5" fmla="*/ 0 h 94"/>
                <a:gd name="T6" fmla="*/ 24 w 46"/>
                <a:gd name="T7" fmla="*/ 2 h 94"/>
                <a:gd name="T8" fmla="*/ 26 w 46"/>
                <a:gd name="T9" fmla="*/ 3 h 94"/>
                <a:gd name="T10" fmla="*/ 28 w 46"/>
                <a:gd name="T11" fmla="*/ 5 h 94"/>
                <a:gd name="T12" fmla="*/ 24 w 46"/>
                <a:gd name="T13" fmla="*/ 7 h 94"/>
                <a:gd name="T14" fmla="*/ 26 w 46"/>
                <a:gd name="T15" fmla="*/ 7 h 94"/>
                <a:gd name="T16" fmla="*/ 26 w 46"/>
                <a:gd name="T17" fmla="*/ 7 h 94"/>
                <a:gd name="T18" fmla="*/ 24 w 46"/>
                <a:gd name="T19" fmla="*/ 8 h 94"/>
                <a:gd name="T20" fmla="*/ 24 w 46"/>
                <a:gd name="T21" fmla="*/ 8 h 94"/>
                <a:gd name="T22" fmla="*/ 24 w 46"/>
                <a:gd name="T23" fmla="*/ 10 h 94"/>
                <a:gd name="T24" fmla="*/ 22 w 46"/>
                <a:gd name="T25" fmla="*/ 10 h 94"/>
                <a:gd name="T26" fmla="*/ 19 w 46"/>
                <a:gd name="T27" fmla="*/ 14 h 94"/>
                <a:gd name="T28" fmla="*/ 19 w 46"/>
                <a:gd name="T29" fmla="*/ 14 h 94"/>
                <a:gd name="T30" fmla="*/ 17 w 46"/>
                <a:gd name="T31" fmla="*/ 14 h 94"/>
                <a:gd name="T32" fmla="*/ 14 w 46"/>
                <a:gd name="T33" fmla="*/ 14 h 94"/>
                <a:gd name="T34" fmla="*/ 12 w 46"/>
                <a:gd name="T35" fmla="*/ 14 h 94"/>
                <a:gd name="T36" fmla="*/ 10 w 46"/>
                <a:gd name="T37" fmla="*/ 14 h 94"/>
                <a:gd name="T38" fmla="*/ 10 w 46"/>
                <a:gd name="T39" fmla="*/ 14 h 94"/>
                <a:gd name="T40" fmla="*/ 7 w 46"/>
                <a:gd name="T41" fmla="*/ 17 h 94"/>
                <a:gd name="T42" fmla="*/ 7 w 46"/>
                <a:gd name="T43" fmla="*/ 17 h 94"/>
                <a:gd name="T44" fmla="*/ 5 w 46"/>
                <a:gd name="T45" fmla="*/ 17 h 94"/>
                <a:gd name="T46" fmla="*/ 5 w 46"/>
                <a:gd name="T47" fmla="*/ 17 h 94"/>
                <a:gd name="T48" fmla="*/ 5 w 46"/>
                <a:gd name="T49" fmla="*/ 19 h 94"/>
                <a:gd name="T50" fmla="*/ 4 w 46"/>
                <a:gd name="T51" fmla="*/ 20 h 94"/>
                <a:gd name="T52" fmla="*/ 4 w 46"/>
                <a:gd name="T53" fmla="*/ 20 h 94"/>
                <a:gd name="T54" fmla="*/ 2 w 46"/>
                <a:gd name="T55" fmla="*/ 22 h 94"/>
                <a:gd name="T56" fmla="*/ 2 w 46"/>
                <a:gd name="T57" fmla="*/ 24 h 94"/>
                <a:gd name="T58" fmla="*/ 0 w 46"/>
                <a:gd name="T59" fmla="*/ 26 h 94"/>
                <a:gd name="T60" fmla="*/ 0 w 46"/>
                <a:gd name="T61" fmla="*/ 29 h 94"/>
                <a:gd name="T62" fmla="*/ 0 w 46"/>
                <a:gd name="T63" fmla="*/ 31 h 94"/>
                <a:gd name="T64" fmla="*/ 2 w 46"/>
                <a:gd name="T65" fmla="*/ 33 h 94"/>
                <a:gd name="T66" fmla="*/ 4 w 46"/>
                <a:gd name="T67" fmla="*/ 33 h 94"/>
                <a:gd name="T68" fmla="*/ 4 w 46"/>
                <a:gd name="T69" fmla="*/ 33 h 94"/>
                <a:gd name="T70" fmla="*/ 5 w 46"/>
                <a:gd name="T71" fmla="*/ 34 h 94"/>
                <a:gd name="T72" fmla="*/ 9 w 46"/>
                <a:gd name="T73" fmla="*/ 38 h 94"/>
                <a:gd name="T74" fmla="*/ 16 w 46"/>
                <a:gd name="T75" fmla="*/ 93 h 94"/>
                <a:gd name="T76" fmla="*/ 17 w 46"/>
                <a:gd name="T77" fmla="*/ 94 h 94"/>
                <a:gd name="T78" fmla="*/ 31 w 46"/>
                <a:gd name="T79" fmla="*/ 94 h 94"/>
                <a:gd name="T80" fmla="*/ 31 w 46"/>
                <a:gd name="T81" fmla="*/ 93 h 94"/>
                <a:gd name="T82" fmla="*/ 31 w 46"/>
                <a:gd name="T83" fmla="*/ 60 h 94"/>
                <a:gd name="T84" fmla="*/ 36 w 46"/>
                <a:gd name="T85" fmla="*/ 51 h 94"/>
                <a:gd name="T86" fmla="*/ 38 w 46"/>
                <a:gd name="T87" fmla="*/ 43 h 94"/>
                <a:gd name="T88" fmla="*/ 43 w 46"/>
                <a:gd name="T89" fmla="*/ 38 h 94"/>
                <a:gd name="T90" fmla="*/ 43 w 46"/>
                <a:gd name="T91" fmla="*/ 36 h 94"/>
                <a:gd name="T92" fmla="*/ 45 w 46"/>
                <a:gd name="T93" fmla="*/ 36 h 94"/>
                <a:gd name="T94" fmla="*/ 45 w 46"/>
                <a:gd name="T95" fmla="*/ 34 h 94"/>
                <a:gd name="T96" fmla="*/ 45 w 46"/>
                <a:gd name="T97" fmla="*/ 34 h 94"/>
                <a:gd name="T98" fmla="*/ 43 w 46"/>
                <a:gd name="T99" fmla="*/ 33 h 94"/>
                <a:gd name="T100" fmla="*/ 43 w 46"/>
                <a:gd name="T101" fmla="*/ 33 h 94"/>
                <a:gd name="T102" fmla="*/ 43 w 46"/>
                <a:gd name="T103" fmla="*/ 31 h 94"/>
                <a:gd name="T104" fmla="*/ 45 w 46"/>
                <a:gd name="T105" fmla="*/ 29 h 94"/>
                <a:gd name="T106" fmla="*/ 46 w 46"/>
                <a:gd name="T107" fmla="*/ 29 h 94"/>
                <a:gd name="T108" fmla="*/ 46 w 46"/>
                <a:gd name="T109" fmla="*/ 29 h 94"/>
                <a:gd name="T110" fmla="*/ 45 w 46"/>
                <a:gd name="T111" fmla="*/ 19 h 94"/>
                <a:gd name="T112" fmla="*/ 43 w 46"/>
                <a:gd name="T113" fmla="*/ 15 h 94"/>
                <a:gd name="T114" fmla="*/ 41 w 46"/>
                <a:gd name="T115" fmla="*/ 15 h 94"/>
                <a:gd name="T116" fmla="*/ 43 w 46"/>
                <a:gd name="T117" fmla="*/ 12 h 94"/>
                <a:gd name="T118" fmla="*/ 43 w 46"/>
                <a:gd name="T119"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 h="94">
                  <a:moveTo>
                    <a:pt x="43" y="10"/>
                  </a:moveTo>
                  <a:lnTo>
                    <a:pt x="31" y="0"/>
                  </a:lnTo>
                  <a:lnTo>
                    <a:pt x="29" y="0"/>
                  </a:lnTo>
                  <a:lnTo>
                    <a:pt x="24" y="2"/>
                  </a:lnTo>
                  <a:lnTo>
                    <a:pt x="26" y="3"/>
                  </a:lnTo>
                  <a:lnTo>
                    <a:pt x="28" y="5"/>
                  </a:lnTo>
                  <a:lnTo>
                    <a:pt x="24" y="7"/>
                  </a:lnTo>
                  <a:lnTo>
                    <a:pt x="26" y="7"/>
                  </a:lnTo>
                  <a:lnTo>
                    <a:pt x="26" y="7"/>
                  </a:lnTo>
                  <a:lnTo>
                    <a:pt x="24" y="8"/>
                  </a:lnTo>
                  <a:lnTo>
                    <a:pt x="24" y="8"/>
                  </a:lnTo>
                  <a:lnTo>
                    <a:pt x="24" y="10"/>
                  </a:lnTo>
                  <a:lnTo>
                    <a:pt x="22" y="10"/>
                  </a:lnTo>
                  <a:lnTo>
                    <a:pt x="19" y="14"/>
                  </a:lnTo>
                  <a:lnTo>
                    <a:pt x="19" y="14"/>
                  </a:lnTo>
                  <a:lnTo>
                    <a:pt x="17" y="14"/>
                  </a:lnTo>
                  <a:lnTo>
                    <a:pt x="14" y="14"/>
                  </a:lnTo>
                  <a:lnTo>
                    <a:pt x="12" y="14"/>
                  </a:lnTo>
                  <a:lnTo>
                    <a:pt x="10" y="14"/>
                  </a:lnTo>
                  <a:lnTo>
                    <a:pt x="10" y="14"/>
                  </a:lnTo>
                  <a:lnTo>
                    <a:pt x="7" y="17"/>
                  </a:lnTo>
                  <a:lnTo>
                    <a:pt x="7" y="17"/>
                  </a:lnTo>
                  <a:lnTo>
                    <a:pt x="5" y="17"/>
                  </a:lnTo>
                  <a:lnTo>
                    <a:pt x="5" y="17"/>
                  </a:lnTo>
                  <a:lnTo>
                    <a:pt x="5" y="19"/>
                  </a:lnTo>
                  <a:lnTo>
                    <a:pt x="4" y="20"/>
                  </a:lnTo>
                  <a:lnTo>
                    <a:pt x="4" y="20"/>
                  </a:lnTo>
                  <a:lnTo>
                    <a:pt x="2" y="22"/>
                  </a:lnTo>
                  <a:lnTo>
                    <a:pt x="2" y="24"/>
                  </a:lnTo>
                  <a:lnTo>
                    <a:pt x="0" y="26"/>
                  </a:lnTo>
                  <a:lnTo>
                    <a:pt x="0" y="29"/>
                  </a:lnTo>
                  <a:lnTo>
                    <a:pt x="0" y="31"/>
                  </a:lnTo>
                  <a:lnTo>
                    <a:pt x="2" y="33"/>
                  </a:lnTo>
                  <a:lnTo>
                    <a:pt x="4" y="33"/>
                  </a:lnTo>
                  <a:lnTo>
                    <a:pt x="4" y="33"/>
                  </a:lnTo>
                  <a:lnTo>
                    <a:pt x="5" y="34"/>
                  </a:lnTo>
                  <a:lnTo>
                    <a:pt x="9" y="38"/>
                  </a:lnTo>
                  <a:lnTo>
                    <a:pt x="16" y="93"/>
                  </a:lnTo>
                  <a:lnTo>
                    <a:pt x="17" y="94"/>
                  </a:lnTo>
                  <a:lnTo>
                    <a:pt x="31" y="94"/>
                  </a:lnTo>
                  <a:lnTo>
                    <a:pt x="31" y="93"/>
                  </a:lnTo>
                  <a:lnTo>
                    <a:pt x="31" y="60"/>
                  </a:lnTo>
                  <a:lnTo>
                    <a:pt x="36" y="51"/>
                  </a:lnTo>
                  <a:lnTo>
                    <a:pt x="38" y="43"/>
                  </a:lnTo>
                  <a:lnTo>
                    <a:pt x="43" y="38"/>
                  </a:lnTo>
                  <a:lnTo>
                    <a:pt x="43" y="36"/>
                  </a:lnTo>
                  <a:lnTo>
                    <a:pt x="45" y="36"/>
                  </a:lnTo>
                  <a:lnTo>
                    <a:pt x="45" y="34"/>
                  </a:lnTo>
                  <a:lnTo>
                    <a:pt x="45" y="34"/>
                  </a:lnTo>
                  <a:lnTo>
                    <a:pt x="43" y="33"/>
                  </a:lnTo>
                  <a:lnTo>
                    <a:pt x="43" y="33"/>
                  </a:lnTo>
                  <a:lnTo>
                    <a:pt x="43" y="31"/>
                  </a:lnTo>
                  <a:lnTo>
                    <a:pt x="45" y="29"/>
                  </a:lnTo>
                  <a:lnTo>
                    <a:pt x="46" y="29"/>
                  </a:lnTo>
                  <a:lnTo>
                    <a:pt x="46" y="29"/>
                  </a:lnTo>
                  <a:lnTo>
                    <a:pt x="45" y="19"/>
                  </a:lnTo>
                  <a:lnTo>
                    <a:pt x="43" y="15"/>
                  </a:lnTo>
                  <a:lnTo>
                    <a:pt x="41" y="15"/>
                  </a:lnTo>
                  <a:lnTo>
                    <a:pt x="43" y="12"/>
                  </a:lnTo>
                  <a:lnTo>
                    <a:pt x="43" y="10"/>
                  </a:lnTo>
                  <a:close/>
                </a:path>
              </a:pathLst>
            </a:custGeom>
            <a:solidFill>
              <a:srgbClr val="D71D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9" name="Freeform 123"/>
            <p:cNvSpPr>
              <a:spLocks/>
            </p:cNvSpPr>
            <p:nvPr/>
          </p:nvSpPr>
          <p:spPr bwMode="auto">
            <a:xfrm>
              <a:off x="551" y="2870"/>
              <a:ext cx="46" cy="94"/>
            </a:xfrm>
            <a:custGeom>
              <a:avLst/>
              <a:gdLst>
                <a:gd name="T0" fmla="*/ 43 w 46"/>
                <a:gd name="T1" fmla="*/ 10 h 94"/>
                <a:gd name="T2" fmla="*/ 31 w 46"/>
                <a:gd name="T3" fmla="*/ 0 h 94"/>
                <a:gd name="T4" fmla="*/ 29 w 46"/>
                <a:gd name="T5" fmla="*/ 0 h 94"/>
                <a:gd name="T6" fmla="*/ 24 w 46"/>
                <a:gd name="T7" fmla="*/ 2 h 94"/>
                <a:gd name="T8" fmla="*/ 26 w 46"/>
                <a:gd name="T9" fmla="*/ 3 h 94"/>
                <a:gd name="T10" fmla="*/ 28 w 46"/>
                <a:gd name="T11" fmla="*/ 5 h 94"/>
                <a:gd name="T12" fmla="*/ 24 w 46"/>
                <a:gd name="T13" fmla="*/ 7 h 94"/>
                <a:gd name="T14" fmla="*/ 26 w 46"/>
                <a:gd name="T15" fmla="*/ 7 h 94"/>
                <a:gd name="T16" fmla="*/ 26 w 46"/>
                <a:gd name="T17" fmla="*/ 7 h 94"/>
                <a:gd name="T18" fmla="*/ 24 w 46"/>
                <a:gd name="T19" fmla="*/ 8 h 94"/>
                <a:gd name="T20" fmla="*/ 24 w 46"/>
                <a:gd name="T21" fmla="*/ 8 h 94"/>
                <a:gd name="T22" fmla="*/ 24 w 46"/>
                <a:gd name="T23" fmla="*/ 10 h 94"/>
                <a:gd name="T24" fmla="*/ 22 w 46"/>
                <a:gd name="T25" fmla="*/ 10 h 94"/>
                <a:gd name="T26" fmla="*/ 19 w 46"/>
                <a:gd name="T27" fmla="*/ 14 h 94"/>
                <a:gd name="T28" fmla="*/ 19 w 46"/>
                <a:gd name="T29" fmla="*/ 14 h 94"/>
                <a:gd name="T30" fmla="*/ 17 w 46"/>
                <a:gd name="T31" fmla="*/ 14 h 94"/>
                <a:gd name="T32" fmla="*/ 14 w 46"/>
                <a:gd name="T33" fmla="*/ 14 h 94"/>
                <a:gd name="T34" fmla="*/ 12 w 46"/>
                <a:gd name="T35" fmla="*/ 14 h 94"/>
                <a:gd name="T36" fmla="*/ 10 w 46"/>
                <a:gd name="T37" fmla="*/ 14 h 94"/>
                <a:gd name="T38" fmla="*/ 10 w 46"/>
                <a:gd name="T39" fmla="*/ 14 h 94"/>
                <a:gd name="T40" fmla="*/ 7 w 46"/>
                <a:gd name="T41" fmla="*/ 17 h 94"/>
                <a:gd name="T42" fmla="*/ 7 w 46"/>
                <a:gd name="T43" fmla="*/ 17 h 94"/>
                <a:gd name="T44" fmla="*/ 5 w 46"/>
                <a:gd name="T45" fmla="*/ 17 h 94"/>
                <a:gd name="T46" fmla="*/ 5 w 46"/>
                <a:gd name="T47" fmla="*/ 17 h 94"/>
                <a:gd name="T48" fmla="*/ 5 w 46"/>
                <a:gd name="T49" fmla="*/ 19 h 94"/>
                <a:gd name="T50" fmla="*/ 4 w 46"/>
                <a:gd name="T51" fmla="*/ 20 h 94"/>
                <a:gd name="T52" fmla="*/ 4 w 46"/>
                <a:gd name="T53" fmla="*/ 20 h 94"/>
                <a:gd name="T54" fmla="*/ 2 w 46"/>
                <a:gd name="T55" fmla="*/ 22 h 94"/>
                <a:gd name="T56" fmla="*/ 2 w 46"/>
                <a:gd name="T57" fmla="*/ 24 h 94"/>
                <a:gd name="T58" fmla="*/ 0 w 46"/>
                <a:gd name="T59" fmla="*/ 26 h 94"/>
                <a:gd name="T60" fmla="*/ 0 w 46"/>
                <a:gd name="T61" fmla="*/ 29 h 94"/>
                <a:gd name="T62" fmla="*/ 0 w 46"/>
                <a:gd name="T63" fmla="*/ 31 h 94"/>
                <a:gd name="T64" fmla="*/ 2 w 46"/>
                <a:gd name="T65" fmla="*/ 33 h 94"/>
                <a:gd name="T66" fmla="*/ 4 w 46"/>
                <a:gd name="T67" fmla="*/ 33 h 94"/>
                <a:gd name="T68" fmla="*/ 4 w 46"/>
                <a:gd name="T69" fmla="*/ 33 h 94"/>
                <a:gd name="T70" fmla="*/ 5 w 46"/>
                <a:gd name="T71" fmla="*/ 34 h 94"/>
                <a:gd name="T72" fmla="*/ 9 w 46"/>
                <a:gd name="T73" fmla="*/ 38 h 94"/>
                <a:gd name="T74" fmla="*/ 16 w 46"/>
                <a:gd name="T75" fmla="*/ 93 h 94"/>
                <a:gd name="T76" fmla="*/ 17 w 46"/>
                <a:gd name="T77" fmla="*/ 94 h 94"/>
                <a:gd name="T78" fmla="*/ 31 w 46"/>
                <a:gd name="T79" fmla="*/ 94 h 94"/>
                <a:gd name="T80" fmla="*/ 31 w 46"/>
                <a:gd name="T81" fmla="*/ 93 h 94"/>
                <a:gd name="T82" fmla="*/ 31 w 46"/>
                <a:gd name="T83" fmla="*/ 60 h 94"/>
                <a:gd name="T84" fmla="*/ 36 w 46"/>
                <a:gd name="T85" fmla="*/ 51 h 94"/>
                <a:gd name="T86" fmla="*/ 38 w 46"/>
                <a:gd name="T87" fmla="*/ 43 h 94"/>
                <a:gd name="T88" fmla="*/ 43 w 46"/>
                <a:gd name="T89" fmla="*/ 38 h 94"/>
                <a:gd name="T90" fmla="*/ 43 w 46"/>
                <a:gd name="T91" fmla="*/ 36 h 94"/>
                <a:gd name="T92" fmla="*/ 45 w 46"/>
                <a:gd name="T93" fmla="*/ 36 h 94"/>
                <a:gd name="T94" fmla="*/ 45 w 46"/>
                <a:gd name="T95" fmla="*/ 34 h 94"/>
                <a:gd name="T96" fmla="*/ 45 w 46"/>
                <a:gd name="T97" fmla="*/ 34 h 94"/>
                <a:gd name="T98" fmla="*/ 43 w 46"/>
                <a:gd name="T99" fmla="*/ 33 h 94"/>
                <a:gd name="T100" fmla="*/ 43 w 46"/>
                <a:gd name="T101" fmla="*/ 33 h 94"/>
                <a:gd name="T102" fmla="*/ 43 w 46"/>
                <a:gd name="T103" fmla="*/ 31 h 94"/>
                <a:gd name="T104" fmla="*/ 45 w 46"/>
                <a:gd name="T105" fmla="*/ 29 h 94"/>
                <a:gd name="T106" fmla="*/ 46 w 46"/>
                <a:gd name="T107" fmla="*/ 29 h 94"/>
                <a:gd name="T108" fmla="*/ 46 w 46"/>
                <a:gd name="T109" fmla="*/ 29 h 94"/>
                <a:gd name="T110" fmla="*/ 45 w 46"/>
                <a:gd name="T111" fmla="*/ 19 h 94"/>
                <a:gd name="T112" fmla="*/ 43 w 46"/>
                <a:gd name="T113" fmla="*/ 15 h 94"/>
                <a:gd name="T114" fmla="*/ 41 w 46"/>
                <a:gd name="T115" fmla="*/ 15 h 94"/>
                <a:gd name="T116" fmla="*/ 43 w 46"/>
                <a:gd name="T117" fmla="*/ 12 h 94"/>
                <a:gd name="T118" fmla="*/ 43 w 46"/>
                <a:gd name="T119"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 h="94">
                  <a:moveTo>
                    <a:pt x="43" y="10"/>
                  </a:moveTo>
                  <a:lnTo>
                    <a:pt x="31" y="0"/>
                  </a:lnTo>
                  <a:lnTo>
                    <a:pt x="29" y="0"/>
                  </a:lnTo>
                  <a:lnTo>
                    <a:pt x="24" y="2"/>
                  </a:lnTo>
                  <a:lnTo>
                    <a:pt x="26" y="3"/>
                  </a:lnTo>
                  <a:lnTo>
                    <a:pt x="28" y="5"/>
                  </a:lnTo>
                  <a:lnTo>
                    <a:pt x="24" y="7"/>
                  </a:lnTo>
                  <a:lnTo>
                    <a:pt x="26" y="7"/>
                  </a:lnTo>
                  <a:lnTo>
                    <a:pt x="26" y="7"/>
                  </a:lnTo>
                  <a:lnTo>
                    <a:pt x="24" y="8"/>
                  </a:lnTo>
                  <a:lnTo>
                    <a:pt x="24" y="8"/>
                  </a:lnTo>
                  <a:lnTo>
                    <a:pt x="24" y="10"/>
                  </a:lnTo>
                  <a:lnTo>
                    <a:pt x="22" y="10"/>
                  </a:lnTo>
                  <a:lnTo>
                    <a:pt x="19" y="14"/>
                  </a:lnTo>
                  <a:lnTo>
                    <a:pt x="19" y="14"/>
                  </a:lnTo>
                  <a:lnTo>
                    <a:pt x="17" y="14"/>
                  </a:lnTo>
                  <a:lnTo>
                    <a:pt x="14" y="14"/>
                  </a:lnTo>
                  <a:lnTo>
                    <a:pt x="12" y="14"/>
                  </a:lnTo>
                  <a:lnTo>
                    <a:pt x="10" y="14"/>
                  </a:lnTo>
                  <a:lnTo>
                    <a:pt x="10" y="14"/>
                  </a:lnTo>
                  <a:lnTo>
                    <a:pt x="7" y="17"/>
                  </a:lnTo>
                  <a:lnTo>
                    <a:pt x="7" y="17"/>
                  </a:lnTo>
                  <a:lnTo>
                    <a:pt x="5" y="17"/>
                  </a:lnTo>
                  <a:lnTo>
                    <a:pt x="5" y="17"/>
                  </a:lnTo>
                  <a:lnTo>
                    <a:pt x="5" y="19"/>
                  </a:lnTo>
                  <a:lnTo>
                    <a:pt x="4" y="20"/>
                  </a:lnTo>
                  <a:lnTo>
                    <a:pt x="4" y="20"/>
                  </a:lnTo>
                  <a:lnTo>
                    <a:pt x="2" y="22"/>
                  </a:lnTo>
                  <a:lnTo>
                    <a:pt x="2" y="24"/>
                  </a:lnTo>
                  <a:lnTo>
                    <a:pt x="0" y="26"/>
                  </a:lnTo>
                  <a:lnTo>
                    <a:pt x="0" y="29"/>
                  </a:lnTo>
                  <a:lnTo>
                    <a:pt x="0" y="31"/>
                  </a:lnTo>
                  <a:lnTo>
                    <a:pt x="2" y="33"/>
                  </a:lnTo>
                  <a:lnTo>
                    <a:pt x="4" y="33"/>
                  </a:lnTo>
                  <a:lnTo>
                    <a:pt x="4" y="33"/>
                  </a:lnTo>
                  <a:lnTo>
                    <a:pt x="5" y="34"/>
                  </a:lnTo>
                  <a:lnTo>
                    <a:pt x="9" y="38"/>
                  </a:lnTo>
                  <a:lnTo>
                    <a:pt x="16" y="93"/>
                  </a:lnTo>
                  <a:lnTo>
                    <a:pt x="17" y="94"/>
                  </a:lnTo>
                  <a:lnTo>
                    <a:pt x="31" y="94"/>
                  </a:lnTo>
                  <a:lnTo>
                    <a:pt x="31" y="93"/>
                  </a:lnTo>
                  <a:lnTo>
                    <a:pt x="31" y="60"/>
                  </a:lnTo>
                  <a:lnTo>
                    <a:pt x="36" y="51"/>
                  </a:lnTo>
                  <a:lnTo>
                    <a:pt x="38" y="43"/>
                  </a:lnTo>
                  <a:lnTo>
                    <a:pt x="43" y="38"/>
                  </a:lnTo>
                  <a:lnTo>
                    <a:pt x="43" y="36"/>
                  </a:lnTo>
                  <a:lnTo>
                    <a:pt x="45" y="36"/>
                  </a:lnTo>
                  <a:lnTo>
                    <a:pt x="45" y="34"/>
                  </a:lnTo>
                  <a:lnTo>
                    <a:pt x="45" y="34"/>
                  </a:lnTo>
                  <a:lnTo>
                    <a:pt x="43" y="33"/>
                  </a:lnTo>
                  <a:lnTo>
                    <a:pt x="43" y="33"/>
                  </a:lnTo>
                  <a:lnTo>
                    <a:pt x="43" y="31"/>
                  </a:lnTo>
                  <a:lnTo>
                    <a:pt x="45" y="29"/>
                  </a:lnTo>
                  <a:lnTo>
                    <a:pt x="46" y="29"/>
                  </a:lnTo>
                  <a:lnTo>
                    <a:pt x="46" y="29"/>
                  </a:lnTo>
                  <a:lnTo>
                    <a:pt x="45" y="19"/>
                  </a:lnTo>
                  <a:lnTo>
                    <a:pt x="43" y="15"/>
                  </a:lnTo>
                  <a:lnTo>
                    <a:pt x="41" y="15"/>
                  </a:lnTo>
                  <a:lnTo>
                    <a:pt x="43" y="12"/>
                  </a:lnTo>
                  <a:lnTo>
                    <a:pt x="43" y="10"/>
                  </a:lnTo>
                </a:path>
              </a:pathLst>
            </a:custGeom>
            <a:noFill/>
            <a:ln w="0" cap="flat">
              <a:solidFill>
                <a:srgbClr val="D71D24"/>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0" name="Freeform 124"/>
            <p:cNvSpPr>
              <a:spLocks/>
            </p:cNvSpPr>
            <p:nvPr/>
          </p:nvSpPr>
          <p:spPr bwMode="auto">
            <a:xfrm>
              <a:off x="675" y="3026"/>
              <a:ext cx="84" cy="95"/>
            </a:xfrm>
            <a:custGeom>
              <a:avLst/>
              <a:gdLst>
                <a:gd name="T0" fmla="*/ 34 w 84"/>
                <a:gd name="T1" fmla="*/ 95 h 95"/>
                <a:gd name="T2" fmla="*/ 32 w 84"/>
                <a:gd name="T3" fmla="*/ 91 h 95"/>
                <a:gd name="T4" fmla="*/ 6 w 84"/>
                <a:gd name="T5" fmla="*/ 64 h 95"/>
                <a:gd name="T6" fmla="*/ 0 w 84"/>
                <a:gd name="T7" fmla="*/ 47 h 95"/>
                <a:gd name="T8" fmla="*/ 1 w 84"/>
                <a:gd name="T9" fmla="*/ 45 h 95"/>
                <a:gd name="T10" fmla="*/ 3 w 84"/>
                <a:gd name="T11" fmla="*/ 43 h 95"/>
                <a:gd name="T12" fmla="*/ 6 w 84"/>
                <a:gd name="T13" fmla="*/ 42 h 95"/>
                <a:gd name="T14" fmla="*/ 6 w 84"/>
                <a:gd name="T15" fmla="*/ 31 h 95"/>
                <a:gd name="T16" fmla="*/ 8 w 84"/>
                <a:gd name="T17" fmla="*/ 31 h 95"/>
                <a:gd name="T18" fmla="*/ 10 w 84"/>
                <a:gd name="T19" fmla="*/ 33 h 95"/>
                <a:gd name="T20" fmla="*/ 12 w 84"/>
                <a:gd name="T21" fmla="*/ 33 h 95"/>
                <a:gd name="T22" fmla="*/ 15 w 84"/>
                <a:gd name="T23" fmla="*/ 33 h 95"/>
                <a:gd name="T24" fmla="*/ 15 w 84"/>
                <a:gd name="T25" fmla="*/ 33 h 95"/>
                <a:gd name="T26" fmla="*/ 15 w 84"/>
                <a:gd name="T27" fmla="*/ 31 h 95"/>
                <a:gd name="T28" fmla="*/ 12 w 84"/>
                <a:gd name="T29" fmla="*/ 31 h 95"/>
                <a:gd name="T30" fmla="*/ 8 w 84"/>
                <a:gd name="T31" fmla="*/ 28 h 95"/>
                <a:gd name="T32" fmla="*/ 8 w 84"/>
                <a:gd name="T33" fmla="*/ 26 h 95"/>
                <a:gd name="T34" fmla="*/ 8 w 84"/>
                <a:gd name="T35" fmla="*/ 26 h 95"/>
                <a:gd name="T36" fmla="*/ 10 w 84"/>
                <a:gd name="T37" fmla="*/ 26 h 95"/>
                <a:gd name="T38" fmla="*/ 12 w 84"/>
                <a:gd name="T39" fmla="*/ 24 h 95"/>
                <a:gd name="T40" fmla="*/ 10 w 84"/>
                <a:gd name="T41" fmla="*/ 19 h 95"/>
                <a:gd name="T42" fmla="*/ 37 w 84"/>
                <a:gd name="T43" fmla="*/ 17 h 95"/>
                <a:gd name="T44" fmla="*/ 37 w 84"/>
                <a:gd name="T45" fmla="*/ 17 h 95"/>
                <a:gd name="T46" fmla="*/ 36 w 84"/>
                <a:gd name="T47" fmla="*/ 4 h 95"/>
                <a:gd name="T48" fmla="*/ 37 w 84"/>
                <a:gd name="T49" fmla="*/ 0 h 95"/>
                <a:gd name="T50" fmla="*/ 65 w 84"/>
                <a:gd name="T51" fmla="*/ 0 h 95"/>
                <a:gd name="T52" fmla="*/ 68 w 84"/>
                <a:gd name="T53" fmla="*/ 2 h 95"/>
                <a:gd name="T54" fmla="*/ 66 w 84"/>
                <a:gd name="T55" fmla="*/ 5 h 95"/>
                <a:gd name="T56" fmla="*/ 66 w 84"/>
                <a:gd name="T57" fmla="*/ 16 h 95"/>
                <a:gd name="T58" fmla="*/ 68 w 84"/>
                <a:gd name="T59" fmla="*/ 17 h 95"/>
                <a:gd name="T60" fmla="*/ 73 w 84"/>
                <a:gd name="T61" fmla="*/ 11 h 95"/>
                <a:gd name="T62" fmla="*/ 80 w 84"/>
                <a:gd name="T63" fmla="*/ 12 h 95"/>
                <a:gd name="T64" fmla="*/ 84 w 84"/>
                <a:gd name="T65" fmla="*/ 16 h 95"/>
                <a:gd name="T66" fmla="*/ 84 w 84"/>
                <a:gd name="T67" fmla="*/ 23 h 95"/>
                <a:gd name="T68" fmla="*/ 78 w 84"/>
                <a:gd name="T69" fmla="*/ 31 h 95"/>
                <a:gd name="T70" fmla="*/ 78 w 84"/>
                <a:gd name="T71" fmla="*/ 35 h 95"/>
                <a:gd name="T72" fmla="*/ 84 w 84"/>
                <a:gd name="T73" fmla="*/ 47 h 95"/>
                <a:gd name="T74" fmla="*/ 80 w 84"/>
                <a:gd name="T75" fmla="*/ 71 h 95"/>
                <a:gd name="T76" fmla="*/ 75 w 84"/>
                <a:gd name="T77" fmla="*/ 73 h 95"/>
                <a:gd name="T78" fmla="*/ 70 w 84"/>
                <a:gd name="T79" fmla="*/ 67 h 95"/>
                <a:gd name="T80" fmla="*/ 63 w 84"/>
                <a:gd name="T81" fmla="*/ 67 h 95"/>
                <a:gd name="T82" fmla="*/ 60 w 84"/>
                <a:gd name="T83" fmla="*/ 64 h 95"/>
                <a:gd name="T84" fmla="*/ 58 w 84"/>
                <a:gd name="T85" fmla="*/ 64 h 95"/>
                <a:gd name="T86" fmla="*/ 53 w 84"/>
                <a:gd name="T87" fmla="*/ 69 h 95"/>
                <a:gd name="T88" fmla="*/ 44 w 84"/>
                <a:gd name="T89" fmla="*/ 74 h 95"/>
                <a:gd name="T90" fmla="*/ 42 w 84"/>
                <a:gd name="T91" fmla="*/ 76 h 95"/>
                <a:gd name="T92" fmla="*/ 42 w 84"/>
                <a:gd name="T93" fmla="*/ 79 h 95"/>
                <a:gd name="T94" fmla="*/ 44 w 84"/>
                <a:gd name="T95" fmla="*/ 86 h 95"/>
                <a:gd name="T96" fmla="*/ 42 w 84"/>
                <a:gd name="T97" fmla="*/ 88 h 95"/>
                <a:gd name="T98" fmla="*/ 39 w 84"/>
                <a:gd name="T99" fmla="*/ 88 h 95"/>
                <a:gd name="T100" fmla="*/ 37 w 84"/>
                <a:gd name="T101" fmla="*/ 90 h 95"/>
                <a:gd name="T102" fmla="*/ 36 w 84"/>
                <a:gd name="T103" fmla="*/ 91 h 95"/>
                <a:gd name="T104" fmla="*/ 34 w 84"/>
                <a:gd name="T105"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4" h="95">
                  <a:moveTo>
                    <a:pt x="34" y="95"/>
                  </a:moveTo>
                  <a:lnTo>
                    <a:pt x="32" y="91"/>
                  </a:lnTo>
                  <a:lnTo>
                    <a:pt x="6" y="64"/>
                  </a:lnTo>
                  <a:lnTo>
                    <a:pt x="0" y="47"/>
                  </a:lnTo>
                  <a:lnTo>
                    <a:pt x="1" y="45"/>
                  </a:lnTo>
                  <a:lnTo>
                    <a:pt x="3" y="43"/>
                  </a:lnTo>
                  <a:lnTo>
                    <a:pt x="6" y="42"/>
                  </a:lnTo>
                  <a:lnTo>
                    <a:pt x="6" y="31"/>
                  </a:lnTo>
                  <a:lnTo>
                    <a:pt x="8" y="31"/>
                  </a:lnTo>
                  <a:lnTo>
                    <a:pt x="10" y="33"/>
                  </a:lnTo>
                  <a:lnTo>
                    <a:pt x="12" y="33"/>
                  </a:lnTo>
                  <a:lnTo>
                    <a:pt x="15" y="33"/>
                  </a:lnTo>
                  <a:lnTo>
                    <a:pt x="15" y="33"/>
                  </a:lnTo>
                  <a:lnTo>
                    <a:pt x="15" y="31"/>
                  </a:lnTo>
                  <a:lnTo>
                    <a:pt x="12" y="31"/>
                  </a:lnTo>
                  <a:lnTo>
                    <a:pt x="8" y="28"/>
                  </a:lnTo>
                  <a:lnTo>
                    <a:pt x="8" y="26"/>
                  </a:lnTo>
                  <a:lnTo>
                    <a:pt x="8" y="26"/>
                  </a:lnTo>
                  <a:lnTo>
                    <a:pt x="10" y="26"/>
                  </a:lnTo>
                  <a:lnTo>
                    <a:pt x="12" y="24"/>
                  </a:lnTo>
                  <a:lnTo>
                    <a:pt x="10" y="19"/>
                  </a:lnTo>
                  <a:lnTo>
                    <a:pt x="37" y="17"/>
                  </a:lnTo>
                  <a:lnTo>
                    <a:pt x="37" y="17"/>
                  </a:lnTo>
                  <a:lnTo>
                    <a:pt x="36" y="4"/>
                  </a:lnTo>
                  <a:lnTo>
                    <a:pt x="37" y="0"/>
                  </a:lnTo>
                  <a:lnTo>
                    <a:pt x="65" y="0"/>
                  </a:lnTo>
                  <a:lnTo>
                    <a:pt x="68" y="2"/>
                  </a:lnTo>
                  <a:lnTo>
                    <a:pt x="66" y="5"/>
                  </a:lnTo>
                  <a:lnTo>
                    <a:pt x="66" y="16"/>
                  </a:lnTo>
                  <a:lnTo>
                    <a:pt x="68" y="17"/>
                  </a:lnTo>
                  <a:lnTo>
                    <a:pt x="73" y="11"/>
                  </a:lnTo>
                  <a:lnTo>
                    <a:pt x="80" y="12"/>
                  </a:lnTo>
                  <a:lnTo>
                    <a:pt x="84" y="16"/>
                  </a:lnTo>
                  <a:lnTo>
                    <a:pt x="84" y="23"/>
                  </a:lnTo>
                  <a:lnTo>
                    <a:pt x="78" y="31"/>
                  </a:lnTo>
                  <a:lnTo>
                    <a:pt x="78" y="35"/>
                  </a:lnTo>
                  <a:lnTo>
                    <a:pt x="84" y="47"/>
                  </a:lnTo>
                  <a:lnTo>
                    <a:pt x="80" y="71"/>
                  </a:lnTo>
                  <a:lnTo>
                    <a:pt x="75" y="73"/>
                  </a:lnTo>
                  <a:lnTo>
                    <a:pt x="70" y="67"/>
                  </a:lnTo>
                  <a:lnTo>
                    <a:pt x="63" y="67"/>
                  </a:lnTo>
                  <a:lnTo>
                    <a:pt x="60" y="64"/>
                  </a:lnTo>
                  <a:lnTo>
                    <a:pt x="58" y="64"/>
                  </a:lnTo>
                  <a:lnTo>
                    <a:pt x="53" y="69"/>
                  </a:lnTo>
                  <a:lnTo>
                    <a:pt x="44" y="74"/>
                  </a:lnTo>
                  <a:lnTo>
                    <a:pt x="42" y="76"/>
                  </a:lnTo>
                  <a:lnTo>
                    <a:pt x="42" y="79"/>
                  </a:lnTo>
                  <a:lnTo>
                    <a:pt x="44" y="86"/>
                  </a:lnTo>
                  <a:lnTo>
                    <a:pt x="42" y="88"/>
                  </a:lnTo>
                  <a:lnTo>
                    <a:pt x="39" y="88"/>
                  </a:lnTo>
                  <a:lnTo>
                    <a:pt x="37" y="90"/>
                  </a:lnTo>
                  <a:lnTo>
                    <a:pt x="36" y="91"/>
                  </a:lnTo>
                  <a:lnTo>
                    <a:pt x="34" y="9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1" name="Freeform 125"/>
            <p:cNvSpPr>
              <a:spLocks/>
            </p:cNvSpPr>
            <p:nvPr/>
          </p:nvSpPr>
          <p:spPr bwMode="auto">
            <a:xfrm>
              <a:off x="675" y="3026"/>
              <a:ext cx="84" cy="95"/>
            </a:xfrm>
            <a:custGeom>
              <a:avLst/>
              <a:gdLst>
                <a:gd name="T0" fmla="*/ 34 w 84"/>
                <a:gd name="T1" fmla="*/ 95 h 95"/>
                <a:gd name="T2" fmla="*/ 32 w 84"/>
                <a:gd name="T3" fmla="*/ 91 h 95"/>
                <a:gd name="T4" fmla="*/ 6 w 84"/>
                <a:gd name="T5" fmla="*/ 64 h 95"/>
                <a:gd name="T6" fmla="*/ 0 w 84"/>
                <a:gd name="T7" fmla="*/ 47 h 95"/>
                <a:gd name="T8" fmla="*/ 1 w 84"/>
                <a:gd name="T9" fmla="*/ 45 h 95"/>
                <a:gd name="T10" fmla="*/ 3 w 84"/>
                <a:gd name="T11" fmla="*/ 43 h 95"/>
                <a:gd name="T12" fmla="*/ 6 w 84"/>
                <a:gd name="T13" fmla="*/ 42 h 95"/>
                <a:gd name="T14" fmla="*/ 6 w 84"/>
                <a:gd name="T15" fmla="*/ 31 h 95"/>
                <a:gd name="T16" fmla="*/ 8 w 84"/>
                <a:gd name="T17" fmla="*/ 31 h 95"/>
                <a:gd name="T18" fmla="*/ 10 w 84"/>
                <a:gd name="T19" fmla="*/ 33 h 95"/>
                <a:gd name="T20" fmla="*/ 12 w 84"/>
                <a:gd name="T21" fmla="*/ 33 h 95"/>
                <a:gd name="T22" fmla="*/ 15 w 84"/>
                <a:gd name="T23" fmla="*/ 33 h 95"/>
                <a:gd name="T24" fmla="*/ 15 w 84"/>
                <a:gd name="T25" fmla="*/ 33 h 95"/>
                <a:gd name="T26" fmla="*/ 15 w 84"/>
                <a:gd name="T27" fmla="*/ 31 h 95"/>
                <a:gd name="T28" fmla="*/ 12 w 84"/>
                <a:gd name="T29" fmla="*/ 31 h 95"/>
                <a:gd name="T30" fmla="*/ 8 w 84"/>
                <a:gd name="T31" fmla="*/ 28 h 95"/>
                <a:gd name="T32" fmla="*/ 8 w 84"/>
                <a:gd name="T33" fmla="*/ 26 h 95"/>
                <a:gd name="T34" fmla="*/ 8 w 84"/>
                <a:gd name="T35" fmla="*/ 26 h 95"/>
                <a:gd name="T36" fmla="*/ 10 w 84"/>
                <a:gd name="T37" fmla="*/ 26 h 95"/>
                <a:gd name="T38" fmla="*/ 12 w 84"/>
                <a:gd name="T39" fmla="*/ 24 h 95"/>
                <a:gd name="T40" fmla="*/ 10 w 84"/>
                <a:gd name="T41" fmla="*/ 19 h 95"/>
                <a:gd name="T42" fmla="*/ 37 w 84"/>
                <a:gd name="T43" fmla="*/ 17 h 95"/>
                <a:gd name="T44" fmla="*/ 37 w 84"/>
                <a:gd name="T45" fmla="*/ 17 h 95"/>
                <a:gd name="T46" fmla="*/ 36 w 84"/>
                <a:gd name="T47" fmla="*/ 4 h 95"/>
                <a:gd name="T48" fmla="*/ 37 w 84"/>
                <a:gd name="T49" fmla="*/ 0 h 95"/>
                <a:gd name="T50" fmla="*/ 65 w 84"/>
                <a:gd name="T51" fmla="*/ 0 h 95"/>
                <a:gd name="T52" fmla="*/ 68 w 84"/>
                <a:gd name="T53" fmla="*/ 2 h 95"/>
                <a:gd name="T54" fmla="*/ 66 w 84"/>
                <a:gd name="T55" fmla="*/ 5 h 95"/>
                <a:gd name="T56" fmla="*/ 66 w 84"/>
                <a:gd name="T57" fmla="*/ 16 h 95"/>
                <a:gd name="T58" fmla="*/ 68 w 84"/>
                <a:gd name="T59" fmla="*/ 17 h 95"/>
                <a:gd name="T60" fmla="*/ 73 w 84"/>
                <a:gd name="T61" fmla="*/ 11 h 95"/>
                <a:gd name="T62" fmla="*/ 80 w 84"/>
                <a:gd name="T63" fmla="*/ 12 h 95"/>
                <a:gd name="T64" fmla="*/ 84 w 84"/>
                <a:gd name="T65" fmla="*/ 16 h 95"/>
                <a:gd name="T66" fmla="*/ 84 w 84"/>
                <a:gd name="T67" fmla="*/ 23 h 95"/>
                <a:gd name="T68" fmla="*/ 78 w 84"/>
                <a:gd name="T69" fmla="*/ 31 h 95"/>
                <a:gd name="T70" fmla="*/ 78 w 84"/>
                <a:gd name="T71" fmla="*/ 35 h 95"/>
                <a:gd name="T72" fmla="*/ 84 w 84"/>
                <a:gd name="T73" fmla="*/ 47 h 95"/>
                <a:gd name="T74" fmla="*/ 80 w 84"/>
                <a:gd name="T75" fmla="*/ 71 h 95"/>
                <a:gd name="T76" fmla="*/ 75 w 84"/>
                <a:gd name="T77" fmla="*/ 73 h 95"/>
                <a:gd name="T78" fmla="*/ 70 w 84"/>
                <a:gd name="T79" fmla="*/ 67 h 95"/>
                <a:gd name="T80" fmla="*/ 63 w 84"/>
                <a:gd name="T81" fmla="*/ 67 h 95"/>
                <a:gd name="T82" fmla="*/ 60 w 84"/>
                <a:gd name="T83" fmla="*/ 64 h 95"/>
                <a:gd name="T84" fmla="*/ 58 w 84"/>
                <a:gd name="T85" fmla="*/ 64 h 95"/>
                <a:gd name="T86" fmla="*/ 53 w 84"/>
                <a:gd name="T87" fmla="*/ 69 h 95"/>
                <a:gd name="T88" fmla="*/ 44 w 84"/>
                <a:gd name="T89" fmla="*/ 74 h 95"/>
                <a:gd name="T90" fmla="*/ 42 w 84"/>
                <a:gd name="T91" fmla="*/ 76 h 95"/>
                <a:gd name="T92" fmla="*/ 42 w 84"/>
                <a:gd name="T93" fmla="*/ 79 h 95"/>
                <a:gd name="T94" fmla="*/ 44 w 84"/>
                <a:gd name="T95" fmla="*/ 86 h 95"/>
                <a:gd name="T96" fmla="*/ 42 w 84"/>
                <a:gd name="T97" fmla="*/ 88 h 95"/>
                <a:gd name="T98" fmla="*/ 39 w 84"/>
                <a:gd name="T99" fmla="*/ 88 h 95"/>
                <a:gd name="T100" fmla="*/ 37 w 84"/>
                <a:gd name="T101" fmla="*/ 90 h 95"/>
                <a:gd name="T102" fmla="*/ 36 w 84"/>
                <a:gd name="T103" fmla="*/ 91 h 95"/>
                <a:gd name="T104" fmla="*/ 34 w 84"/>
                <a:gd name="T105"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4" h="95">
                  <a:moveTo>
                    <a:pt x="34" y="95"/>
                  </a:moveTo>
                  <a:lnTo>
                    <a:pt x="32" y="91"/>
                  </a:lnTo>
                  <a:lnTo>
                    <a:pt x="6" y="64"/>
                  </a:lnTo>
                  <a:lnTo>
                    <a:pt x="0" y="47"/>
                  </a:lnTo>
                  <a:lnTo>
                    <a:pt x="1" y="45"/>
                  </a:lnTo>
                  <a:lnTo>
                    <a:pt x="3" y="43"/>
                  </a:lnTo>
                  <a:lnTo>
                    <a:pt x="6" y="42"/>
                  </a:lnTo>
                  <a:lnTo>
                    <a:pt x="6" y="31"/>
                  </a:lnTo>
                  <a:lnTo>
                    <a:pt x="8" y="31"/>
                  </a:lnTo>
                  <a:lnTo>
                    <a:pt x="10" y="33"/>
                  </a:lnTo>
                  <a:lnTo>
                    <a:pt x="12" y="33"/>
                  </a:lnTo>
                  <a:lnTo>
                    <a:pt x="15" y="33"/>
                  </a:lnTo>
                  <a:lnTo>
                    <a:pt x="15" y="33"/>
                  </a:lnTo>
                  <a:lnTo>
                    <a:pt x="15" y="31"/>
                  </a:lnTo>
                  <a:lnTo>
                    <a:pt x="12" y="31"/>
                  </a:lnTo>
                  <a:lnTo>
                    <a:pt x="8" y="28"/>
                  </a:lnTo>
                  <a:lnTo>
                    <a:pt x="8" y="26"/>
                  </a:lnTo>
                  <a:lnTo>
                    <a:pt x="8" y="26"/>
                  </a:lnTo>
                  <a:lnTo>
                    <a:pt x="10" y="26"/>
                  </a:lnTo>
                  <a:lnTo>
                    <a:pt x="12" y="24"/>
                  </a:lnTo>
                  <a:lnTo>
                    <a:pt x="10" y="19"/>
                  </a:lnTo>
                  <a:lnTo>
                    <a:pt x="37" y="17"/>
                  </a:lnTo>
                  <a:lnTo>
                    <a:pt x="37" y="17"/>
                  </a:lnTo>
                  <a:lnTo>
                    <a:pt x="36" y="4"/>
                  </a:lnTo>
                  <a:lnTo>
                    <a:pt x="37" y="0"/>
                  </a:lnTo>
                  <a:lnTo>
                    <a:pt x="65" y="0"/>
                  </a:lnTo>
                  <a:lnTo>
                    <a:pt x="68" y="2"/>
                  </a:lnTo>
                  <a:lnTo>
                    <a:pt x="66" y="5"/>
                  </a:lnTo>
                  <a:lnTo>
                    <a:pt x="66" y="16"/>
                  </a:lnTo>
                  <a:lnTo>
                    <a:pt x="68" y="17"/>
                  </a:lnTo>
                  <a:lnTo>
                    <a:pt x="73" y="11"/>
                  </a:lnTo>
                  <a:lnTo>
                    <a:pt x="80" y="12"/>
                  </a:lnTo>
                  <a:lnTo>
                    <a:pt x="84" y="16"/>
                  </a:lnTo>
                  <a:lnTo>
                    <a:pt x="84" y="23"/>
                  </a:lnTo>
                  <a:lnTo>
                    <a:pt x="78" y="31"/>
                  </a:lnTo>
                  <a:lnTo>
                    <a:pt x="78" y="35"/>
                  </a:lnTo>
                  <a:lnTo>
                    <a:pt x="84" y="47"/>
                  </a:lnTo>
                  <a:lnTo>
                    <a:pt x="80" y="71"/>
                  </a:lnTo>
                  <a:lnTo>
                    <a:pt x="75" y="73"/>
                  </a:lnTo>
                  <a:lnTo>
                    <a:pt x="70" y="67"/>
                  </a:lnTo>
                  <a:lnTo>
                    <a:pt x="63" y="67"/>
                  </a:lnTo>
                  <a:lnTo>
                    <a:pt x="60" y="64"/>
                  </a:lnTo>
                  <a:lnTo>
                    <a:pt x="58" y="64"/>
                  </a:lnTo>
                  <a:lnTo>
                    <a:pt x="53" y="69"/>
                  </a:lnTo>
                  <a:lnTo>
                    <a:pt x="44" y="74"/>
                  </a:lnTo>
                  <a:lnTo>
                    <a:pt x="42" y="76"/>
                  </a:lnTo>
                  <a:lnTo>
                    <a:pt x="42" y="79"/>
                  </a:lnTo>
                  <a:lnTo>
                    <a:pt x="44" y="86"/>
                  </a:lnTo>
                  <a:lnTo>
                    <a:pt x="42" y="88"/>
                  </a:lnTo>
                  <a:lnTo>
                    <a:pt x="39" y="88"/>
                  </a:lnTo>
                  <a:lnTo>
                    <a:pt x="37" y="90"/>
                  </a:lnTo>
                  <a:lnTo>
                    <a:pt x="36" y="91"/>
                  </a:lnTo>
                  <a:lnTo>
                    <a:pt x="34" y="9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2" name="Freeform 126"/>
            <p:cNvSpPr>
              <a:spLocks/>
            </p:cNvSpPr>
            <p:nvPr/>
          </p:nvSpPr>
          <p:spPr bwMode="auto">
            <a:xfrm>
              <a:off x="1046" y="2830"/>
              <a:ext cx="232" cy="177"/>
            </a:xfrm>
            <a:custGeom>
              <a:avLst/>
              <a:gdLst>
                <a:gd name="T0" fmla="*/ 48 w 232"/>
                <a:gd name="T1" fmla="*/ 31 h 177"/>
                <a:gd name="T2" fmla="*/ 45 w 232"/>
                <a:gd name="T3" fmla="*/ 33 h 177"/>
                <a:gd name="T4" fmla="*/ 30 w 232"/>
                <a:gd name="T5" fmla="*/ 62 h 177"/>
                <a:gd name="T6" fmla="*/ 24 w 232"/>
                <a:gd name="T7" fmla="*/ 62 h 177"/>
                <a:gd name="T8" fmla="*/ 19 w 232"/>
                <a:gd name="T9" fmla="*/ 69 h 177"/>
                <a:gd name="T10" fmla="*/ 18 w 232"/>
                <a:gd name="T11" fmla="*/ 98 h 177"/>
                <a:gd name="T12" fmla="*/ 12 w 232"/>
                <a:gd name="T13" fmla="*/ 102 h 177"/>
                <a:gd name="T14" fmla="*/ 4 w 232"/>
                <a:gd name="T15" fmla="*/ 102 h 177"/>
                <a:gd name="T16" fmla="*/ 2 w 232"/>
                <a:gd name="T17" fmla="*/ 107 h 177"/>
                <a:gd name="T18" fmla="*/ 2 w 232"/>
                <a:gd name="T19" fmla="*/ 110 h 177"/>
                <a:gd name="T20" fmla="*/ 6 w 232"/>
                <a:gd name="T21" fmla="*/ 112 h 177"/>
                <a:gd name="T22" fmla="*/ 11 w 232"/>
                <a:gd name="T23" fmla="*/ 112 h 177"/>
                <a:gd name="T24" fmla="*/ 16 w 232"/>
                <a:gd name="T25" fmla="*/ 117 h 177"/>
                <a:gd name="T26" fmla="*/ 21 w 232"/>
                <a:gd name="T27" fmla="*/ 124 h 177"/>
                <a:gd name="T28" fmla="*/ 33 w 232"/>
                <a:gd name="T29" fmla="*/ 145 h 177"/>
                <a:gd name="T30" fmla="*/ 42 w 232"/>
                <a:gd name="T31" fmla="*/ 148 h 177"/>
                <a:gd name="T32" fmla="*/ 43 w 232"/>
                <a:gd name="T33" fmla="*/ 160 h 177"/>
                <a:gd name="T34" fmla="*/ 57 w 232"/>
                <a:gd name="T35" fmla="*/ 160 h 177"/>
                <a:gd name="T36" fmla="*/ 74 w 232"/>
                <a:gd name="T37" fmla="*/ 172 h 177"/>
                <a:gd name="T38" fmla="*/ 105 w 232"/>
                <a:gd name="T39" fmla="*/ 174 h 177"/>
                <a:gd name="T40" fmla="*/ 120 w 232"/>
                <a:gd name="T41" fmla="*/ 165 h 177"/>
                <a:gd name="T42" fmla="*/ 138 w 232"/>
                <a:gd name="T43" fmla="*/ 171 h 177"/>
                <a:gd name="T44" fmla="*/ 151 w 232"/>
                <a:gd name="T45" fmla="*/ 164 h 177"/>
                <a:gd name="T46" fmla="*/ 167 w 232"/>
                <a:gd name="T47" fmla="*/ 155 h 177"/>
                <a:gd name="T48" fmla="*/ 230 w 232"/>
                <a:gd name="T49" fmla="*/ 109 h 177"/>
                <a:gd name="T50" fmla="*/ 216 w 232"/>
                <a:gd name="T51" fmla="*/ 107 h 177"/>
                <a:gd name="T52" fmla="*/ 168 w 232"/>
                <a:gd name="T53" fmla="*/ 88 h 177"/>
                <a:gd name="T54" fmla="*/ 160 w 232"/>
                <a:gd name="T55" fmla="*/ 81 h 177"/>
                <a:gd name="T56" fmla="*/ 158 w 232"/>
                <a:gd name="T57" fmla="*/ 79 h 177"/>
                <a:gd name="T58" fmla="*/ 155 w 232"/>
                <a:gd name="T59" fmla="*/ 74 h 177"/>
                <a:gd name="T60" fmla="*/ 151 w 232"/>
                <a:gd name="T61" fmla="*/ 66 h 177"/>
                <a:gd name="T62" fmla="*/ 153 w 232"/>
                <a:gd name="T63" fmla="*/ 62 h 177"/>
                <a:gd name="T64" fmla="*/ 150 w 232"/>
                <a:gd name="T65" fmla="*/ 60 h 177"/>
                <a:gd name="T66" fmla="*/ 144 w 232"/>
                <a:gd name="T67" fmla="*/ 62 h 177"/>
                <a:gd name="T68" fmla="*/ 144 w 232"/>
                <a:gd name="T69" fmla="*/ 62 h 177"/>
                <a:gd name="T70" fmla="*/ 141 w 232"/>
                <a:gd name="T71" fmla="*/ 62 h 177"/>
                <a:gd name="T72" fmla="*/ 136 w 232"/>
                <a:gd name="T73" fmla="*/ 60 h 177"/>
                <a:gd name="T74" fmla="*/ 139 w 232"/>
                <a:gd name="T75" fmla="*/ 50 h 177"/>
                <a:gd name="T76" fmla="*/ 144 w 232"/>
                <a:gd name="T77" fmla="*/ 40 h 177"/>
                <a:gd name="T78" fmla="*/ 136 w 232"/>
                <a:gd name="T79" fmla="*/ 33 h 177"/>
                <a:gd name="T80" fmla="*/ 119 w 232"/>
                <a:gd name="T81" fmla="*/ 12 h 177"/>
                <a:gd name="T82" fmla="*/ 110 w 232"/>
                <a:gd name="T83" fmla="*/ 7 h 177"/>
                <a:gd name="T84" fmla="*/ 105 w 232"/>
                <a:gd name="T85" fmla="*/ 9 h 177"/>
                <a:gd name="T86" fmla="*/ 103 w 232"/>
                <a:gd name="T87" fmla="*/ 7 h 177"/>
                <a:gd name="T88" fmla="*/ 100 w 232"/>
                <a:gd name="T89" fmla="*/ 5 h 177"/>
                <a:gd name="T90" fmla="*/ 98 w 232"/>
                <a:gd name="T91" fmla="*/ 7 h 177"/>
                <a:gd name="T92" fmla="*/ 95 w 232"/>
                <a:gd name="T93" fmla="*/ 7 h 177"/>
                <a:gd name="T94" fmla="*/ 95 w 232"/>
                <a:gd name="T95" fmla="*/ 5 h 177"/>
                <a:gd name="T96" fmla="*/ 91 w 232"/>
                <a:gd name="T97" fmla="*/ 5 h 177"/>
                <a:gd name="T98" fmla="*/ 90 w 232"/>
                <a:gd name="T99" fmla="*/ 7 h 177"/>
                <a:gd name="T100" fmla="*/ 84 w 232"/>
                <a:gd name="T101" fmla="*/ 9 h 177"/>
                <a:gd name="T102" fmla="*/ 79 w 232"/>
                <a:gd name="T103" fmla="*/ 5 h 177"/>
                <a:gd name="T104" fmla="*/ 79 w 232"/>
                <a:gd name="T105" fmla="*/ 4 h 177"/>
                <a:gd name="T106" fmla="*/ 74 w 232"/>
                <a:gd name="T107" fmla="*/ 0 h 177"/>
                <a:gd name="T108" fmla="*/ 66 w 232"/>
                <a:gd name="T109" fmla="*/ 11 h 177"/>
                <a:gd name="T110" fmla="*/ 66 w 232"/>
                <a:gd name="T111" fmla="*/ 7 h 177"/>
                <a:gd name="T112" fmla="*/ 62 w 232"/>
                <a:gd name="T113" fmla="*/ 9 h 177"/>
                <a:gd name="T114" fmla="*/ 60 w 232"/>
                <a:gd name="T115" fmla="*/ 11 h 177"/>
                <a:gd name="T116" fmla="*/ 59 w 232"/>
                <a:gd name="T117" fmla="*/ 11 h 177"/>
                <a:gd name="T118" fmla="*/ 54 w 232"/>
                <a:gd name="T119" fmla="*/ 11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32" h="177">
                  <a:moveTo>
                    <a:pt x="54" y="11"/>
                  </a:moveTo>
                  <a:lnTo>
                    <a:pt x="48" y="31"/>
                  </a:lnTo>
                  <a:lnTo>
                    <a:pt x="47" y="33"/>
                  </a:lnTo>
                  <a:lnTo>
                    <a:pt x="45" y="33"/>
                  </a:lnTo>
                  <a:lnTo>
                    <a:pt x="31" y="50"/>
                  </a:lnTo>
                  <a:lnTo>
                    <a:pt x="30" y="62"/>
                  </a:lnTo>
                  <a:lnTo>
                    <a:pt x="28" y="62"/>
                  </a:lnTo>
                  <a:lnTo>
                    <a:pt x="24" y="62"/>
                  </a:lnTo>
                  <a:lnTo>
                    <a:pt x="23" y="64"/>
                  </a:lnTo>
                  <a:lnTo>
                    <a:pt x="19" y="69"/>
                  </a:lnTo>
                  <a:lnTo>
                    <a:pt x="19" y="69"/>
                  </a:lnTo>
                  <a:lnTo>
                    <a:pt x="18" y="98"/>
                  </a:lnTo>
                  <a:lnTo>
                    <a:pt x="16" y="100"/>
                  </a:lnTo>
                  <a:lnTo>
                    <a:pt x="12" y="102"/>
                  </a:lnTo>
                  <a:lnTo>
                    <a:pt x="6" y="100"/>
                  </a:lnTo>
                  <a:lnTo>
                    <a:pt x="4" y="102"/>
                  </a:lnTo>
                  <a:lnTo>
                    <a:pt x="4" y="105"/>
                  </a:lnTo>
                  <a:lnTo>
                    <a:pt x="2" y="107"/>
                  </a:lnTo>
                  <a:lnTo>
                    <a:pt x="0" y="109"/>
                  </a:lnTo>
                  <a:lnTo>
                    <a:pt x="2" y="110"/>
                  </a:lnTo>
                  <a:lnTo>
                    <a:pt x="4" y="110"/>
                  </a:lnTo>
                  <a:lnTo>
                    <a:pt x="6" y="112"/>
                  </a:lnTo>
                  <a:lnTo>
                    <a:pt x="9" y="112"/>
                  </a:lnTo>
                  <a:lnTo>
                    <a:pt x="11" y="112"/>
                  </a:lnTo>
                  <a:lnTo>
                    <a:pt x="14" y="114"/>
                  </a:lnTo>
                  <a:lnTo>
                    <a:pt x="16" y="117"/>
                  </a:lnTo>
                  <a:lnTo>
                    <a:pt x="16" y="121"/>
                  </a:lnTo>
                  <a:lnTo>
                    <a:pt x="21" y="124"/>
                  </a:lnTo>
                  <a:lnTo>
                    <a:pt x="26" y="128"/>
                  </a:lnTo>
                  <a:lnTo>
                    <a:pt x="33" y="145"/>
                  </a:lnTo>
                  <a:lnTo>
                    <a:pt x="36" y="146"/>
                  </a:lnTo>
                  <a:lnTo>
                    <a:pt x="42" y="148"/>
                  </a:lnTo>
                  <a:lnTo>
                    <a:pt x="45" y="150"/>
                  </a:lnTo>
                  <a:lnTo>
                    <a:pt x="43" y="160"/>
                  </a:lnTo>
                  <a:lnTo>
                    <a:pt x="48" y="162"/>
                  </a:lnTo>
                  <a:lnTo>
                    <a:pt x="57" y="160"/>
                  </a:lnTo>
                  <a:lnTo>
                    <a:pt x="72" y="171"/>
                  </a:lnTo>
                  <a:lnTo>
                    <a:pt x="74" y="172"/>
                  </a:lnTo>
                  <a:lnTo>
                    <a:pt x="98" y="177"/>
                  </a:lnTo>
                  <a:lnTo>
                    <a:pt x="105" y="174"/>
                  </a:lnTo>
                  <a:lnTo>
                    <a:pt x="108" y="169"/>
                  </a:lnTo>
                  <a:lnTo>
                    <a:pt x="120" y="165"/>
                  </a:lnTo>
                  <a:lnTo>
                    <a:pt x="129" y="171"/>
                  </a:lnTo>
                  <a:lnTo>
                    <a:pt x="138" y="171"/>
                  </a:lnTo>
                  <a:lnTo>
                    <a:pt x="138" y="169"/>
                  </a:lnTo>
                  <a:lnTo>
                    <a:pt x="151" y="164"/>
                  </a:lnTo>
                  <a:lnTo>
                    <a:pt x="160" y="158"/>
                  </a:lnTo>
                  <a:lnTo>
                    <a:pt x="167" y="155"/>
                  </a:lnTo>
                  <a:lnTo>
                    <a:pt x="186" y="153"/>
                  </a:lnTo>
                  <a:lnTo>
                    <a:pt x="230" y="109"/>
                  </a:lnTo>
                  <a:lnTo>
                    <a:pt x="232" y="107"/>
                  </a:lnTo>
                  <a:lnTo>
                    <a:pt x="216" y="107"/>
                  </a:lnTo>
                  <a:lnTo>
                    <a:pt x="170" y="91"/>
                  </a:lnTo>
                  <a:lnTo>
                    <a:pt x="168" y="88"/>
                  </a:lnTo>
                  <a:lnTo>
                    <a:pt x="162" y="85"/>
                  </a:lnTo>
                  <a:lnTo>
                    <a:pt x="160" y="81"/>
                  </a:lnTo>
                  <a:lnTo>
                    <a:pt x="158" y="81"/>
                  </a:lnTo>
                  <a:lnTo>
                    <a:pt x="158" y="79"/>
                  </a:lnTo>
                  <a:lnTo>
                    <a:pt x="155" y="76"/>
                  </a:lnTo>
                  <a:lnTo>
                    <a:pt x="155" y="74"/>
                  </a:lnTo>
                  <a:lnTo>
                    <a:pt x="153" y="73"/>
                  </a:lnTo>
                  <a:lnTo>
                    <a:pt x="151" y="66"/>
                  </a:lnTo>
                  <a:lnTo>
                    <a:pt x="151" y="64"/>
                  </a:lnTo>
                  <a:lnTo>
                    <a:pt x="153" y="62"/>
                  </a:lnTo>
                  <a:lnTo>
                    <a:pt x="153" y="62"/>
                  </a:lnTo>
                  <a:lnTo>
                    <a:pt x="150" y="60"/>
                  </a:lnTo>
                  <a:lnTo>
                    <a:pt x="148" y="60"/>
                  </a:lnTo>
                  <a:lnTo>
                    <a:pt x="144" y="62"/>
                  </a:lnTo>
                  <a:lnTo>
                    <a:pt x="144" y="62"/>
                  </a:lnTo>
                  <a:lnTo>
                    <a:pt x="144" y="62"/>
                  </a:lnTo>
                  <a:lnTo>
                    <a:pt x="143" y="62"/>
                  </a:lnTo>
                  <a:lnTo>
                    <a:pt x="141" y="62"/>
                  </a:lnTo>
                  <a:lnTo>
                    <a:pt x="138" y="62"/>
                  </a:lnTo>
                  <a:lnTo>
                    <a:pt x="136" y="60"/>
                  </a:lnTo>
                  <a:lnTo>
                    <a:pt x="136" y="57"/>
                  </a:lnTo>
                  <a:lnTo>
                    <a:pt x="139" y="50"/>
                  </a:lnTo>
                  <a:lnTo>
                    <a:pt x="143" y="42"/>
                  </a:lnTo>
                  <a:lnTo>
                    <a:pt x="144" y="40"/>
                  </a:lnTo>
                  <a:lnTo>
                    <a:pt x="141" y="36"/>
                  </a:lnTo>
                  <a:lnTo>
                    <a:pt x="136" y="33"/>
                  </a:lnTo>
                  <a:lnTo>
                    <a:pt x="134" y="30"/>
                  </a:lnTo>
                  <a:lnTo>
                    <a:pt x="119" y="12"/>
                  </a:lnTo>
                  <a:lnTo>
                    <a:pt x="115" y="12"/>
                  </a:lnTo>
                  <a:lnTo>
                    <a:pt x="110" y="7"/>
                  </a:lnTo>
                  <a:lnTo>
                    <a:pt x="107" y="7"/>
                  </a:lnTo>
                  <a:lnTo>
                    <a:pt x="105" y="9"/>
                  </a:lnTo>
                  <a:lnTo>
                    <a:pt x="105" y="9"/>
                  </a:lnTo>
                  <a:lnTo>
                    <a:pt x="103" y="7"/>
                  </a:lnTo>
                  <a:lnTo>
                    <a:pt x="102" y="7"/>
                  </a:lnTo>
                  <a:lnTo>
                    <a:pt x="100" y="5"/>
                  </a:lnTo>
                  <a:lnTo>
                    <a:pt x="100" y="5"/>
                  </a:lnTo>
                  <a:lnTo>
                    <a:pt x="98" y="7"/>
                  </a:lnTo>
                  <a:lnTo>
                    <a:pt x="96" y="7"/>
                  </a:lnTo>
                  <a:lnTo>
                    <a:pt x="95" y="7"/>
                  </a:lnTo>
                  <a:lnTo>
                    <a:pt x="95" y="7"/>
                  </a:lnTo>
                  <a:lnTo>
                    <a:pt x="95" y="5"/>
                  </a:lnTo>
                  <a:lnTo>
                    <a:pt x="93" y="5"/>
                  </a:lnTo>
                  <a:lnTo>
                    <a:pt x="91" y="5"/>
                  </a:lnTo>
                  <a:lnTo>
                    <a:pt x="91" y="5"/>
                  </a:lnTo>
                  <a:lnTo>
                    <a:pt x="90" y="7"/>
                  </a:lnTo>
                  <a:lnTo>
                    <a:pt x="86" y="7"/>
                  </a:lnTo>
                  <a:lnTo>
                    <a:pt x="84" y="9"/>
                  </a:lnTo>
                  <a:lnTo>
                    <a:pt x="83" y="9"/>
                  </a:lnTo>
                  <a:lnTo>
                    <a:pt x="79" y="5"/>
                  </a:lnTo>
                  <a:lnTo>
                    <a:pt x="79" y="4"/>
                  </a:lnTo>
                  <a:lnTo>
                    <a:pt x="79" y="4"/>
                  </a:lnTo>
                  <a:lnTo>
                    <a:pt x="78" y="4"/>
                  </a:lnTo>
                  <a:lnTo>
                    <a:pt x="74" y="0"/>
                  </a:lnTo>
                  <a:lnTo>
                    <a:pt x="69" y="14"/>
                  </a:lnTo>
                  <a:lnTo>
                    <a:pt x="66" y="11"/>
                  </a:lnTo>
                  <a:lnTo>
                    <a:pt x="66" y="9"/>
                  </a:lnTo>
                  <a:lnTo>
                    <a:pt x="66" y="7"/>
                  </a:lnTo>
                  <a:lnTo>
                    <a:pt x="62" y="7"/>
                  </a:lnTo>
                  <a:lnTo>
                    <a:pt x="62" y="9"/>
                  </a:lnTo>
                  <a:lnTo>
                    <a:pt x="62" y="11"/>
                  </a:lnTo>
                  <a:lnTo>
                    <a:pt x="60" y="11"/>
                  </a:lnTo>
                  <a:lnTo>
                    <a:pt x="60" y="11"/>
                  </a:lnTo>
                  <a:lnTo>
                    <a:pt x="59" y="11"/>
                  </a:lnTo>
                  <a:lnTo>
                    <a:pt x="55" y="11"/>
                  </a:lnTo>
                  <a:lnTo>
                    <a:pt x="54" y="1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3" name="Freeform 127"/>
            <p:cNvSpPr>
              <a:spLocks/>
            </p:cNvSpPr>
            <p:nvPr/>
          </p:nvSpPr>
          <p:spPr bwMode="auto">
            <a:xfrm>
              <a:off x="1046" y="2830"/>
              <a:ext cx="232" cy="177"/>
            </a:xfrm>
            <a:custGeom>
              <a:avLst/>
              <a:gdLst>
                <a:gd name="T0" fmla="*/ 48 w 232"/>
                <a:gd name="T1" fmla="*/ 31 h 177"/>
                <a:gd name="T2" fmla="*/ 45 w 232"/>
                <a:gd name="T3" fmla="*/ 33 h 177"/>
                <a:gd name="T4" fmla="*/ 30 w 232"/>
                <a:gd name="T5" fmla="*/ 62 h 177"/>
                <a:gd name="T6" fmla="*/ 24 w 232"/>
                <a:gd name="T7" fmla="*/ 62 h 177"/>
                <a:gd name="T8" fmla="*/ 19 w 232"/>
                <a:gd name="T9" fmla="*/ 69 h 177"/>
                <a:gd name="T10" fmla="*/ 18 w 232"/>
                <a:gd name="T11" fmla="*/ 98 h 177"/>
                <a:gd name="T12" fmla="*/ 12 w 232"/>
                <a:gd name="T13" fmla="*/ 102 h 177"/>
                <a:gd name="T14" fmla="*/ 4 w 232"/>
                <a:gd name="T15" fmla="*/ 102 h 177"/>
                <a:gd name="T16" fmla="*/ 2 w 232"/>
                <a:gd name="T17" fmla="*/ 107 h 177"/>
                <a:gd name="T18" fmla="*/ 2 w 232"/>
                <a:gd name="T19" fmla="*/ 110 h 177"/>
                <a:gd name="T20" fmla="*/ 6 w 232"/>
                <a:gd name="T21" fmla="*/ 112 h 177"/>
                <a:gd name="T22" fmla="*/ 11 w 232"/>
                <a:gd name="T23" fmla="*/ 112 h 177"/>
                <a:gd name="T24" fmla="*/ 16 w 232"/>
                <a:gd name="T25" fmla="*/ 117 h 177"/>
                <a:gd name="T26" fmla="*/ 21 w 232"/>
                <a:gd name="T27" fmla="*/ 124 h 177"/>
                <a:gd name="T28" fmla="*/ 33 w 232"/>
                <a:gd name="T29" fmla="*/ 145 h 177"/>
                <a:gd name="T30" fmla="*/ 42 w 232"/>
                <a:gd name="T31" fmla="*/ 148 h 177"/>
                <a:gd name="T32" fmla="*/ 43 w 232"/>
                <a:gd name="T33" fmla="*/ 160 h 177"/>
                <a:gd name="T34" fmla="*/ 57 w 232"/>
                <a:gd name="T35" fmla="*/ 160 h 177"/>
                <a:gd name="T36" fmla="*/ 74 w 232"/>
                <a:gd name="T37" fmla="*/ 172 h 177"/>
                <a:gd name="T38" fmla="*/ 105 w 232"/>
                <a:gd name="T39" fmla="*/ 174 h 177"/>
                <a:gd name="T40" fmla="*/ 120 w 232"/>
                <a:gd name="T41" fmla="*/ 165 h 177"/>
                <a:gd name="T42" fmla="*/ 138 w 232"/>
                <a:gd name="T43" fmla="*/ 171 h 177"/>
                <a:gd name="T44" fmla="*/ 151 w 232"/>
                <a:gd name="T45" fmla="*/ 164 h 177"/>
                <a:gd name="T46" fmla="*/ 167 w 232"/>
                <a:gd name="T47" fmla="*/ 155 h 177"/>
                <a:gd name="T48" fmla="*/ 230 w 232"/>
                <a:gd name="T49" fmla="*/ 109 h 177"/>
                <a:gd name="T50" fmla="*/ 216 w 232"/>
                <a:gd name="T51" fmla="*/ 107 h 177"/>
                <a:gd name="T52" fmla="*/ 168 w 232"/>
                <a:gd name="T53" fmla="*/ 88 h 177"/>
                <a:gd name="T54" fmla="*/ 160 w 232"/>
                <a:gd name="T55" fmla="*/ 81 h 177"/>
                <a:gd name="T56" fmla="*/ 158 w 232"/>
                <a:gd name="T57" fmla="*/ 79 h 177"/>
                <a:gd name="T58" fmla="*/ 155 w 232"/>
                <a:gd name="T59" fmla="*/ 74 h 177"/>
                <a:gd name="T60" fmla="*/ 151 w 232"/>
                <a:gd name="T61" fmla="*/ 66 h 177"/>
                <a:gd name="T62" fmla="*/ 153 w 232"/>
                <a:gd name="T63" fmla="*/ 62 h 177"/>
                <a:gd name="T64" fmla="*/ 150 w 232"/>
                <a:gd name="T65" fmla="*/ 60 h 177"/>
                <a:gd name="T66" fmla="*/ 144 w 232"/>
                <a:gd name="T67" fmla="*/ 62 h 177"/>
                <a:gd name="T68" fmla="*/ 144 w 232"/>
                <a:gd name="T69" fmla="*/ 62 h 177"/>
                <a:gd name="T70" fmla="*/ 141 w 232"/>
                <a:gd name="T71" fmla="*/ 62 h 177"/>
                <a:gd name="T72" fmla="*/ 136 w 232"/>
                <a:gd name="T73" fmla="*/ 60 h 177"/>
                <a:gd name="T74" fmla="*/ 139 w 232"/>
                <a:gd name="T75" fmla="*/ 50 h 177"/>
                <a:gd name="T76" fmla="*/ 144 w 232"/>
                <a:gd name="T77" fmla="*/ 40 h 177"/>
                <a:gd name="T78" fmla="*/ 136 w 232"/>
                <a:gd name="T79" fmla="*/ 33 h 177"/>
                <a:gd name="T80" fmla="*/ 119 w 232"/>
                <a:gd name="T81" fmla="*/ 12 h 177"/>
                <a:gd name="T82" fmla="*/ 110 w 232"/>
                <a:gd name="T83" fmla="*/ 7 h 177"/>
                <a:gd name="T84" fmla="*/ 105 w 232"/>
                <a:gd name="T85" fmla="*/ 9 h 177"/>
                <a:gd name="T86" fmla="*/ 103 w 232"/>
                <a:gd name="T87" fmla="*/ 7 h 177"/>
                <a:gd name="T88" fmla="*/ 100 w 232"/>
                <a:gd name="T89" fmla="*/ 5 h 177"/>
                <a:gd name="T90" fmla="*/ 98 w 232"/>
                <a:gd name="T91" fmla="*/ 7 h 177"/>
                <a:gd name="T92" fmla="*/ 95 w 232"/>
                <a:gd name="T93" fmla="*/ 7 h 177"/>
                <a:gd name="T94" fmla="*/ 95 w 232"/>
                <a:gd name="T95" fmla="*/ 5 h 177"/>
                <a:gd name="T96" fmla="*/ 91 w 232"/>
                <a:gd name="T97" fmla="*/ 5 h 177"/>
                <a:gd name="T98" fmla="*/ 90 w 232"/>
                <a:gd name="T99" fmla="*/ 7 h 177"/>
                <a:gd name="T100" fmla="*/ 84 w 232"/>
                <a:gd name="T101" fmla="*/ 9 h 177"/>
                <a:gd name="T102" fmla="*/ 79 w 232"/>
                <a:gd name="T103" fmla="*/ 5 h 177"/>
                <a:gd name="T104" fmla="*/ 79 w 232"/>
                <a:gd name="T105" fmla="*/ 4 h 177"/>
                <a:gd name="T106" fmla="*/ 74 w 232"/>
                <a:gd name="T107" fmla="*/ 0 h 177"/>
                <a:gd name="T108" fmla="*/ 66 w 232"/>
                <a:gd name="T109" fmla="*/ 11 h 177"/>
                <a:gd name="T110" fmla="*/ 66 w 232"/>
                <a:gd name="T111" fmla="*/ 7 h 177"/>
                <a:gd name="T112" fmla="*/ 62 w 232"/>
                <a:gd name="T113" fmla="*/ 9 h 177"/>
                <a:gd name="T114" fmla="*/ 60 w 232"/>
                <a:gd name="T115" fmla="*/ 11 h 177"/>
                <a:gd name="T116" fmla="*/ 59 w 232"/>
                <a:gd name="T117" fmla="*/ 11 h 177"/>
                <a:gd name="T118" fmla="*/ 54 w 232"/>
                <a:gd name="T119" fmla="*/ 11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32" h="177">
                  <a:moveTo>
                    <a:pt x="54" y="11"/>
                  </a:moveTo>
                  <a:lnTo>
                    <a:pt x="48" y="31"/>
                  </a:lnTo>
                  <a:lnTo>
                    <a:pt x="47" y="33"/>
                  </a:lnTo>
                  <a:lnTo>
                    <a:pt x="45" y="33"/>
                  </a:lnTo>
                  <a:lnTo>
                    <a:pt x="31" y="50"/>
                  </a:lnTo>
                  <a:lnTo>
                    <a:pt x="30" y="62"/>
                  </a:lnTo>
                  <a:lnTo>
                    <a:pt x="28" y="62"/>
                  </a:lnTo>
                  <a:lnTo>
                    <a:pt x="24" y="62"/>
                  </a:lnTo>
                  <a:lnTo>
                    <a:pt x="23" y="64"/>
                  </a:lnTo>
                  <a:lnTo>
                    <a:pt x="19" y="69"/>
                  </a:lnTo>
                  <a:lnTo>
                    <a:pt x="19" y="69"/>
                  </a:lnTo>
                  <a:lnTo>
                    <a:pt x="18" y="98"/>
                  </a:lnTo>
                  <a:lnTo>
                    <a:pt x="16" y="100"/>
                  </a:lnTo>
                  <a:lnTo>
                    <a:pt x="12" y="102"/>
                  </a:lnTo>
                  <a:lnTo>
                    <a:pt x="6" y="100"/>
                  </a:lnTo>
                  <a:lnTo>
                    <a:pt x="4" y="102"/>
                  </a:lnTo>
                  <a:lnTo>
                    <a:pt x="4" y="105"/>
                  </a:lnTo>
                  <a:lnTo>
                    <a:pt x="2" y="107"/>
                  </a:lnTo>
                  <a:lnTo>
                    <a:pt x="0" y="109"/>
                  </a:lnTo>
                  <a:lnTo>
                    <a:pt x="2" y="110"/>
                  </a:lnTo>
                  <a:lnTo>
                    <a:pt x="4" y="110"/>
                  </a:lnTo>
                  <a:lnTo>
                    <a:pt x="6" y="112"/>
                  </a:lnTo>
                  <a:lnTo>
                    <a:pt x="9" y="112"/>
                  </a:lnTo>
                  <a:lnTo>
                    <a:pt x="11" y="112"/>
                  </a:lnTo>
                  <a:lnTo>
                    <a:pt x="14" y="114"/>
                  </a:lnTo>
                  <a:lnTo>
                    <a:pt x="16" y="117"/>
                  </a:lnTo>
                  <a:lnTo>
                    <a:pt x="16" y="121"/>
                  </a:lnTo>
                  <a:lnTo>
                    <a:pt x="21" y="124"/>
                  </a:lnTo>
                  <a:lnTo>
                    <a:pt x="26" y="128"/>
                  </a:lnTo>
                  <a:lnTo>
                    <a:pt x="33" y="145"/>
                  </a:lnTo>
                  <a:lnTo>
                    <a:pt x="36" y="146"/>
                  </a:lnTo>
                  <a:lnTo>
                    <a:pt x="42" y="148"/>
                  </a:lnTo>
                  <a:lnTo>
                    <a:pt x="45" y="150"/>
                  </a:lnTo>
                  <a:lnTo>
                    <a:pt x="43" y="160"/>
                  </a:lnTo>
                  <a:lnTo>
                    <a:pt x="48" y="162"/>
                  </a:lnTo>
                  <a:lnTo>
                    <a:pt x="57" y="160"/>
                  </a:lnTo>
                  <a:lnTo>
                    <a:pt x="72" y="171"/>
                  </a:lnTo>
                  <a:lnTo>
                    <a:pt x="74" y="172"/>
                  </a:lnTo>
                  <a:lnTo>
                    <a:pt x="98" y="177"/>
                  </a:lnTo>
                  <a:lnTo>
                    <a:pt x="105" y="174"/>
                  </a:lnTo>
                  <a:lnTo>
                    <a:pt x="108" y="169"/>
                  </a:lnTo>
                  <a:lnTo>
                    <a:pt x="120" y="165"/>
                  </a:lnTo>
                  <a:lnTo>
                    <a:pt x="129" y="171"/>
                  </a:lnTo>
                  <a:lnTo>
                    <a:pt x="138" y="171"/>
                  </a:lnTo>
                  <a:lnTo>
                    <a:pt x="138" y="169"/>
                  </a:lnTo>
                  <a:lnTo>
                    <a:pt x="151" y="164"/>
                  </a:lnTo>
                  <a:lnTo>
                    <a:pt x="160" y="158"/>
                  </a:lnTo>
                  <a:lnTo>
                    <a:pt x="167" y="155"/>
                  </a:lnTo>
                  <a:lnTo>
                    <a:pt x="186" y="153"/>
                  </a:lnTo>
                  <a:lnTo>
                    <a:pt x="230" y="109"/>
                  </a:lnTo>
                  <a:lnTo>
                    <a:pt x="232" y="107"/>
                  </a:lnTo>
                  <a:lnTo>
                    <a:pt x="216" y="107"/>
                  </a:lnTo>
                  <a:lnTo>
                    <a:pt x="170" y="91"/>
                  </a:lnTo>
                  <a:lnTo>
                    <a:pt x="168" y="88"/>
                  </a:lnTo>
                  <a:lnTo>
                    <a:pt x="162" y="85"/>
                  </a:lnTo>
                  <a:lnTo>
                    <a:pt x="160" y="81"/>
                  </a:lnTo>
                  <a:lnTo>
                    <a:pt x="158" y="81"/>
                  </a:lnTo>
                  <a:lnTo>
                    <a:pt x="158" y="79"/>
                  </a:lnTo>
                  <a:lnTo>
                    <a:pt x="155" y="76"/>
                  </a:lnTo>
                  <a:lnTo>
                    <a:pt x="155" y="74"/>
                  </a:lnTo>
                  <a:lnTo>
                    <a:pt x="153" y="73"/>
                  </a:lnTo>
                  <a:lnTo>
                    <a:pt x="151" y="66"/>
                  </a:lnTo>
                  <a:lnTo>
                    <a:pt x="151" y="64"/>
                  </a:lnTo>
                  <a:lnTo>
                    <a:pt x="153" y="62"/>
                  </a:lnTo>
                  <a:lnTo>
                    <a:pt x="153" y="62"/>
                  </a:lnTo>
                  <a:lnTo>
                    <a:pt x="150" y="60"/>
                  </a:lnTo>
                  <a:lnTo>
                    <a:pt x="148" y="60"/>
                  </a:lnTo>
                  <a:lnTo>
                    <a:pt x="144" y="62"/>
                  </a:lnTo>
                  <a:lnTo>
                    <a:pt x="144" y="62"/>
                  </a:lnTo>
                  <a:lnTo>
                    <a:pt x="144" y="62"/>
                  </a:lnTo>
                  <a:lnTo>
                    <a:pt x="143" y="62"/>
                  </a:lnTo>
                  <a:lnTo>
                    <a:pt x="141" y="62"/>
                  </a:lnTo>
                  <a:lnTo>
                    <a:pt x="138" y="62"/>
                  </a:lnTo>
                  <a:lnTo>
                    <a:pt x="136" y="60"/>
                  </a:lnTo>
                  <a:lnTo>
                    <a:pt x="136" y="57"/>
                  </a:lnTo>
                  <a:lnTo>
                    <a:pt x="139" y="50"/>
                  </a:lnTo>
                  <a:lnTo>
                    <a:pt x="143" y="42"/>
                  </a:lnTo>
                  <a:lnTo>
                    <a:pt x="144" y="40"/>
                  </a:lnTo>
                  <a:lnTo>
                    <a:pt x="141" y="36"/>
                  </a:lnTo>
                  <a:lnTo>
                    <a:pt x="136" y="33"/>
                  </a:lnTo>
                  <a:lnTo>
                    <a:pt x="134" y="30"/>
                  </a:lnTo>
                  <a:lnTo>
                    <a:pt x="119" y="12"/>
                  </a:lnTo>
                  <a:lnTo>
                    <a:pt x="115" y="12"/>
                  </a:lnTo>
                  <a:lnTo>
                    <a:pt x="110" y="7"/>
                  </a:lnTo>
                  <a:lnTo>
                    <a:pt x="107" y="7"/>
                  </a:lnTo>
                  <a:lnTo>
                    <a:pt x="105" y="9"/>
                  </a:lnTo>
                  <a:lnTo>
                    <a:pt x="105" y="9"/>
                  </a:lnTo>
                  <a:lnTo>
                    <a:pt x="103" y="7"/>
                  </a:lnTo>
                  <a:lnTo>
                    <a:pt x="102" y="7"/>
                  </a:lnTo>
                  <a:lnTo>
                    <a:pt x="100" y="5"/>
                  </a:lnTo>
                  <a:lnTo>
                    <a:pt x="100" y="5"/>
                  </a:lnTo>
                  <a:lnTo>
                    <a:pt x="98" y="7"/>
                  </a:lnTo>
                  <a:lnTo>
                    <a:pt x="96" y="7"/>
                  </a:lnTo>
                  <a:lnTo>
                    <a:pt x="95" y="7"/>
                  </a:lnTo>
                  <a:lnTo>
                    <a:pt x="95" y="7"/>
                  </a:lnTo>
                  <a:lnTo>
                    <a:pt x="95" y="5"/>
                  </a:lnTo>
                  <a:lnTo>
                    <a:pt x="93" y="5"/>
                  </a:lnTo>
                  <a:lnTo>
                    <a:pt x="91" y="5"/>
                  </a:lnTo>
                  <a:lnTo>
                    <a:pt x="91" y="5"/>
                  </a:lnTo>
                  <a:lnTo>
                    <a:pt x="90" y="7"/>
                  </a:lnTo>
                  <a:lnTo>
                    <a:pt x="86" y="7"/>
                  </a:lnTo>
                  <a:lnTo>
                    <a:pt x="84" y="9"/>
                  </a:lnTo>
                  <a:lnTo>
                    <a:pt x="83" y="9"/>
                  </a:lnTo>
                  <a:lnTo>
                    <a:pt x="79" y="5"/>
                  </a:lnTo>
                  <a:lnTo>
                    <a:pt x="79" y="4"/>
                  </a:lnTo>
                  <a:lnTo>
                    <a:pt x="79" y="4"/>
                  </a:lnTo>
                  <a:lnTo>
                    <a:pt x="78" y="4"/>
                  </a:lnTo>
                  <a:lnTo>
                    <a:pt x="74" y="0"/>
                  </a:lnTo>
                  <a:lnTo>
                    <a:pt x="69" y="14"/>
                  </a:lnTo>
                  <a:lnTo>
                    <a:pt x="66" y="11"/>
                  </a:lnTo>
                  <a:lnTo>
                    <a:pt x="66" y="9"/>
                  </a:lnTo>
                  <a:lnTo>
                    <a:pt x="66" y="7"/>
                  </a:lnTo>
                  <a:lnTo>
                    <a:pt x="62" y="7"/>
                  </a:lnTo>
                  <a:lnTo>
                    <a:pt x="62" y="9"/>
                  </a:lnTo>
                  <a:lnTo>
                    <a:pt x="62" y="11"/>
                  </a:lnTo>
                  <a:lnTo>
                    <a:pt x="60" y="11"/>
                  </a:lnTo>
                  <a:lnTo>
                    <a:pt x="60" y="11"/>
                  </a:lnTo>
                  <a:lnTo>
                    <a:pt x="59" y="11"/>
                  </a:lnTo>
                  <a:lnTo>
                    <a:pt x="55" y="11"/>
                  </a:lnTo>
                  <a:lnTo>
                    <a:pt x="54" y="1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4" name="Freeform 128"/>
            <p:cNvSpPr>
              <a:spLocks/>
            </p:cNvSpPr>
            <p:nvPr/>
          </p:nvSpPr>
          <p:spPr bwMode="auto">
            <a:xfrm>
              <a:off x="1000" y="3222"/>
              <a:ext cx="165" cy="263"/>
            </a:xfrm>
            <a:custGeom>
              <a:avLst/>
              <a:gdLst>
                <a:gd name="T0" fmla="*/ 165 w 165"/>
                <a:gd name="T1" fmla="*/ 2 h 263"/>
                <a:gd name="T2" fmla="*/ 158 w 165"/>
                <a:gd name="T3" fmla="*/ 21 h 263"/>
                <a:gd name="T4" fmla="*/ 160 w 165"/>
                <a:gd name="T5" fmla="*/ 40 h 263"/>
                <a:gd name="T6" fmla="*/ 160 w 165"/>
                <a:gd name="T7" fmla="*/ 59 h 263"/>
                <a:gd name="T8" fmla="*/ 163 w 165"/>
                <a:gd name="T9" fmla="*/ 60 h 263"/>
                <a:gd name="T10" fmla="*/ 163 w 165"/>
                <a:gd name="T11" fmla="*/ 64 h 263"/>
                <a:gd name="T12" fmla="*/ 160 w 165"/>
                <a:gd name="T13" fmla="*/ 74 h 263"/>
                <a:gd name="T14" fmla="*/ 158 w 165"/>
                <a:gd name="T15" fmla="*/ 81 h 263"/>
                <a:gd name="T16" fmla="*/ 149 w 165"/>
                <a:gd name="T17" fmla="*/ 93 h 263"/>
                <a:gd name="T18" fmla="*/ 137 w 165"/>
                <a:gd name="T19" fmla="*/ 103 h 263"/>
                <a:gd name="T20" fmla="*/ 105 w 165"/>
                <a:gd name="T21" fmla="*/ 119 h 263"/>
                <a:gd name="T22" fmla="*/ 101 w 165"/>
                <a:gd name="T23" fmla="*/ 122 h 263"/>
                <a:gd name="T24" fmla="*/ 94 w 165"/>
                <a:gd name="T25" fmla="*/ 133 h 263"/>
                <a:gd name="T26" fmla="*/ 91 w 165"/>
                <a:gd name="T27" fmla="*/ 134 h 263"/>
                <a:gd name="T28" fmla="*/ 72 w 165"/>
                <a:gd name="T29" fmla="*/ 150 h 263"/>
                <a:gd name="T30" fmla="*/ 76 w 165"/>
                <a:gd name="T31" fmla="*/ 165 h 263"/>
                <a:gd name="T32" fmla="*/ 81 w 165"/>
                <a:gd name="T33" fmla="*/ 188 h 263"/>
                <a:gd name="T34" fmla="*/ 79 w 165"/>
                <a:gd name="T35" fmla="*/ 217 h 263"/>
                <a:gd name="T36" fmla="*/ 82 w 165"/>
                <a:gd name="T37" fmla="*/ 215 h 263"/>
                <a:gd name="T38" fmla="*/ 72 w 165"/>
                <a:gd name="T39" fmla="*/ 231 h 263"/>
                <a:gd name="T40" fmla="*/ 45 w 165"/>
                <a:gd name="T41" fmla="*/ 243 h 263"/>
                <a:gd name="T42" fmla="*/ 41 w 165"/>
                <a:gd name="T43" fmla="*/ 257 h 263"/>
                <a:gd name="T44" fmla="*/ 43 w 165"/>
                <a:gd name="T45" fmla="*/ 263 h 263"/>
                <a:gd name="T46" fmla="*/ 24 w 165"/>
                <a:gd name="T47" fmla="*/ 195 h 263"/>
                <a:gd name="T48" fmla="*/ 26 w 165"/>
                <a:gd name="T49" fmla="*/ 184 h 263"/>
                <a:gd name="T50" fmla="*/ 41 w 165"/>
                <a:gd name="T51" fmla="*/ 134 h 263"/>
                <a:gd name="T52" fmla="*/ 43 w 165"/>
                <a:gd name="T53" fmla="*/ 97 h 263"/>
                <a:gd name="T54" fmla="*/ 4 w 165"/>
                <a:gd name="T55" fmla="*/ 86 h 263"/>
                <a:gd name="T56" fmla="*/ 0 w 165"/>
                <a:gd name="T57" fmla="*/ 73 h 263"/>
                <a:gd name="T58" fmla="*/ 50 w 165"/>
                <a:gd name="T59" fmla="*/ 57 h 263"/>
                <a:gd name="T60" fmla="*/ 57 w 165"/>
                <a:gd name="T61" fmla="*/ 64 h 263"/>
                <a:gd name="T62" fmla="*/ 69 w 165"/>
                <a:gd name="T63" fmla="*/ 64 h 263"/>
                <a:gd name="T64" fmla="*/ 69 w 165"/>
                <a:gd name="T65" fmla="*/ 79 h 263"/>
                <a:gd name="T66" fmla="*/ 67 w 165"/>
                <a:gd name="T67" fmla="*/ 85 h 263"/>
                <a:gd name="T68" fmla="*/ 70 w 165"/>
                <a:gd name="T69" fmla="*/ 91 h 263"/>
                <a:gd name="T70" fmla="*/ 77 w 165"/>
                <a:gd name="T71" fmla="*/ 100 h 263"/>
                <a:gd name="T72" fmla="*/ 77 w 165"/>
                <a:gd name="T73" fmla="*/ 103 h 263"/>
                <a:gd name="T74" fmla="*/ 82 w 165"/>
                <a:gd name="T75" fmla="*/ 103 h 263"/>
                <a:gd name="T76" fmla="*/ 81 w 165"/>
                <a:gd name="T77" fmla="*/ 97 h 263"/>
                <a:gd name="T78" fmla="*/ 81 w 165"/>
                <a:gd name="T79" fmla="*/ 91 h 263"/>
                <a:gd name="T80" fmla="*/ 89 w 165"/>
                <a:gd name="T81" fmla="*/ 86 h 263"/>
                <a:gd name="T82" fmla="*/ 89 w 165"/>
                <a:gd name="T83" fmla="*/ 74 h 263"/>
                <a:gd name="T84" fmla="*/ 76 w 165"/>
                <a:gd name="T85" fmla="*/ 47 h 263"/>
                <a:gd name="T86" fmla="*/ 72 w 165"/>
                <a:gd name="T87" fmla="*/ 33 h 263"/>
                <a:gd name="T88" fmla="*/ 89 w 165"/>
                <a:gd name="T89" fmla="*/ 18 h 263"/>
                <a:gd name="T90" fmla="*/ 94 w 165"/>
                <a:gd name="T91" fmla="*/ 16 h 263"/>
                <a:gd name="T92" fmla="*/ 101 w 165"/>
                <a:gd name="T93" fmla="*/ 19 h 263"/>
                <a:gd name="T94" fmla="*/ 118 w 165"/>
                <a:gd name="T95" fmla="*/ 16 h 263"/>
                <a:gd name="T96" fmla="*/ 129 w 165"/>
                <a:gd name="T97" fmla="*/ 12 h 263"/>
                <a:gd name="T98" fmla="*/ 153 w 165"/>
                <a:gd name="T99" fmla="*/ 7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5" h="263">
                  <a:moveTo>
                    <a:pt x="163" y="0"/>
                  </a:moveTo>
                  <a:lnTo>
                    <a:pt x="163" y="2"/>
                  </a:lnTo>
                  <a:lnTo>
                    <a:pt x="165" y="2"/>
                  </a:lnTo>
                  <a:lnTo>
                    <a:pt x="163" y="4"/>
                  </a:lnTo>
                  <a:lnTo>
                    <a:pt x="165" y="9"/>
                  </a:lnTo>
                  <a:lnTo>
                    <a:pt x="158" y="21"/>
                  </a:lnTo>
                  <a:lnTo>
                    <a:pt x="160" y="36"/>
                  </a:lnTo>
                  <a:lnTo>
                    <a:pt x="158" y="38"/>
                  </a:lnTo>
                  <a:lnTo>
                    <a:pt x="160" y="40"/>
                  </a:lnTo>
                  <a:lnTo>
                    <a:pt x="160" y="40"/>
                  </a:lnTo>
                  <a:lnTo>
                    <a:pt x="160" y="55"/>
                  </a:lnTo>
                  <a:lnTo>
                    <a:pt x="160" y="59"/>
                  </a:lnTo>
                  <a:lnTo>
                    <a:pt x="161" y="59"/>
                  </a:lnTo>
                  <a:lnTo>
                    <a:pt x="161" y="59"/>
                  </a:lnTo>
                  <a:lnTo>
                    <a:pt x="163" y="60"/>
                  </a:lnTo>
                  <a:lnTo>
                    <a:pt x="161" y="62"/>
                  </a:lnTo>
                  <a:lnTo>
                    <a:pt x="163" y="62"/>
                  </a:lnTo>
                  <a:lnTo>
                    <a:pt x="163" y="64"/>
                  </a:lnTo>
                  <a:lnTo>
                    <a:pt x="163" y="66"/>
                  </a:lnTo>
                  <a:lnTo>
                    <a:pt x="161" y="71"/>
                  </a:lnTo>
                  <a:lnTo>
                    <a:pt x="160" y="74"/>
                  </a:lnTo>
                  <a:lnTo>
                    <a:pt x="161" y="74"/>
                  </a:lnTo>
                  <a:lnTo>
                    <a:pt x="160" y="79"/>
                  </a:lnTo>
                  <a:lnTo>
                    <a:pt x="158" y="81"/>
                  </a:lnTo>
                  <a:lnTo>
                    <a:pt x="153" y="88"/>
                  </a:lnTo>
                  <a:lnTo>
                    <a:pt x="148" y="91"/>
                  </a:lnTo>
                  <a:lnTo>
                    <a:pt x="149" y="93"/>
                  </a:lnTo>
                  <a:lnTo>
                    <a:pt x="148" y="95"/>
                  </a:lnTo>
                  <a:lnTo>
                    <a:pt x="139" y="100"/>
                  </a:lnTo>
                  <a:lnTo>
                    <a:pt x="137" y="103"/>
                  </a:lnTo>
                  <a:lnTo>
                    <a:pt x="134" y="105"/>
                  </a:lnTo>
                  <a:lnTo>
                    <a:pt x="129" y="105"/>
                  </a:lnTo>
                  <a:lnTo>
                    <a:pt x="105" y="119"/>
                  </a:lnTo>
                  <a:lnTo>
                    <a:pt x="105" y="121"/>
                  </a:lnTo>
                  <a:lnTo>
                    <a:pt x="103" y="122"/>
                  </a:lnTo>
                  <a:lnTo>
                    <a:pt x="101" y="122"/>
                  </a:lnTo>
                  <a:lnTo>
                    <a:pt x="100" y="122"/>
                  </a:lnTo>
                  <a:lnTo>
                    <a:pt x="101" y="124"/>
                  </a:lnTo>
                  <a:lnTo>
                    <a:pt x="94" y="133"/>
                  </a:lnTo>
                  <a:lnTo>
                    <a:pt x="93" y="133"/>
                  </a:lnTo>
                  <a:lnTo>
                    <a:pt x="93" y="129"/>
                  </a:lnTo>
                  <a:lnTo>
                    <a:pt x="91" y="134"/>
                  </a:lnTo>
                  <a:lnTo>
                    <a:pt x="88" y="136"/>
                  </a:lnTo>
                  <a:lnTo>
                    <a:pt x="74" y="150"/>
                  </a:lnTo>
                  <a:lnTo>
                    <a:pt x="72" y="150"/>
                  </a:lnTo>
                  <a:lnTo>
                    <a:pt x="70" y="162"/>
                  </a:lnTo>
                  <a:lnTo>
                    <a:pt x="76" y="164"/>
                  </a:lnTo>
                  <a:lnTo>
                    <a:pt x="76" y="165"/>
                  </a:lnTo>
                  <a:lnTo>
                    <a:pt x="76" y="169"/>
                  </a:lnTo>
                  <a:lnTo>
                    <a:pt x="77" y="169"/>
                  </a:lnTo>
                  <a:lnTo>
                    <a:pt x="81" y="188"/>
                  </a:lnTo>
                  <a:lnTo>
                    <a:pt x="82" y="186"/>
                  </a:lnTo>
                  <a:lnTo>
                    <a:pt x="84" y="188"/>
                  </a:lnTo>
                  <a:lnTo>
                    <a:pt x="79" y="217"/>
                  </a:lnTo>
                  <a:lnTo>
                    <a:pt x="79" y="220"/>
                  </a:lnTo>
                  <a:lnTo>
                    <a:pt x="81" y="219"/>
                  </a:lnTo>
                  <a:lnTo>
                    <a:pt x="82" y="215"/>
                  </a:lnTo>
                  <a:lnTo>
                    <a:pt x="82" y="220"/>
                  </a:lnTo>
                  <a:lnTo>
                    <a:pt x="77" y="229"/>
                  </a:lnTo>
                  <a:lnTo>
                    <a:pt x="72" y="231"/>
                  </a:lnTo>
                  <a:lnTo>
                    <a:pt x="67" y="234"/>
                  </a:lnTo>
                  <a:lnTo>
                    <a:pt x="64" y="234"/>
                  </a:lnTo>
                  <a:lnTo>
                    <a:pt x="45" y="243"/>
                  </a:lnTo>
                  <a:lnTo>
                    <a:pt x="38" y="251"/>
                  </a:lnTo>
                  <a:lnTo>
                    <a:pt x="38" y="251"/>
                  </a:lnTo>
                  <a:lnTo>
                    <a:pt x="41" y="257"/>
                  </a:lnTo>
                  <a:lnTo>
                    <a:pt x="43" y="255"/>
                  </a:lnTo>
                  <a:lnTo>
                    <a:pt x="45" y="253"/>
                  </a:lnTo>
                  <a:lnTo>
                    <a:pt x="43" y="263"/>
                  </a:lnTo>
                  <a:lnTo>
                    <a:pt x="31" y="263"/>
                  </a:lnTo>
                  <a:lnTo>
                    <a:pt x="24" y="195"/>
                  </a:lnTo>
                  <a:lnTo>
                    <a:pt x="24" y="195"/>
                  </a:lnTo>
                  <a:lnTo>
                    <a:pt x="24" y="189"/>
                  </a:lnTo>
                  <a:lnTo>
                    <a:pt x="24" y="186"/>
                  </a:lnTo>
                  <a:lnTo>
                    <a:pt x="26" y="184"/>
                  </a:lnTo>
                  <a:lnTo>
                    <a:pt x="31" y="179"/>
                  </a:lnTo>
                  <a:lnTo>
                    <a:pt x="43" y="152"/>
                  </a:lnTo>
                  <a:lnTo>
                    <a:pt x="41" y="134"/>
                  </a:lnTo>
                  <a:lnTo>
                    <a:pt x="45" y="129"/>
                  </a:lnTo>
                  <a:lnTo>
                    <a:pt x="46" y="110"/>
                  </a:lnTo>
                  <a:lnTo>
                    <a:pt x="43" y="97"/>
                  </a:lnTo>
                  <a:lnTo>
                    <a:pt x="41" y="95"/>
                  </a:lnTo>
                  <a:lnTo>
                    <a:pt x="16" y="86"/>
                  </a:lnTo>
                  <a:lnTo>
                    <a:pt x="4" y="86"/>
                  </a:lnTo>
                  <a:lnTo>
                    <a:pt x="4" y="81"/>
                  </a:lnTo>
                  <a:lnTo>
                    <a:pt x="4" y="79"/>
                  </a:lnTo>
                  <a:lnTo>
                    <a:pt x="0" y="73"/>
                  </a:lnTo>
                  <a:lnTo>
                    <a:pt x="48" y="55"/>
                  </a:lnTo>
                  <a:lnTo>
                    <a:pt x="50" y="55"/>
                  </a:lnTo>
                  <a:lnTo>
                    <a:pt x="50" y="57"/>
                  </a:lnTo>
                  <a:lnTo>
                    <a:pt x="53" y="60"/>
                  </a:lnTo>
                  <a:lnTo>
                    <a:pt x="55" y="64"/>
                  </a:lnTo>
                  <a:lnTo>
                    <a:pt x="57" y="64"/>
                  </a:lnTo>
                  <a:lnTo>
                    <a:pt x="67" y="62"/>
                  </a:lnTo>
                  <a:lnTo>
                    <a:pt x="69" y="62"/>
                  </a:lnTo>
                  <a:lnTo>
                    <a:pt x="69" y="64"/>
                  </a:lnTo>
                  <a:lnTo>
                    <a:pt x="70" y="76"/>
                  </a:lnTo>
                  <a:lnTo>
                    <a:pt x="70" y="78"/>
                  </a:lnTo>
                  <a:lnTo>
                    <a:pt x="69" y="79"/>
                  </a:lnTo>
                  <a:lnTo>
                    <a:pt x="69" y="81"/>
                  </a:lnTo>
                  <a:lnTo>
                    <a:pt x="67" y="83"/>
                  </a:lnTo>
                  <a:lnTo>
                    <a:pt x="67" y="85"/>
                  </a:lnTo>
                  <a:lnTo>
                    <a:pt x="67" y="86"/>
                  </a:lnTo>
                  <a:lnTo>
                    <a:pt x="69" y="91"/>
                  </a:lnTo>
                  <a:lnTo>
                    <a:pt x="70" y="91"/>
                  </a:lnTo>
                  <a:lnTo>
                    <a:pt x="70" y="93"/>
                  </a:lnTo>
                  <a:lnTo>
                    <a:pt x="76" y="98"/>
                  </a:lnTo>
                  <a:lnTo>
                    <a:pt x="77" y="100"/>
                  </a:lnTo>
                  <a:lnTo>
                    <a:pt x="79" y="100"/>
                  </a:lnTo>
                  <a:lnTo>
                    <a:pt x="79" y="102"/>
                  </a:lnTo>
                  <a:lnTo>
                    <a:pt x="77" y="103"/>
                  </a:lnTo>
                  <a:lnTo>
                    <a:pt x="79" y="103"/>
                  </a:lnTo>
                  <a:lnTo>
                    <a:pt x="82" y="103"/>
                  </a:lnTo>
                  <a:lnTo>
                    <a:pt x="82" y="103"/>
                  </a:lnTo>
                  <a:lnTo>
                    <a:pt x="82" y="100"/>
                  </a:lnTo>
                  <a:lnTo>
                    <a:pt x="81" y="98"/>
                  </a:lnTo>
                  <a:lnTo>
                    <a:pt x="81" y="97"/>
                  </a:lnTo>
                  <a:lnTo>
                    <a:pt x="81" y="95"/>
                  </a:lnTo>
                  <a:lnTo>
                    <a:pt x="81" y="93"/>
                  </a:lnTo>
                  <a:lnTo>
                    <a:pt x="81" y="91"/>
                  </a:lnTo>
                  <a:lnTo>
                    <a:pt x="82" y="91"/>
                  </a:lnTo>
                  <a:lnTo>
                    <a:pt x="89" y="88"/>
                  </a:lnTo>
                  <a:lnTo>
                    <a:pt x="89" y="86"/>
                  </a:lnTo>
                  <a:lnTo>
                    <a:pt x="89" y="79"/>
                  </a:lnTo>
                  <a:lnTo>
                    <a:pt x="91" y="78"/>
                  </a:lnTo>
                  <a:lnTo>
                    <a:pt x="89" y="74"/>
                  </a:lnTo>
                  <a:lnTo>
                    <a:pt x="91" y="69"/>
                  </a:lnTo>
                  <a:lnTo>
                    <a:pt x="91" y="66"/>
                  </a:lnTo>
                  <a:lnTo>
                    <a:pt x="76" y="47"/>
                  </a:lnTo>
                  <a:lnTo>
                    <a:pt x="74" y="48"/>
                  </a:lnTo>
                  <a:lnTo>
                    <a:pt x="74" y="35"/>
                  </a:lnTo>
                  <a:lnTo>
                    <a:pt x="72" y="33"/>
                  </a:lnTo>
                  <a:lnTo>
                    <a:pt x="72" y="31"/>
                  </a:lnTo>
                  <a:lnTo>
                    <a:pt x="77" y="18"/>
                  </a:lnTo>
                  <a:lnTo>
                    <a:pt x="89" y="18"/>
                  </a:lnTo>
                  <a:lnTo>
                    <a:pt x="91" y="16"/>
                  </a:lnTo>
                  <a:lnTo>
                    <a:pt x="93" y="16"/>
                  </a:lnTo>
                  <a:lnTo>
                    <a:pt x="94" y="16"/>
                  </a:lnTo>
                  <a:lnTo>
                    <a:pt x="98" y="19"/>
                  </a:lnTo>
                  <a:lnTo>
                    <a:pt x="100" y="19"/>
                  </a:lnTo>
                  <a:lnTo>
                    <a:pt x="101" y="19"/>
                  </a:lnTo>
                  <a:lnTo>
                    <a:pt x="103" y="19"/>
                  </a:lnTo>
                  <a:lnTo>
                    <a:pt x="106" y="16"/>
                  </a:lnTo>
                  <a:lnTo>
                    <a:pt x="118" y="16"/>
                  </a:lnTo>
                  <a:lnTo>
                    <a:pt x="122" y="12"/>
                  </a:lnTo>
                  <a:lnTo>
                    <a:pt x="125" y="12"/>
                  </a:lnTo>
                  <a:lnTo>
                    <a:pt x="129" y="12"/>
                  </a:lnTo>
                  <a:lnTo>
                    <a:pt x="132" y="14"/>
                  </a:lnTo>
                  <a:lnTo>
                    <a:pt x="137" y="12"/>
                  </a:lnTo>
                  <a:lnTo>
                    <a:pt x="153" y="7"/>
                  </a:lnTo>
                  <a:lnTo>
                    <a:pt x="163"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5" name="Freeform 129"/>
            <p:cNvSpPr>
              <a:spLocks/>
            </p:cNvSpPr>
            <p:nvPr/>
          </p:nvSpPr>
          <p:spPr bwMode="auto">
            <a:xfrm>
              <a:off x="1000" y="3222"/>
              <a:ext cx="165" cy="263"/>
            </a:xfrm>
            <a:custGeom>
              <a:avLst/>
              <a:gdLst>
                <a:gd name="T0" fmla="*/ 165 w 165"/>
                <a:gd name="T1" fmla="*/ 2 h 263"/>
                <a:gd name="T2" fmla="*/ 158 w 165"/>
                <a:gd name="T3" fmla="*/ 21 h 263"/>
                <a:gd name="T4" fmla="*/ 160 w 165"/>
                <a:gd name="T5" fmla="*/ 40 h 263"/>
                <a:gd name="T6" fmla="*/ 160 w 165"/>
                <a:gd name="T7" fmla="*/ 59 h 263"/>
                <a:gd name="T8" fmla="*/ 163 w 165"/>
                <a:gd name="T9" fmla="*/ 60 h 263"/>
                <a:gd name="T10" fmla="*/ 163 w 165"/>
                <a:gd name="T11" fmla="*/ 64 h 263"/>
                <a:gd name="T12" fmla="*/ 160 w 165"/>
                <a:gd name="T13" fmla="*/ 74 h 263"/>
                <a:gd name="T14" fmla="*/ 158 w 165"/>
                <a:gd name="T15" fmla="*/ 81 h 263"/>
                <a:gd name="T16" fmla="*/ 149 w 165"/>
                <a:gd name="T17" fmla="*/ 93 h 263"/>
                <a:gd name="T18" fmla="*/ 137 w 165"/>
                <a:gd name="T19" fmla="*/ 103 h 263"/>
                <a:gd name="T20" fmla="*/ 105 w 165"/>
                <a:gd name="T21" fmla="*/ 119 h 263"/>
                <a:gd name="T22" fmla="*/ 101 w 165"/>
                <a:gd name="T23" fmla="*/ 122 h 263"/>
                <a:gd name="T24" fmla="*/ 94 w 165"/>
                <a:gd name="T25" fmla="*/ 133 h 263"/>
                <a:gd name="T26" fmla="*/ 91 w 165"/>
                <a:gd name="T27" fmla="*/ 134 h 263"/>
                <a:gd name="T28" fmla="*/ 72 w 165"/>
                <a:gd name="T29" fmla="*/ 150 h 263"/>
                <a:gd name="T30" fmla="*/ 76 w 165"/>
                <a:gd name="T31" fmla="*/ 165 h 263"/>
                <a:gd name="T32" fmla="*/ 81 w 165"/>
                <a:gd name="T33" fmla="*/ 188 h 263"/>
                <a:gd name="T34" fmla="*/ 79 w 165"/>
                <a:gd name="T35" fmla="*/ 217 h 263"/>
                <a:gd name="T36" fmla="*/ 82 w 165"/>
                <a:gd name="T37" fmla="*/ 215 h 263"/>
                <a:gd name="T38" fmla="*/ 72 w 165"/>
                <a:gd name="T39" fmla="*/ 231 h 263"/>
                <a:gd name="T40" fmla="*/ 45 w 165"/>
                <a:gd name="T41" fmla="*/ 243 h 263"/>
                <a:gd name="T42" fmla="*/ 41 w 165"/>
                <a:gd name="T43" fmla="*/ 257 h 263"/>
                <a:gd name="T44" fmla="*/ 43 w 165"/>
                <a:gd name="T45" fmla="*/ 263 h 263"/>
                <a:gd name="T46" fmla="*/ 24 w 165"/>
                <a:gd name="T47" fmla="*/ 195 h 263"/>
                <a:gd name="T48" fmla="*/ 26 w 165"/>
                <a:gd name="T49" fmla="*/ 184 h 263"/>
                <a:gd name="T50" fmla="*/ 41 w 165"/>
                <a:gd name="T51" fmla="*/ 134 h 263"/>
                <a:gd name="T52" fmla="*/ 43 w 165"/>
                <a:gd name="T53" fmla="*/ 97 h 263"/>
                <a:gd name="T54" fmla="*/ 4 w 165"/>
                <a:gd name="T55" fmla="*/ 86 h 263"/>
                <a:gd name="T56" fmla="*/ 0 w 165"/>
                <a:gd name="T57" fmla="*/ 73 h 263"/>
                <a:gd name="T58" fmla="*/ 50 w 165"/>
                <a:gd name="T59" fmla="*/ 57 h 263"/>
                <a:gd name="T60" fmla="*/ 57 w 165"/>
                <a:gd name="T61" fmla="*/ 64 h 263"/>
                <a:gd name="T62" fmla="*/ 69 w 165"/>
                <a:gd name="T63" fmla="*/ 64 h 263"/>
                <a:gd name="T64" fmla="*/ 69 w 165"/>
                <a:gd name="T65" fmla="*/ 79 h 263"/>
                <a:gd name="T66" fmla="*/ 67 w 165"/>
                <a:gd name="T67" fmla="*/ 85 h 263"/>
                <a:gd name="T68" fmla="*/ 70 w 165"/>
                <a:gd name="T69" fmla="*/ 91 h 263"/>
                <a:gd name="T70" fmla="*/ 77 w 165"/>
                <a:gd name="T71" fmla="*/ 100 h 263"/>
                <a:gd name="T72" fmla="*/ 77 w 165"/>
                <a:gd name="T73" fmla="*/ 103 h 263"/>
                <a:gd name="T74" fmla="*/ 82 w 165"/>
                <a:gd name="T75" fmla="*/ 103 h 263"/>
                <a:gd name="T76" fmla="*/ 81 w 165"/>
                <a:gd name="T77" fmla="*/ 97 h 263"/>
                <a:gd name="T78" fmla="*/ 81 w 165"/>
                <a:gd name="T79" fmla="*/ 91 h 263"/>
                <a:gd name="T80" fmla="*/ 89 w 165"/>
                <a:gd name="T81" fmla="*/ 86 h 263"/>
                <a:gd name="T82" fmla="*/ 89 w 165"/>
                <a:gd name="T83" fmla="*/ 74 h 263"/>
                <a:gd name="T84" fmla="*/ 76 w 165"/>
                <a:gd name="T85" fmla="*/ 47 h 263"/>
                <a:gd name="T86" fmla="*/ 72 w 165"/>
                <a:gd name="T87" fmla="*/ 33 h 263"/>
                <a:gd name="T88" fmla="*/ 89 w 165"/>
                <a:gd name="T89" fmla="*/ 18 h 263"/>
                <a:gd name="T90" fmla="*/ 94 w 165"/>
                <a:gd name="T91" fmla="*/ 16 h 263"/>
                <a:gd name="T92" fmla="*/ 101 w 165"/>
                <a:gd name="T93" fmla="*/ 19 h 263"/>
                <a:gd name="T94" fmla="*/ 118 w 165"/>
                <a:gd name="T95" fmla="*/ 16 h 263"/>
                <a:gd name="T96" fmla="*/ 129 w 165"/>
                <a:gd name="T97" fmla="*/ 12 h 263"/>
                <a:gd name="T98" fmla="*/ 153 w 165"/>
                <a:gd name="T99" fmla="*/ 7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5" h="263">
                  <a:moveTo>
                    <a:pt x="163" y="0"/>
                  </a:moveTo>
                  <a:lnTo>
                    <a:pt x="163" y="2"/>
                  </a:lnTo>
                  <a:lnTo>
                    <a:pt x="165" y="2"/>
                  </a:lnTo>
                  <a:lnTo>
                    <a:pt x="163" y="4"/>
                  </a:lnTo>
                  <a:lnTo>
                    <a:pt x="165" y="9"/>
                  </a:lnTo>
                  <a:lnTo>
                    <a:pt x="158" y="21"/>
                  </a:lnTo>
                  <a:lnTo>
                    <a:pt x="160" y="36"/>
                  </a:lnTo>
                  <a:lnTo>
                    <a:pt x="158" y="38"/>
                  </a:lnTo>
                  <a:lnTo>
                    <a:pt x="160" y="40"/>
                  </a:lnTo>
                  <a:lnTo>
                    <a:pt x="160" y="40"/>
                  </a:lnTo>
                  <a:lnTo>
                    <a:pt x="160" y="55"/>
                  </a:lnTo>
                  <a:lnTo>
                    <a:pt x="160" y="59"/>
                  </a:lnTo>
                  <a:lnTo>
                    <a:pt x="161" y="59"/>
                  </a:lnTo>
                  <a:lnTo>
                    <a:pt x="161" y="59"/>
                  </a:lnTo>
                  <a:lnTo>
                    <a:pt x="163" y="60"/>
                  </a:lnTo>
                  <a:lnTo>
                    <a:pt x="161" y="62"/>
                  </a:lnTo>
                  <a:lnTo>
                    <a:pt x="163" y="62"/>
                  </a:lnTo>
                  <a:lnTo>
                    <a:pt x="163" y="64"/>
                  </a:lnTo>
                  <a:lnTo>
                    <a:pt x="163" y="66"/>
                  </a:lnTo>
                  <a:lnTo>
                    <a:pt x="161" y="71"/>
                  </a:lnTo>
                  <a:lnTo>
                    <a:pt x="160" y="74"/>
                  </a:lnTo>
                  <a:lnTo>
                    <a:pt x="161" y="74"/>
                  </a:lnTo>
                  <a:lnTo>
                    <a:pt x="160" y="79"/>
                  </a:lnTo>
                  <a:lnTo>
                    <a:pt x="158" y="81"/>
                  </a:lnTo>
                  <a:lnTo>
                    <a:pt x="153" y="88"/>
                  </a:lnTo>
                  <a:lnTo>
                    <a:pt x="148" y="91"/>
                  </a:lnTo>
                  <a:lnTo>
                    <a:pt x="149" y="93"/>
                  </a:lnTo>
                  <a:lnTo>
                    <a:pt x="148" y="95"/>
                  </a:lnTo>
                  <a:lnTo>
                    <a:pt x="139" y="100"/>
                  </a:lnTo>
                  <a:lnTo>
                    <a:pt x="137" y="103"/>
                  </a:lnTo>
                  <a:lnTo>
                    <a:pt x="134" y="105"/>
                  </a:lnTo>
                  <a:lnTo>
                    <a:pt x="129" y="105"/>
                  </a:lnTo>
                  <a:lnTo>
                    <a:pt x="105" y="119"/>
                  </a:lnTo>
                  <a:lnTo>
                    <a:pt x="105" y="121"/>
                  </a:lnTo>
                  <a:lnTo>
                    <a:pt x="103" y="122"/>
                  </a:lnTo>
                  <a:lnTo>
                    <a:pt x="101" y="122"/>
                  </a:lnTo>
                  <a:lnTo>
                    <a:pt x="100" y="122"/>
                  </a:lnTo>
                  <a:lnTo>
                    <a:pt x="101" y="124"/>
                  </a:lnTo>
                  <a:lnTo>
                    <a:pt x="94" y="133"/>
                  </a:lnTo>
                  <a:lnTo>
                    <a:pt x="93" y="133"/>
                  </a:lnTo>
                  <a:lnTo>
                    <a:pt x="93" y="129"/>
                  </a:lnTo>
                  <a:lnTo>
                    <a:pt x="91" y="134"/>
                  </a:lnTo>
                  <a:lnTo>
                    <a:pt x="88" y="136"/>
                  </a:lnTo>
                  <a:lnTo>
                    <a:pt x="74" y="150"/>
                  </a:lnTo>
                  <a:lnTo>
                    <a:pt x="72" y="150"/>
                  </a:lnTo>
                  <a:lnTo>
                    <a:pt x="70" y="162"/>
                  </a:lnTo>
                  <a:lnTo>
                    <a:pt x="76" y="164"/>
                  </a:lnTo>
                  <a:lnTo>
                    <a:pt x="76" y="165"/>
                  </a:lnTo>
                  <a:lnTo>
                    <a:pt x="76" y="169"/>
                  </a:lnTo>
                  <a:lnTo>
                    <a:pt x="77" y="169"/>
                  </a:lnTo>
                  <a:lnTo>
                    <a:pt x="81" y="188"/>
                  </a:lnTo>
                  <a:lnTo>
                    <a:pt x="82" y="186"/>
                  </a:lnTo>
                  <a:lnTo>
                    <a:pt x="84" y="188"/>
                  </a:lnTo>
                  <a:lnTo>
                    <a:pt x="79" y="217"/>
                  </a:lnTo>
                  <a:lnTo>
                    <a:pt x="79" y="220"/>
                  </a:lnTo>
                  <a:lnTo>
                    <a:pt x="81" y="219"/>
                  </a:lnTo>
                  <a:lnTo>
                    <a:pt x="82" y="215"/>
                  </a:lnTo>
                  <a:lnTo>
                    <a:pt x="82" y="220"/>
                  </a:lnTo>
                  <a:lnTo>
                    <a:pt x="77" y="229"/>
                  </a:lnTo>
                  <a:lnTo>
                    <a:pt x="72" y="231"/>
                  </a:lnTo>
                  <a:lnTo>
                    <a:pt x="67" y="234"/>
                  </a:lnTo>
                  <a:lnTo>
                    <a:pt x="64" y="234"/>
                  </a:lnTo>
                  <a:lnTo>
                    <a:pt x="45" y="243"/>
                  </a:lnTo>
                  <a:lnTo>
                    <a:pt x="38" y="251"/>
                  </a:lnTo>
                  <a:lnTo>
                    <a:pt x="38" y="251"/>
                  </a:lnTo>
                  <a:lnTo>
                    <a:pt x="41" y="257"/>
                  </a:lnTo>
                  <a:lnTo>
                    <a:pt x="43" y="255"/>
                  </a:lnTo>
                  <a:lnTo>
                    <a:pt x="45" y="253"/>
                  </a:lnTo>
                  <a:lnTo>
                    <a:pt x="43" y="263"/>
                  </a:lnTo>
                  <a:lnTo>
                    <a:pt x="31" y="263"/>
                  </a:lnTo>
                  <a:lnTo>
                    <a:pt x="24" y="195"/>
                  </a:lnTo>
                  <a:lnTo>
                    <a:pt x="24" y="195"/>
                  </a:lnTo>
                  <a:lnTo>
                    <a:pt x="24" y="189"/>
                  </a:lnTo>
                  <a:lnTo>
                    <a:pt x="24" y="186"/>
                  </a:lnTo>
                  <a:lnTo>
                    <a:pt x="26" y="184"/>
                  </a:lnTo>
                  <a:lnTo>
                    <a:pt x="31" y="179"/>
                  </a:lnTo>
                  <a:lnTo>
                    <a:pt x="43" y="152"/>
                  </a:lnTo>
                  <a:lnTo>
                    <a:pt x="41" y="134"/>
                  </a:lnTo>
                  <a:lnTo>
                    <a:pt x="45" y="129"/>
                  </a:lnTo>
                  <a:lnTo>
                    <a:pt x="46" y="110"/>
                  </a:lnTo>
                  <a:lnTo>
                    <a:pt x="43" y="97"/>
                  </a:lnTo>
                  <a:lnTo>
                    <a:pt x="41" y="95"/>
                  </a:lnTo>
                  <a:lnTo>
                    <a:pt x="16" y="86"/>
                  </a:lnTo>
                  <a:lnTo>
                    <a:pt x="4" y="86"/>
                  </a:lnTo>
                  <a:lnTo>
                    <a:pt x="4" y="81"/>
                  </a:lnTo>
                  <a:lnTo>
                    <a:pt x="4" y="79"/>
                  </a:lnTo>
                  <a:lnTo>
                    <a:pt x="0" y="73"/>
                  </a:lnTo>
                  <a:lnTo>
                    <a:pt x="48" y="55"/>
                  </a:lnTo>
                  <a:lnTo>
                    <a:pt x="50" y="55"/>
                  </a:lnTo>
                  <a:lnTo>
                    <a:pt x="50" y="57"/>
                  </a:lnTo>
                  <a:lnTo>
                    <a:pt x="53" y="60"/>
                  </a:lnTo>
                  <a:lnTo>
                    <a:pt x="55" y="64"/>
                  </a:lnTo>
                  <a:lnTo>
                    <a:pt x="57" y="64"/>
                  </a:lnTo>
                  <a:lnTo>
                    <a:pt x="67" y="62"/>
                  </a:lnTo>
                  <a:lnTo>
                    <a:pt x="69" y="62"/>
                  </a:lnTo>
                  <a:lnTo>
                    <a:pt x="69" y="64"/>
                  </a:lnTo>
                  <a:lnTo>
                    <a:pt x="70" y="76"/>
                  </a:lnTo>
                  <a:lnTo>
                    <a:pt x="70" y="78"/>
                  </a:lnTo>
                  <a:lnTo>
                    <a:pt x="69" y="79"/>
                  </a:lnTo>
                  <a:lnTo>
                    <a:pt x="69" y="81"/>
                  </a:lnTo>
                  <a:lnTo>
                    <a:pt x="67" y="83"/>
                  </a:lnTo>
                  <a:lnTo>
                    <a:pt x="67" y="85"/>
                  </a:lnTo>
                  <a:lnTo>
                    <a:pt x="67" y="86"/>
                  </a:lnTo>
                  <a:lnTo>
                    <a:pt x="69" y="91"/>
                  </a:lnTo>
                  <a:lnTo>
                    <a:pt x="70" y="91"/>
                  </a:lnTo>
                  <a:lnTo>
                    <a:pt x="70" y="93"/>
                  </a:lnTo>
                  <a:lnTo>
                    <a:pt x="76" y="98"/>
                  </a:lnTo>
                  <a:lnTo>
                    <a:pt x="77" y="100"/>
                  </a:lnTo>
                  <a:lnTo>
                    <a:pt x="79" y="100"/>
                  </a:lnTo>
                  <a:lnTo>
                    <a:pt x="79" y="102"/>
                  </a:lnTo>
                  <a:lnTo>
                    <a:pt x="77" y="103"/>
                  </a:lnTo>
                  <a:lnTo>
                    <a:pt x="79" y="103"/>
                  </a:lnTo>
                  <a:lnTo>
                    <a:pt x="82" y="103"/>
                  </a:lnTo>
                  <a:lnTo>
                    <a:pt x="82" y="103"/>
                  </a:lnTo>
                  <a:lnTo>
                    <a:pt x="82" y="100"/>
                  </a:lnTo>
                  <a:lnTo>
                    <a:pt x="81" y="98"/>
                  </a:lnTo>
                  <a:lnTo>
                    <a:pt x="81" y="97"/>
                  </a:lnTo>
                  <a:lnTo>
                    <a:pt x="81" y="95"/>
                  </a:lnTo>
                  <a:lnTo>
                    <a:pt x="81" y="93"/>
                  </a:lnTo>
                  <a:lnTo>
                    <a:pt x="81" y="91"/>
                  </a:lnTo>
                  <a:lnTo>
                    <a:pt x="82" y="91"/>
                  </a:lnTo>
                  <a:lnTo>
                    <a:pt x="89" y="88"/>
                  </a:lnTo>
                  <a:lnTo>
                    <a:pt x="89" y="86"/>
                  </a:lnTo>
                  <a:lnTo>
                    <a:pt x="89" y="79"/>
                  </a:lnTo>
                  <a:lnTo>
                    <a:pt x="91" y="78"/>
                  </a:lnTo>
                  <a:lnTo>
                    <a:pt x="89" y="74"/>
                  </a:lnTo>
                  <a:lnTo>
                    <a:pt x="91" y="69"/>
                  </a:lnTo>
                  <a:lnTo>
                    <a:pt x="91" y="66"/>
                  </a:lnTo>
                  <a:lnTo>
                    <a:pt x="76" y="47"/>
                  </a:lnTo>
                  <a:lnTo>
                    <a:pt x="74" y="48"/>
                  </a:lnTo>
                  <a:lnTo>
                    <a:pt x="74" y="35"/>
                  </a:lnTo>
                  <a:lnTo>
                    <a:pt x="72" y="33"/>
                  </a:lnTo>
                  <a:lnTo>
                    <a:pt x="72" y="31"/>
                  </a:lnTo>
                  <a:lnTo>
                    <a:pt x="77" y="18"/>
                  </a:lnTo>
                  <a:lnTo>
                    <a:pt x="89" y="18"/>
                  </a:lnTo>
                  <a:lnTo>
                    <a:pt x="91" y="16"/>
                  </a:lnTo>
                  <a:lnTo>
                    <a:pt x="93" y="16"/>
                  </a:lnTo>
                  <a:lnTo>
                    <a:pt x="94" y="16"/>
                  </a:lnTo>
                  <a:lnTo>
                    <a:pt x="98" y="19"/>
                  </a:lnTo>
                  <a:lnTo>
                    <a:pt x="100" y="19"/>
                  </a:lnTo>
                  <a:lnTo>
                    <a:pt x="101" y="19"/>
                  </a:lnTo>
                  <a:lnTo>
                    <a:pt x="103" y="19"/>
                  </a:lnTo>
                  <a:lnTo>
                    <a:pt x="106" y="16"/>
                  </a:lnTo>
                  <a:lnTo>
                    <a:pt x="118" y="16"/>
                  </a:lnTo>
                  <a:lnTo>
                    <a:pt x="122" y="12"/>
                  </a:lnTo>
                  <a:lnTo>
                    <a:pt x="125" y="12"/>
                  </a:lnTo>
                  <a:lnTo>
                    <a:pt x="129" y="12"/>
                  </a:lnTo>
                  <a:lnTo>
                    <a:pt x="132" y="14"/>
                  </a:lnTo>
                  <a:lnTo>
                    <a:pt x="137" y="12"/>
                  </a:lnTo>
                  <a:lnTo>
                    <a:pt x="153" y="7"/>
                  </a:lnTo>
                  <a:lnTo>
                    <a:pt x="163"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6" name="Freeform 130"/>
            <p:cNvSpPr>
              <a:spLocks/>
            </p:cNvSpPr>
            <p:nvPr/>
          </p:nvSpPr>
          <p:spPr bwMode="auto">
            <a:xfrm>
              <a:off x="352" y="2665"/>
              <a:ext cx="251" cy="239"/>
            </a:xfrm>
            <a:custGeom>
              <a:avLst/>
              <a:gdLst>
                <a:gd name="T0" fmla="*/ 206 w 251"/>
                <a:gd name="T1" fmla="*/ 66 h 239"/>
                <a:gd name="T2" fmla="*/ 213 w 251"/>
                <a:gd name="T3" fmla="*/ 72 h 239"/>
                <a:gd name="T4" fmla="*/ 220 w 251"/>
                <a:gd name="T5" fmla="*/ 79 h 239"/>
                <a:gd name="T6" fmla="*/ 225 w 251"/>
                <a:gd name="T7" fmla="*/ 81 h 239"/>
                <a:gd name="T8" fmla="*/ 232 w 251"/>
                <a:gd name="T9" fmla="*/ 83 h 239"/>
                <a:gd name="T10" fmla="*/ 237 w 251"/>
                <a:gd name="T11" fmla="*/ 86 h 239"/>
                <a:gd name="T12" fmla="*/ 237 w 251"/>
                <a:gd name="T13" fmla="*/ 90 h 239"/>
                <a:gd name="T14" fmla="*/ 237 w 251"/>
                <a:gd name="T15" fmla="*/ 95 h 239"/>
                <a:gd name="T16" fmla="*/ 242 w 251"/>
                <a:gd name="T17" fmla="*/ 100 h 239"/>
                <a:gd name="T18" fmla="*/ 251 w 251"/>
                <a:gd name="T19" fmla="*/ 97 h 239"/>
                <a:gd name="T20" fmla="*/ 247 w 251"/>
                <a:gd name="T21" fmla="*/ 148 h 239"/>
                <a:gd name="T22" fmla="*/ 240 w 251"/>
                <a:gd name="T23" fmla="*/ 155 h 239"/>
                <a:gd name="T24" fmla="*/ 232 w 251"/>
                <a:gd name="T25" fmla="*/ 157 h 239"/>
                <a:gd name="T26" fmla="*/ 158 w 251"/>
                <a:gd name="T27" fmla="*/ 177 h 239"/>
                <a:gd name="T28" fmla="*/ 127 w 251"/>
                <a:gd name="T29" fmla="*/ 191 h 239"/>
                <a:gd name="T30" fmla="*/ 108 w 251"/>
                <a:gd name="T31" fmla="*/ 236 h 239"/>
                <a:gd name="T32" fmla="*/ 101 w 251"/>
                <a:gd name="T33" fmla="*/ 234 h 239"/>
                <a:gd name="T34" fmla="*/ 96 w 251"/>
                <a:gd name="T35" fmla="*/ 236 h 239"/>
                <a:gd name="T36" fmla="*/ 93 w 251"/>
                <a:gd name="T37" fmla="*/ 234 h 239"/>
                <a:gd name="T38" fmla="*/ 91 w 251"/>
                <a:gd name="T39" fmla="*/ 231 h 239"/>
                <a:gd name="T40" fmla="*/ 88 w 251"/>
                <a:gd name="T41" fmla="*/ 232 h 239"/>
                <a:gd name="T42" fmla="*/ 84 w 251"/>
                <a:gd name="T43" fmla="*/ 234 h 239"/>
                <a:gd name="T44" fmla="*/ 81 w 251"/>
                <a:gd name="T45" fmla="*/ 236 h 239"/>
                <a:gd name="T46" fmla="*/ 77 w 251"/>
                <a:gd name="T47" fmla="*/ 238 h 239"/>
                <a:gd name="T48" fmla="*/ 74 w 251"/>
                <a:gd name="T49" fmla="*/ 238 h 239"/>
                <a:gd name="T50" fmla="*/ 72 w 251"/>
                <a:gd name="T51" fmla="*/ 234 h 239"/>
                <a:gd name="T52" fmla="*/ 69 w 251"/>
                <a:gd name="T53" fmla="*/ 236 h 239"/>
                <a:gd name="T54" fmla="*/ 65 w 251"/>
                <a:gd name="T55" fmla="*/ 238 h 239"/>
                <a:gd name="T56" fmla="*/ 60 w 251"/>
                <a:gd name="T57" fmla="*/ 234 h 239"/>
                <a:gd name="T58" fmla="*/ 57 w 251"/>
                <a:gd name="T59" fmla="*/ 225 h 239"/>
                <a:gd name="T60" fmla="*/ 55 w 251"/>
                <a:gd name="T61" fmla="*/ 224 h 239"/>
                <a:gd name="T62" fmla="*/ 59 w 251"/>
                <a:gd name="T63" fmla="*/ 220 h 239"/>
                <a:gd name="T64" fmla="*/ 57 w 251"/>
                <a:gd name="T65" fmla="*/ 219 h 239"/>
                <a:gd name="T66" fmla="*/ 53 w 251"/>
                <a:gd name="T67" fmla="*/ 215 h 239"/>
                <a:gd name="T68" fmla="*/ 52 w 251"/>
                <a:gd name="T69" fmla="*/ 208 h 239"/>
                <a:gd name="T70" fmla="*/ 50 w 251"/>
                <a:gd name="T71" fmla="*/ 207 h 239"/>
                <a:gd name="T72" fmla="*/ 48 w 251"/>
                <a:gd name="T73" fmla="*/ 201 h 239"/>
                <a:gd name="T74" fmla="*/ 45 w 251"/>
                <a:gd name="T75" fmla="*/ 201 h 239"/>
                <a:gd name="T76" fmla="*/ 40 w 251"/>
                <a:gd name="T77" fmla="*/ 207 h 239"/>
                <a:gd name="T78" fmla="*/ 33 w 251"/>
                <a:gd name="T79" fmla="*/ 207 h 239"/>
                <a:gd name="T80" fmla="*/ 26 w 251"/>
                <a:gd name="T81" fmla="*/ 208 h 239"/>
                <a:gd name="T82" fmla="*/ 19 w 251"/>
                <a:gd name="T83" fmla="*/ 207 h 239"/>
                <a:gd name="T84" fmla="*/ 14 w 251"/>
                <a:gd name="T85" fmla="*/ 210 h 239"/>
                <a:gd name="T86" fmla="*/ 12 w 251"/>
                <a:gd name="T87" fmla="*/ 205 h 239"/>
                <a:gd name="T88" fmla="*/ 14 w 251"/>
                <a:gd name="T89" fmla="*/ 201 h 239"/>
                <a:gd name="T90" fmla="*/ 14 w 251"/>
                <a:gd name="T91" fmla="*/ 196 h 239"/>
                <a:gd name="T92" fmla="*/ 12 w 251"/>
                <a:gd name="T93" fmla="*/ 193 h 239"/>
                <a:gd name="T94" fmla="*/ 11 w 251"/>
                <a:gd name="T95" fmla="*/ 189 h 239"/>
                <a:gd name="T96" fmla="*/ 7 w 251"/>
                <a:gd name="T97" fmla="*/ 189 h 239"/>
                <a:gd name="T98" fmla="*/ 4 w 251"/>
                <a:gd name="T99" fmla="*/ 182 h 239"/>
                <a:gd name="T100" fmla="*/ 4 w 251"/>
                <a:gd name="T101" fmla="*/ 174 h 239"/>
                <a:gd name="T102" fmla="*/ 2 w 251"/>
                <a:gd name="T103" fmla="*/ 172 h 239"/>
                <a:gd name="T104" fmla="*/ 0 w 251"/>
                <a:gd name="T105" fmla="*/ 167 h 239"/>
                <a:gd name="T106" fmla="*/ 14 w 251"/>
                <a:gd name="T107" fmla="*/ 148 h 239"/>
                <a:gd name="T108" fmla="*/ 21 w 251"/>
                <a:gd name="T109" fmla="*/ 160 h 239"/>
                <a:gd name="T110" fmla="*/ 107 w 251"/>
                <a:gd name="T111" fmla="*/ 143 h 239"/>
                <a:gd name="T112" fmla="*/ 131 w 251"/>
                <a:gd name="T113" fmla="*/ 12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51" h="239">
                  <a:moveTo>
                    <a:pt x="131" y="12"/>
                  </a:moveTo>
                  <a:lnTo>
                    <a:pt x="204" y="64"/>
                  </a:lnTo>
                  <a:lnTo>
                    <a:pt x="204" y="64"/>
                  </a:lnTo>
                  <a:lnTo>
                    <a:pt x="206" y="66"/>
                  </a:lnTo>
                  <a:lnTo>
                    <a:pt x="204" y="67"/>
                  </a:lnTo>
                  <a:lnTo>
                    <a:pt x="204" y="69"/>
                  </a:lnTo>
                  <a:lnTo>
                    <a:pt x="211" y="72"/>
                  </a:lnTo>
                  <a:lnTo>
                    <a:pt x="213" y="72"/>
                  </a:lnTo>
                  <a:lnTo>
                    <a:pt x="213" y="74"/>
                  </a:lnTo>
                  <a:lnTo>
                    <a:pt x="213" y="76"/>
                  </a:lnTo>
                  <a:lnTo>
                    <a:pt x="216" y="78"/>
                  </a:lnTo>
                  <a:lnTo>
                    <a:pt x="220" y="79"/>
                  </a:lnTo>
                  <a:lnTo>
                    <a:pt x="221" y="78"/>
                  </a:lnTo>
                  <a:lnTo>
                    <a:pt x="223" y="79"/>
                  </a:lnTo>
                  <a:lnTo>
                    <a:pt x="223" y="81"/>
                  </a:lnTo>
                  <a:lnTo>
                    <a:pt x="225" y="81"/>
                  </a:lnTo>
                  <a:lnTo>
                    <a:pt x="228" y="81"/>
                  </a:lnTo>
                  <a:lnTo>
                    <a:pt x="228" y="83"/>
                  </a:lnTo>
                  <a:lnTo>
                    <a:pt x="230" y="83"/>
                  </a:lnTo>
                  <a:lnTo>
                    <a:pt x="232" y="83"/>
                  </a:lnTo>
                  <a:lnTo>
                    <a:pt x="235" y="84"/>
                  </a:lnTo>
                  <a:lnTo>
                    <a:pt x="235" y="84"/>
                  </a:lnTo>
                  <a:lnTo>
                    <a:pt x="237" y="86"/>
                  </a:lnTo>
                  <a:lnTo>
                    <a:pt x="237" y="86"/>
                  </a:lnTo>
                  <a:lnTo>
                    <a:pt x="237" y="88"/>
                  </a:lnTo>
                  <a:lnTo>
                    <a:pt x="237" y="88"/>
                  </a:lnTo>
                  <a:lnTo>
                    <a:pt x="237" y="90"/>
                  </a:lnTo>
                  <a:lnTo>
                    <a:pt x="237" y="90"/>
                  </a:lnTo>
                  <a:lnTo>
                    <a:pt x="237" y="91"/>
                  </a:lnTo>
                  <a:lnTo>
                    <a:pt x="237" y="91"/>
                  </a:lnTo>
                  <a:lnTo>
                    <a:pt x="237" y="93"/>
                  </a:lnTo>
                  <a:lnTo>
                    <a:pt x="237" y="95"/>
                  </a:lnTo>
                  <a:lnTo>
                    <a:pt x="235" y="95"/>
                  </a:lnTo>
                  <a:lnTo>
                    <a:pt x="235" y="97"/>
                  </a:lnTo>
                  <a:lnTo>
                    <a:pt x="239" y="100"/>
                  </a:lnTo>
                  <a:lnTo>
                    <a:pt x="242" y="100"/>
                  </a:lnTo>
                  <a:lnTo>
                    <a:pt x="244" y="98"/>
                  </a:lnTo>
                  <a:lnTo>
                    <a:pt x="247" y="98"/>
                  </a:lnTo>
                  <a:lnTo>
                    <a:pt x="251" y="97"/>
                  </a:lnTo>
                  <a:lnTo>
                    <a:pt x="251" y="97"/>
                  </a:lnTo>
                  <a:lnTo>
                    <a:pt x="251" y="97"/>
                  </a:lnTo>
                  <a:lnTo>
                    <a:pt x="251" y="146"/>
                  </a:lnTo>
                  <a:lnTo>
                    <a:pt x="249" y="146"/>
                  </a:lnTo>
                  <a:lnTo>
                    <a:pt x="247" y="148"/>
                  </a:lnTo>
                  <a:lnTo>
                    <a:pt x="245" y="150"/>
                  </a:lnTo>
                  <a:lnTo>
                    <a:pt x="245" y="152"/>
                  </a:lnTo>
                  <a:lnTo>
                    <a:pt x="242" y="153"/>
                  </a:lnTo>
                  <a:lnTo>
                    <a:pt x="240" y="155"/>
                  </a:lnTo>
                  <a:lnTo>
                    <a:pt x="240" y="157"/>
                  </a:lnTo>
                  <a:lnTo>
                    <a:pt x="233" y="157"/>
                  </a:lnTo>
                  <a:lnTo>
                    <a:pt x="233" y="158"/>
                  </a:lnTo>
                  <a:lnTo>
                    <a:pt x="232" y="157"/>
                  </a:lnTo>
                  <a:lnTo>
                    <a:pt x="208" y="158"/>
                  </a:lnTo>
                  <a:lnTo>
                    <a:pt x="201" y="164"/>
                  </a:lnTo>
                  <a:lnTo>
                    <a:pt x="180" y="164"/>
                  </a:lnTo>
                  <a:lnTo>
                    <a:pt x="158" y="177"/>
                  </a:lnTo>
                  <a:lnTo>
                    <a:pt x="155" y="181"/>
                  </a:lnTo>
                  <a:lnTo>
                    <a:pt x="149" y="186"/>
                  </a:lnTo>
                  <a:lnTo>
                    <a:pt x="131" y="189"/>
                  </a:lnTo>
                  <a:lnTo>
                    <a:pt x="127" y="191"/>
                  </a:lnTo>
                  <a:lnTo>
                    <a:pt x="120" y="208"/>
                  </a:lnTo>
                  <a:lnTo>
                    <a:pt x="112" y="215"/>
                  </a:lnTo>
                  <a:lnTo>
                    <a:pt x="108" y="225"/>
                  </a:lnTo>
                  <a:lnTo>
                    <a:pt x="108" y="236"/>
                  </a:lnTo>
                  <a:lnTo>
                    <a:pt x="105" y="236"/>
                  </a:lnTo>
                  <a:lnTo>
                    <a:pt x="103" y="236"/>
                  </a:lnTo>
                  <a:lnTo>
                    <a:pt x="103" y="234"/>
                  </a:lnTo>
                  <a:lnTo>
                    <a:pt x="101" y="234"/>
                  </a:lnTo>
                  <a:lnTo>
                    <a:pt x="100" y="234"/>
                  </a:lnTo>
                  <a:lnTo>
                    <a:pt x="98" y="234"/>
                  </a:lnTo>
                  <a:lnTo>
                    <a:pt x="98" y="236"/>
                  </a:lnTo>
                  <a:lnTo>
                    <a:pt x="96" y="236"/>
                  </a:lnTo>
                  <a:lnTo>
                    <a:pt x="95" y="238"/>
                  </a:lnTo>
                  <a:lnTo>
                    <a:pt x="93" y="238"/>
                  </a:lnTo>
                  <a:lnTo>
                    <a:pt x="93" y="238"/>
                  </a:lnTo>
                  <a:lnTo>
                    <a:pt x="93" y="234"/>
                  </a:lnTo>
                  <a:lnTo>
                    <a:pt x="93" y="232"/>
                  </a:lnTo>
                  <a:lnTo>
                    <a:pt x="93" y="232"/>
                  </a:lnTo>
                  <a:lnTo>
                    <a:pt x="93" y="231"/>
                  </a:lnTo>
                  <a:lnTo>
                    <a:pt x="91" y="231"/>
                  </a:lnTo>
                  <a:lnTo>
                    <a:pt x="91" y="231"/>
                  </a:lnTo>
                  <a:lnTo>
                    <a:pt x="89" y="231"/>
                  </a:lnTo>
                  <a:lnTo>
                    <a:pt x="88" y="232"/>
                  </a:lnTo>
                  <a:lnTo>
                    <a:pt x="88" y="232"/>
                  </a:lnTo>
                  <a:lnTo>
                    <a:pt x="86" y="231"/>
                  </a:lnTo>
                  <a:lnTo>
                    <a:pt x="86" y="231"/>
                  </a:lnTo>
                  <a:lnTo>
                    <a:pt x="84" y="232"/>
                  </a:lnTo>
                  <a:lnTo>
                    <a:pt x="84" y="234"/>
                  </a:lnTo>
                  <a:lnTo>
                    <a:pt x="86" y="234"/>
                  </a:lnTo>
                  <a:lnTo>
                    <a:pt x="84" y="236"/>
                  </a:lnTo>
                  <a:lnTo>
                    <a:pt x="83" y="236"/>
                  </a:lnTo>
                  <a:lnTo>
                    <a:pt x="81" y="236"/>
                  </a:lnTo>
                  <a:lnTo>
                    <a:pt x="81" y="238"/>
                  </a:lnTo>
                  <a:lnTo>
                    <a:pt x="79" y="239"/>
                  </a:lnTo>
                  <a:lnTo>
                    <a:pt x="79" y="239"/>
                  </a:lnTo>
                  <a:lnTo>
                    <a:pt x="77" y="238"/>
                  </a:lnTo>
                  <a:lnTo>
                    <a:pt x="76" y="238"/>
                  </a:lnTo>
                  <a:lnTo>
                    <a:pt x="76" y="236"/>
                  </a:lnTo>
                  <a:lnTo>
                    <a:pt x="76" y="238"/>
                  </a:lnTo>
                  <a:lnTo>
                    <a:pt x="74" y="238"/>
                  </a:lnTo>
                  <a:lnTo>
                    <a:pt x="74" y="238"/>
                  </a:lnTo>
                  <a:lnTo>
                    <a:pt x="74" y="236"/>
                  </a:lnTo>
                  <a:lnTo>
                    <a:pt x="72" y="234"/>
                  </a:lnTo>
                  <a:lnTo>
                    <a:pt x="72" y="234"/>
                  </a:lnTo>
                  <a:lnTo>
                    <a:pt x="71" y="234"/>
                  </a:lnTo>
                  <a:lnTo>
                    <a:pt x="69" y="234"/>
                  </a:lnTo>
                  <a:lnTo>
                    <a:pt x="69" y="234"/>
                  </a:lnTo>
                  <a:lnTo>
                    <a:pt x="69" y="236"/>
                  </a:lnTo>
                  <a:lnTo>
                    <a:pt x="67" y="238"/>
                  </a:lnTo>
                  <a:lnTo>
                    <a:pt x="67" y="238"/>
                  </a:lnTo>
                  <a:lnTo>
                    <a:pt x="65" y="238"/>
                  </a:lnTo>
                  <a:lnTo>
                    <a:pt x="65" y="238"/>
                  </a:lnTo>
                  <a:lnTo>
                    <a:pt x="65" y="236"/>
                  </a:lnTo>
                  <a:lnTo>
                    <a:pt x="64" y="236"/>
                  </a:lnTo>
                  <a:lnTo>
                    <a:pt x="62" y="234"/>
                  </a:lnTo>
                  <a:lnTo>
                    <a:pt x="60" y="234"/>
                  </a:lnTo>
                  <a:lnTo>
                    <a:pt x="60" y="232"/>
                  </a:lnTo>
                  <a:lnTo>
                    <a:pt x="60" y="225"/>
                  </a:lnTo>
                  <a:lnTo>
                    <a:pt x="59" y="224"/>
                  </a:lnTo>
                  <a:lnTo>
                    <a:pt x="57" y="225"/>
                  </a:lnTo>
                  <a:lnTo>
                    <a:pt x="55" y="227"/>
                  </a:lnTo>
                  <a:lnTo>
                    <a:pt x="55" y="227"/>
                  </a:lnTo>
                  <a:lnTo>
                    <a:pt x="55" y="224"/>
                  </a:lnTo>
                  <a:lnTo>
                    <a:pt x="55" y="224"/>
                  </a:lnTo>
                  <a:lnTo>
                    <a:pt x="57" y="224"/>
                  </a:lnTo>
                  <a:lnTo>
                    <a:pt x="57" y="222"/>
                  </a:lnTo>
                  <a:lnTo>
                    <a:pt x="57" y="222"/>
                  </a:lnTo>
                  <a:lnTo>
                    <a:pt x="59" y="220"/>
                  </a:lnTo>
                  <a:lnTo>
                    <a:pt x="59" y="220"/>
                  </a:lnTo>
                  <a:lnTo>
                    <a:pt x="59" y="220"/>
                  </a:lnTo>
                  <a:lnTo>
                    <a:pt x="59" y="219"/>
                  </a:lnTo>
                  <a:lnTo>
                    <a:pt x="57" y="219"/>
                  </a:lnTo>
                  <a:lnTo>
                    <a:pt x="57" y="219"/>
                  </a:lnTo>
                  <a:lnTo>
                    <a:pt x="55" y="217"/>
                  </a:lnTo>
                  <a:lnTo>
                    <a:pt x="53" y="215"/>
                  </a:lnTo>
                  <a:lnTo>
                    <a:pt x="53" y="215"/>
                  </a:lnTo>
                  <a:lnTo>
                    <a:pt x="52" y="215"/>
                  </a:lnTo>
                  <a:lnTo>
                    <a:pt x="52" y="210"/>
                  </a:lnTo>
                  <a:lnTo>
                    <a:pt x="52" y="208"/>
                  </a:lnTo>
                  <a:lnTo>
                    <a:pt x="52" y="208"/>
                  </a:lnTo>
                  <a:lnTo>
                    <a:pt x="52" y="207"/>
                  </a:lnTo>
                  <a:lnTo>
                    <a:pt x="50" y="207"/>
                  </a:lnTo>
                  <a:lnTo>
                    <a:pt x="50" y="207"/>
                  </a:lnTo>
                  <a:lnTo>
                    <a:pt x="50" y="207"/>
                  </a:lnTo>
                  <a:lnTo>
                    <a:pt x="50" y="203"/>
                  </a:lnTo>
                  <a:lnTo>
                    <a:pt x="50" y="203"/>
                  </a:lnTo>
                  <a:lnTo>
                    <a:pt x="48" y="201"/>
                  </a:lnTo>
                  <a:lnTo>
                    <a:pt x="48" y="201"/>
                  </a:lnTo>
                  <a:lnTo>
                    <a:pt x="47" y="203"/>
                  </a:lnTo>
                  <a:lnTo>
                    <a:pt x="47" y="203"/>
                  </a:lnTo>
                  <a:lnTo>
                    <a:pt x="45" y="201"/>
                  </a:lnTo>
                  <a:lnTo>
                    <a:pt x="45" y="201"/>
                  </a:lnTo>
                  <a:lnTo>
                    <a:pt x="43" y="201"/>
                  </a:lnTo>
                  <a:lnTo>
                    <a:pt x="43" y="205"/>
                  </a:lnTo>
                  <a:lnTo>
                    <a:pt x="43" y="205"/>
                  </a:lnTo>
                  <a:lnTo>
                    <a:pt x="40" y="207"/>
                  </a:lnTo>
                  <a:lnTo>
                    <a:pt x="40" y="208"/>
                  </a:lnTo>
                  <a:lnTo>
                    <a:pt x="38" y="210"/>
                  </a:lnTo>
                  <a:lnTo>
                    <a:pt x="35" y="208"/>
                  </a:lnTo>
                  <a:lnTo>
                    <a:pt x="33" y="207"/>
                  </a:lnTo>
                  <a:lnTo>
                    <a:pt x="29" y="207"/>
                  </a:lnTo>
                  <a:lnTo>
                    <a:pt x="29" y="207"/>
                  </a:lnTo>
                  <a:lnTo>
                    <a:pt x="28" y="208"/>
                  </a:lnTo>
                  <a:lnTo>
                    <a:pt x="26" y="208"/>
                  </a:lnTo>
                  <a:lnTo>
                    <a:pt x="26" y="210"/>
                  </a:lnTo>
                  <a:lnTo>
                    <a:pt x="24" y="212"/>
                  </a:lnTo>
                  <a:lnTo>
                    <a:pt x="23" y="210"/>
                  </a:lnTo>
                  <a:lnTo>
                    <a:pt x="19" y="207"/>
                  </a:lnTo>
                  <a:lnTo>
                    <a:pt x="19" y="207"/>
                  </a:lnTo>
                  <a:lnTo>
                    <a:pt x="17" y="208"/>
                  </a:lnTo>
                  <a:lnTo>
                    <a:pt x="16" y="210"/>
                  </a:lnTo>
                  <a:lnTo>
                    <a:pt x="14" y="210"/>
                  </a:lnTo>
                  <a:lnTo>
                    <a:pt x="12" y="208"/>
                  </a:lnTo>
                  <a:lnTo>
                    <a:pt x="12" y="208"/>
                  </a:lnTo>
                  <a:lnTo>
                    <a:pt x="12" y="207"/>
                  </a:lnTo>
                  <a:lnTo>
                    <a:pt x="12" y="205"/>
                  </a:lnTo>
                  <a:lnTo>
                    <a:pt x="12" y="205"/>
                  </a:lnTo>
                  <a:lnTo>
                    <a:pt x="14" y="203"/>
                  </a:lnTo>
                  <a:lnTo>
                    <a:pt x="14" y="201"/>
                  </a:lnTo>
                  <a:lnTo>
                    <a:pt x="14" y="201"/>
                  </a:lnTo>
                  <a:lnTo>
                    <a:pt x="14" y="200"/>
                  </a:lnTo>
                  <a:lnTo>
                    <a:pt x="14" y="198"/>
                  </a:lnTo>
                  <a:lnTo>
                    <a:pt x="14" y="196"/>
                  </a:lnTo>
                  <a:lnTo>
                    <a:pt x="14" y="196"/>
                  </a:lnTo>
                  <a:lnTo>
                    <a:pt x="14" y="196"/>
                  </a:lnTo>
                  <a:lnTo>
                    <a:pt x="14" y="196"/>
                  </a:lnTo>
                  <a:lnTo>
                    <a:pt x="14" y="195"/>
                  </a:lnTo>
                  <a:lnTo>
                    <a:pt x="12" y="193"/>
                  </a:lnTo>
                  <a:lnTo>
                    <a:pt x="12" y="191"/>
                  </a:lnTo>
                  <a:lnTo>
                    <a:pt x="11" y="191"/>
                  </a:lnTo>
                  <a:lnTo>
                    <a:pt x="11" y="189"/>
                  </a:lnTo>
                  <a:lnTo>
                    <a:pt x="11" y="189"/>
                  </a:lnTo>
                  <a:lnTo>
                    <a:pt x="11" y="188"/>
                  </a:lnTo>
                  <a:lnTo>
                    <a:pt x="9" y="188"/>
                  </a:lnTo>
                  <a:lnTo>
                    <a:pt x="7" y="189"/>
                  </a:lnTo>
                  <a:lnTo>
                    <a:pt x="7" y="189"/>
                  </a:lnTo>
                  <a:lnTo>
                    <a:pt x="7" y="188"/>
                  </a:lnTo>
                  <a:lnTo>
                    <a:pt x="5" y="186"/>
                  </a:lnTo>
                  <a:lnTo>
                    <a:pt x="4" y="184"/>
                  </a:lnTo>
                  <a:lnTo>
                    <a:pt x="4" y="182"/>
                  </a:lnTo>
                  <a:lnTo>
                    <a:pt x="5" y="181"/>
                  </a:lnTo>
                  <a:lnTo>
                    <a:pt x="5" y="179"/>
                  </a:lnTo>
                  <a:lnTo>
                    <a:pt x="4" y="177"/>
                  </a:lnTo>
                  <a:lnTo>
                    <a:pt x="4" y="174"/>
                  </a:lnTo>
                  <a:lnTo>
                    <a:pt x="2" y="174"/>
                  </a:lnTo>
                  <a:lnTo>
                    <a:pt x="2" y="174"/>
                  </a:lnTo>
                  <a:lnTo>
                    <a:pt x="2" y="172"/>
                  </a:lnTo>
                  <a:lnTo>
                    <a:pt x="2" y="172"/>
                  </a:lnTo>
                  <a:lnTo>
                    <a:pt x="2" y="170"/>
                  </a:lnTo>
                  <a:lnTo>
                    <a:pt x="2" y="169"/>
                  </a:lnTo>
                  <a:lnTo>
                    <a:pt x="2" y="167"/>
                  </a:lnTo>
                  <a:lnTo>
                    <a:pt x="0" y="167"/>
                  </a:lnTo>
                  <a:lnTo>
                    <a:pt x="7" y="160"/>
                  </a:lnTo>
                  <a:lnTo>
                    <a:pt x="12" y="148"/>
                  </a:lnTo>
                  <a:lnTo>
                    <a:pt x="12" y="148"/>
                  </a:lnTo>
                  <a:lnTo>
                    <a:pt x="14" y="148"/>
                  </a:lnTo>
                  <a:lnTo>
                    <a:pt x="14" y="150"/>
                  </a:lnTo>
                  <a:lnTo>
                    <a:pt x="16" y="150"/>
                  </a:lnTo>
                  <a:lnTo>
                    <a:pt x="16" y="150"/>
                  </a:lnTo>
                  <a:lnTo>
                    <a:pt x="21" y="160"/>
                  </a:lnTo>
                  <a:lnTo>
                    <a:pt x="26" y="160"/>
                  </a:lnTo>
                  <a:lnTo>
                    <a:pt x="33" y="155"/>
                  </a:lnTo>
                  <a:lnTo>
                    <a:pt x="103" y="155"/>
                  </a:lnTo>
                  <a:lnTo>
                    <a:pt x="107" y="143"/>
                  </a:lnTo>
                  <a:lnTo>
                    <a:pt x="100" y="141"/>
                  </a:lnTo>
                  <a:lnTo>
                    <a:pt x="86" y="0"/>
                  </a:lnTo>
                  <a:lnTo>
                    <a:pt x="112" y="0"/>
                  </a:lnTo>
                  <a:lnTo>
                    <a:pt x="131" y="1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7" name="Freeform 131"/>
            <p:cNvSpPr>
              <a:spLocks/>
            </p:cNvSpPr>
            <p:nvPr/>
          </p:nvSpPr>
          <p:spPr bwMode="auto">
            <a:xfrm>
              <a:off x="352" y="2665"/>
              <a:ext cx="251" cy="239"/>
            </a:xfrm>
            <a:custGeom>
              <a:avLst/>
              <a:gdLst>
                <a:gd name="T0" fmla="*/ 206 w 251"/>
                <a:gd name="T1" fmla="*/ 66 h 239"/>
                <a:gd name="T2" fmla="*/ 213 w 251"/>
                <a:gd name="T3" fmla="*/ 72 h 239"/>
                <a:gd name="T4" fmla="*/ 220 w 251"/>
                <a:gd name="T5" fmla="*/ 79 h 239"/>
                <a:gd name="T6" fmla="*/ 225 w 251"/>
                <a:gd name="T7" fmla="*/ 81 h 239"/>
                <a:gd name="T8" fmla="*/ 232 w 251"/>
                <a:gd name="T9" fmla="*/ 83 h 239"/>
                <a:gd name="T10" fmla="*/ 237 w 251"/>
                <a:gd name="T11" fmla="*/ 86 h 239"/>
                <a:gd name="T12" fmla="*/ 237 w 251"/>
                <a:gd name="T13" fmla="*/ 90 h 239"/>
                <a:gd name="T14" fmla="*/ 237 w 251"/>
                <a:gd name="T15" fmla="*/ 95 h 239"/>
                <a:gd name="T16" fmla="*/ 242 w 251"/>
                <a:gd name="T17" fmla="*/ 100 h 239"/>
                <a:gd name="T18" fmla="*/ 251 w 251"/>
                <a:gd name="T19" fmla="*/ 97 h 239"/>
                <a:gd name="T20" fmla="*/ 247 w 251"/>
                <a:gd name="T21" fmla="*/ 148 h 239"/>
                <a:gd name="T22" fmla="*/ 240 w 251"/>
                <a:gd name="T23" fmla="*/ 155 h 239"/>
                <a:gd name="T24" fmla="*/ 232 w 251"/>
                <a:gd name="T25" fmla="*/ 157 h 239"/>
                <a:gd name="T26" fmla="*/ 158 w 251"/>
                <a:gd name="T27" fmla="*/ 177 h 239"/>
                <a:gd name="T28" fmla="*/ 127 w 251"/>
                <a:gd name="T29" fmla="*/ 191 h 239"/>
                <a:gd name="T30" fmla="*/ 108 w 251"/>
                <a:gd name="T31" fmla="*/ 236 h 239"/>
                <a:gd name="T32" fmla="*/ 101 w 251"/>
                <a:gd name="T33" fmla="*/ 234 h 239"/>
                <a:gd name="T34" fmla="*/ 96 w 251"/>
                <a:gd name="T35" fmla="*/ 236 h 239"/>
                <a:gd name="T36" fmla="*/ 93 w 251"/>
                <a:gd name="T37" fmla="*/ 234 h 239"/>
                <a:gd name="T38" fmla="*/ 91 w 251"/>
                <a:gd name="T39" fmla="*/ 231 h 239"/>
                <a:gd name="T40" fmla="*/ 88 w 251"/>
                <a:gd name="T41" fmla="*/ 232 h 239"/>
                <a:gd name="T42" fmla="*/ 84 w 251"/>
                <a:gd name="T43" fmla="*/ 234 h 239"/>
                <a:gd name="T44" fmla="*/ 81 w 251"/>
                <a:gd name="T45" fmla="*/ 236 h 239"/>
                <a:gd name="T46" fmla="*/ 77 w 251"/>
                <a:gd name="T47" fmla="*/ 238 h 239"/>
                <a:gd name="T48" fmla="*/ 74 w 251"/>
                <a:gd name="T49" fmla="*/ 238 h 239"/>
                <a:gd name="T50" fmla="*/ 72 w 251"/>
                <a:gd name="T51" fmla="*/ 234 h 239"/>
                <a:gd name="T52" fmla="*/ 69 w 251"/>
                <a:gd name="T53" fmla="*/ 236 h 239"/>
                <a:gd name="T54" fmla="*/ 65 w 251"/>
                <a:gd name="T55" fmla="*/ 238 h 239"/>
                <a:gd name="T56" fmla="*/ 60 w 251"/>
                <a:gd name="T57" fmla="*/ 234 h 239"/>
                <a:gd name="T58" fmla="*/ 57 w 251"/>
                <a:gd name="T59" fmla="*/ 225 h 239"/>
                <a:gd name="T60" fmla="*/ 55 w 251"/>
                <a:gd name="T61" fmla="*/ 224 h 239"/>
                <a:gd name="T62" fmla="*/ 59 w 251"/>
                <a:gd name="T63" fmla="*/ 220 h 239"/>
                <a:gd name="T64" fmla="*/ 57 w 251"/>
                <a:gd name="T65" fmla="*/ 219 h 239"/>
                <a:gd name="T66" fmla="*/ 53 w 251"/>
                <a:gd name="T67" fmla="*/ 215 h 239"/>
                <a:gd name="T68" fmla="*/ 52 w 251"/>
                <a:gd name="T69" fmla="*/ 208 h 239"/>
                <a:gd name="T70" fmla="*/ 50 w 251"/>
                <a:gd name="T71" fmla="*/ 207 h 239"/>
                <a:gd name="T72" fmla="*/ 48 w 251"/>
                <a:gd name="T73" fmla="*/ 201 h 239"/>
                <a:gd name="T74" fmla="*/ 45 w 251"/>
                <a:gd name="T75" fmla="*/ 201 h 239"/>
                <a:gd name="T76" fmla="*/ 40 w 251"/>
                <a:gd name="T77" fmla="*/ 207 h 239"/>
                <a:gd name="T78" fmla="*/ 33 w 251"/>
                <a:gd name="T79" fmla="*/ 207 h 239"/>
                <a:gd name="T80" fmla="*/ 26 w 251"/>
                <a:gd name="T81" fmla="*/ 208 h 239"/>
                <a:gd name="T82" fmla="*/ 19 w 251"/>
                <a:gd name="T83" fmla="*/ 207 h 239"/>
                <a:gd name="T84" fmla="*/ 14 w 251"/>
                <a:gd name="T85" fmla="*/ 210 h 239"/>
                <a:gd name="T86" fmla="*/ 12 w 251"/>
                <a:gd name="T87" fmla="*/ 205 h 239"/>
                <a:gd name="T88" fmla="*/ 14 w 251"/>
                <a:gd name="T89" fmla="*/ 201 h 239"/>
                <a:gd name="T90" fmla="*/ 14 w 251"/>
                <a:gd name="T91" fmla="*/ 196 h 239"/>
                <a:gd name="T92" fmla="*/ 12 w 251"/>
                <a:gd name="T93" fmla="*/ 193 h 239"/>
                <a:gd name="T94" fmla="*/ 11 w 251"/>
                <a:gd name="T95" fmla="*/ 189 h 239"/>
                <a:gd name="T96" fmla="*/ 7 w 251"/>
                <a:gd name="T97" fmla="*/ 189 h 239"/>
                <a:gd name="T98" fmla="*/ 4 w 251"/>
                <a:gd name="T99" fmla="*/ 182 h 239"/>
                <a:gd name="T100" fmla="*/ 4 w 251"/>
                <a:gd name="T101" fmla="*/ 174 h 239"/>
                <a:gd name="T102" fmla="*/ 2 w 251"/>
                <a:gd name="T103" fmla="*/ 172 h 239"/>
                <a:gd name="T104" fmla="*/ 0 w 251"/>
                <a:gd name="T105" fmla="*/ 167 h 239"/>
                <a:gd name="T106" fmla="*/ 14 w 251"/>
                <a:gd name="T107" fmla="*/ 148 h 239"/>
                <a:gd name="T108" fmla="*/ 21 w 251"/>
                <a:gd name="T109" fmla="*/ 160 h 239"/>
                <a:gd name="T110" fmla="*/ 107 w 251"/>
                <a:gd name="T111" fmla="*/ 143 h 239"/>
                <a:gd name="T112" fmla="*/ 131 w 251"/>
                <a:gd name="T113" fmla="*/ 12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51" h="239">
                  <a:moveTo>
                    <a:pt x="131" y="12"/>
                  </a:moveTo>
                  <a:lnTo>
                    <a:pt x="204" y="64"/>
                  </a:lnTo>
                  <a:lnTo>
                    <a:pt x="204" y="64"/>
                  </a:lnTo>
                  <a:lnTo>
                    <a:pt x="206" y="66"/>
                  </a:lnTo>
                  <a:lnTo>
                    <a:pt x="204" y="67"/>
                  </a:lnTo>
                  <a:lnTo>
                    <a:pt x="204" y="69"/>
                  </a:lnTo>
                  <a:lnTo>
                    <a:pt x="211" y="72"/>
                  </a:lnTo>
                  <a:lnTo>
                    <a:pt x="213" y="72"/>
                  </a:lnTo>
                  <a:lnTo>
                    <a:pt x="213" y="74"/>
                  </a:lnTo>
                  <a:lnTo>
                    <a:pt x="213" y="76"/>
                  </a:lnTo>
                  <a:lnTo>
                    <a:pt x="216" y="78"/>
                  </a:lnTo>
                  <a:lnTo>
                    <a:pt x="220" y="79"/>
                  </a:lnTo>
                  <a:lnTo>
                    <a:pt x="221" y="78"/>
                  </a:lnTo>
                  <a:lnTo>
                    <a:pt x="223" y="79"/>
                  </a:lnTo>
                  <a:lnTo>
                    <a:pt x="223" y="81"/>
                  </a:lnTo>
                  <a:lnTo>
                    <a:pt x="225" y="81"/>
                  </a:lnTo>
                  <a:lnTo>
                    <a:pt x="228" y="81"/>
                  </a:lnTo>
                  <a:lnTo>
                    <a:pt x="228" y="83"/>
                  </a:lnTo>
                  <a:lnTo>
                    <a:pt x="230" y="83"/>
                  </a:lnTo>
                  <a:lnTo>
                    <a:pt x="232" y="83"/>
                  </a:lnTo>
                  <a:lnTo>
                    <a:pt x="235" y="84"/>
                  </a:lnTo>
                  <a:lnTo>
                    <a:pt x="235" y="84"/>
                  </a:lnTo>
                  <a:lnTo>
                    <a:pt x="237" y="86"/>
                  </a:lnTo>
                  <a:lnTo>
                    <a:pt x="237" y="86"/>
                  </a:lnTo>
                  <a:lnTo>
                    <a:pt x="237" y="88"/>
                  </a:lnTo>
                  <a:lnTo>
                    <a:pt x="237" y="88"/>
                  </a:lnTo>
                  <a:lnTo>
                    <a:pt x="237" y="90"/>
                  </a:lnTo>
                  <a:lnTo>
                    <a:pt x="237" y="90"/>
                  </a:lnTo>
                  <a:lnTo>
                    <a:pt x="237" y="91"/>
                  </a:lnTo>
                  <a:lnTo>
                    <a:pt x="237" y="91"/>
                  </a:lnTo>
                  <a:lnTo>
                    <a:pt x="237" y="93"/>
                  </a:lnTo>
                  <a:lnTo>
                    <a:pt x="237" y="95"/>
                  </a:lnTo>
                  <a:lnTo>
                    <a:pt x="235" y="95"/>
                  </a:lnTo>
                  <a:lnTo>
                    <a:pt x="235" y="97"/>
                  </a:lnTo>
                  <a:lnTo>
                    <a:pt x="239" y="100"/>
                  </a:lnTo>
                  <a:lnTo>
                    <a:pt x="242" y="100"/>
                  </a:lnTo>
                  <a:lnTo>
                    <a:pt x="244" y="98"/>
                  </a:lnTo>
                  <a:lnTo>
                    <a:pt x="247" y="98"/>
                  </a:lnTo>
                  <a:lnTo>
                    <a:pt x="251" y="97"/>
                  </a:lnTo>
                  <a:lnTo>
                    <a:pt x="251" y="97"/>
                  </a:lnTo>
                  <a:lnTo>
                    <a:pt x="251" y="97"/>
                  </a:lnTo>
                  <a:lnTo>
                    <a:pt x="251" y="146"/>
                  </a:lnTo>
                  <a:lnTo>
                    <a:pt x="249" y="146"/>
                  </a:lnTo>
                  <a:lnTo>
                    <a:pt x="247" y="148"/>
                  </a:lnTo>
                  <a:lnTo>
                    <a:pt x="245" y="150"/>
                  </a:lnTo>
                  <a:lnTo>
                    <a:pt x="245" y="152"/>
                  </a:lnTo>
                  <a:lnTo>
                    <a:pt x="242" y="153"/>
                  </a:lnTo>
                  <a:lnTo>
                    <a:pt x="240" y="155"/>
                  </a:lnTo>
                  <a:lnTo>
                    <a:pt x="240" y="157"/>
                  </a:lnTo>
                  <a:lnTo>
                    <a:pt x="233" y="157"/>
                  </a:lnTo>
                  <a:lnTo>
                    <a:pt x="233" y="158"/>
                  </a:lnTo>
                  <a:lnTo>
                    <a:pt x="232" y="157"/>
                  </a:lnTo>
                  <a:lnTo>
                    <a:pt x="208" y="158"/>
                  </a:lnTo>
                  <a:lnTo>
                    <a:pt x="201" y="164"/>
                  </a:lnTo>
                  <a:lnTo>
                    <a:pt x="180" y="164"/>
                  </a:lnTo>
                  <a:lnTo>
                    <a:pt x="158" y="177"/>
                  </a:lnTo>
                  <a:lnTo>
                    <a:pt x="155" y="181"/>
                  </a:lnTo>
                  <a:lnTo>
                    <a:pt x="149" y="186"/>
                  </a:lnTo>
                  <a:lnTo>
                    <a:pt x="131" y="189"/>
                  </a:lnTo>
                  <a:lnTo>
                    <a:pt x="127" y="191"/>
                  </a:lnTo>
                  <a:lnTo>
                    <a:pt x="120" y="208"/>
                  </a:lnTo>
                  <a:lnTo>
                    <a:pt x="112" y="215"/>
                  </a:lnTo>
                  <a:lnTo>
                    <a:pt x="108" y="225"/>
                  </a:lnTo>
                  <a:lnTo>
                    <a:pt x="108" y="236"/>
                  </a:lnTo>
                  <a:lnTo>
                    <a:pt x="105" y="236"/>
                  </a:lnTo>
                  <a:lnTo>
                    <a:pt x="103" y="236"/>
                  </a:lnTo>
                  <a:lnTo>
                    <a:pt x="103" y="234"/>
                  </a:lnTo>
                  <a:lnTo>
                    <a:pt x="101" y="234"/>
                  </a:lnTo>
                  <a:lnTo>
                    <a:pt x="100" y="234"/>
                  </a:lnTo>
                  <a:lnTo>
                    <a:pt x="98" y="234"/>
                  </a:lnTo>
                  <a:lnTo>
                    <a:pt x="98" y="236"/>
                  </a:lnTo>
                  <a:lnTo>
                    <a:pt x="96" y="236"/>
                  </a:lnTo>
                  <a:lnTo>
                    <a:pt x="95" y="238"/>
                  </a:lnTo>
                  <a:lnTo>
                    <a:pt x="93" y="238"/>
                  </a:lnTo>
                  <a:lnTo>
                    <a:pt x="93" y="238"/>
                  </a:lnTo>
                  <a:lnTo>
                    <a:pt x="93" y="234"/>
                  </a:lnTo>
                  <a:lnTo>
                    <a:pt x="93" y="232"/>
                  </a:lnTo>
                  <a:lnTo>
                    <a:pt x="93" y="232"/>
                  </a:lnTo>
                  <a:lnTo>
                    <a:pt x="93" y="231"/>
                  </a:lnTo>
                  <a:lnTo>
                    <a:pt x="91" y="231"/>
                  </a:lnTo>
                  <a:lnTo>
                    <a:pt x="91" y="231"/>
                  </a:lnTo>
                  <a:lnTo>
                    <a:pt x="89" y="231"/>
                  </a:lnTo>
                  <a:lnTo>
                    <a:pt x="88" y="232"/>
                  </a:lnTo>
                  <a:lnTo>
                    <a:pt x="88" y="232"/>
                  </a:lnTo>
                  <a:lnTo>
                    <a:pt x="86" y="231"/>
                  </a:lnTo>
                  <a:lnTo>
                    <a:pt x="86" y="231"/>
                  </a:lnTo>
                  <a:lnTo>
                    <a:pt x="84" y="232"/>
                  </a:lnTo>
                  <a:lnTo>
                    <a:pt x="84" y="234"/>
                  </a:lnTo>
                  <a:lnTo>
                    <a:pt x="86" y="234"/>
                  </a:lnTo>
                  <a:lnTo>
                    <a:pt x="84" y="236"/>
                  </a:lnTo>
                  <a:lnTo>
                    <a:pt x="83" y="236"/>
                  </a:lnTo>
                  <a:lnTo>
                    <a:pt x="81" y="236"/>
                  </a:lnTo>
                  <a:lnTo>
                    <a:pt x="81" y="238"/>
                  </a:lnTo>
                  <a:lnTo>
                    <a:pt x="79" y="239"/>
                  </a:lnTo>
                  <a:lnTo>
                    <a:pt x="79" y="239"/>
                  </a:lnTo>
                  <a:lnTo>
                    <a:pt x="77" y="238"/>
                  </a:lnTo>
                  <a:lnTo>
                    <a:pt x="76" y="238"/>
                  </a:lnTo>
                  <a:lnTo>
                    <a:pt x="76" y="236"/>
                  </a:lnTo>
                  <a:lnTo>
                    <a:pt x="76" y="238"/>
                  </a:lnTo>
                  <a:lnTo>
                    <a:pt x="74" y="238"/>
                  </a:lnTo>
                  <a:lnTo>
                    <a:pt x="74" y="238"/>
                  </a:lnTo>
                  <a:lnTo>
                    <a:pt x="74" y="236"/>
                  </a:lnTo>
                  <a:lnTo>
                    <a:pt x="72" y="234"/>
                  </a:lnTo>
                  <a:lnTo>
                    <a:pt x="72" y="234"/>
                  </a:lnTo>
                  <a:lnTo>
                    <a:pt x="71" y="234"/>
                  </a:lnTo>
                  <a:lnTo>
                    <a:pt x="69" y="234"/>
                  </a:lnTo>
                  <a:lnTo>
                    <a:pt x="69" y="234"/>
                  </a:lnTo>
                  <a:lnTo>
                    <a:pt x="69" y="236"/>
                  </a:lnTo>
                  <a:lnTo>
                    <a:pt x="67" y="238"/>
                  </a:lnTo>
                  <a:lnTo>
                    <a:pt x="67" y="238"/>
                  </a:lnTo>
                  <a:lnTo>
                    <a:pt x="65" y="238"/>
                  </a:lnTo>
                  <a:lnTo>
                    <a:pt x="65" y="238"/>
                  </a:lnTo>
                  <a:lnTo>
                    <a:pt x="65" y="236"/>
                  </a:lnTo>
                  <a:lnTo>
                    <a:pt x="64" y="236"/>
                  </a:lnTo>
                  <a:lnTo>
                    <a:pt x="62" y="234"/>
                  </a:lnTo>
                  <a:lnTo>
                    <a:pt x="60" y="234"/>
                  </a:lnTo>
                  <a:lnTo>
                    <a:pt x="60" y="232"/>
                  </a:lnTo>
                  <a:lnTo>
                    <a:pt x="60" y="225"/>
                  </a:lnTo>
                  <a:lnTo>
                    <a:pt x="59" y="224"/>
                  </a:lnTo>
                  <a:lnTo>
                    <a:pt x="57" y="225"/>
                  </a:lnTo>
                  <a:lnTo>
                    <a:pt x="55" y="227"/>
                  </a:lnTo>
                  <a:lnTo>
                    <a:pt x="55" y="227"/>
                  </a:lnTo>
                  <a:lnTo>
                    <a:pt x="55" y="224"/>
                  </a:lnTo>
                  <a:lnTo>
                    <a:pt x="55" y="224"/>
                  </a:lnTo>
                  <a:lnTo>
                    <a:pt x="57" y="224"/>
                  </a:lnTo>
                  <a:lnTo>
                    <a:pt x="57" y="222"/>
                  </a:lnTo>
                  <a:lnTo>
                    <a:pt x="57" y="222"/>
                  </a:lnTo>
                  <a:lnTo>
                    <a:pt x="59" y="220"/>
                  </a:lnTo>
                  <a:lnTo>
                    <a:pt x="59" y="220"/>
                  </a:lnTo>
                  <a:lnTo>
                    <a:pt x="59" y="220"/>
                  </a:lnTo>
                  <a:lnTo>
                    <a:pt x="59" y="219"/>
                  </a:lnTo>
                  <a:lnTo>
                    <a:pt x="57" y="219"/>
                  </a:lnTo>
                  <a:lnTo>
                    <a:pt x="57" y="219"/>
                  </a:lnTo>
                  <a:lnTo>
                    <a:pt x="55" y="217"/>
                  </a:lnTo>
                  <a:lnTo>
                    <a:pt x="53" y="215"/>
                  </a:lnTo>
                  <a:lnTo>
                    <a:pt x="53" y="215"/>
                  </a:lnTo>
                  <a:lnTo>
                    <a:pt x="52" y="215"/>
                  </a:lnTo>
                  <a:lnTo>
                    <a:pt x="52" y="210"/>
                  </a:lnTo>
                  <a:lnTo>
                    <a:pt x="52" y="208"/>
                  </a:lnTo>
                  <a:lnTo>
                    <a:pt x="52" y="208"/>
                  </a:lnTo>
                  <a:lnTo>
                    <a:pt x="52" y="207"/>
                  </a:lnTo>
                  <a:lnTo>
                    <a:pt x="50" y="207"/>
                  </a:lnTo>
                  <a:lnTo>
                    <a:pt x="50" y="207"/>
                  </a:lnTo>
                  <a:lnTo>
                    <a:pt x="50" y="207"/>
                  </a:lnTo>
                  <a:lnTo>
                    <a:pt x="50" y="203"/>
                  </a:lnTo>
                  <a:lnTo>
                    <a:pt x="50" y="203"/>
                  </a:lnTo>
                  <a:lnTo>
                    <a:pt x="48" y="201"/>
                  </a:lnTo>
                  <a:lnTo>
                    <a:pt x="48" y="201"/>
                  </a:lnTo>
                  <a:lnTo>
                    <a:pt x="47" y="203"/>
                  </a:lnTo>
                  <a:lnTo>
                    <a:pt x="47" y="203"/>
                  </a:lnTo>
                  <a:lnTo>
                    <a:pt x="45" y="201"/>
                  </a:lnTo>
                  <a:lnTo>
                    <a:pt x="45" y="201"/>
                  </a:lnTo>
                  <a:lnTo>
                    <a:pt x="43" y="201"/>
                  </a:lnTo>
                  <a:lnTo>
                    <a:pt x="43" y="205"/>
                  </a:lnTo>
                  <a:lnTo>
                    <a:pt x="43" y="205"/>
                  </a:lnTo>
                  <a:lnTo>
                    <a:pt x="40" y="207"/>
                  </a:lnTo>
                  <a:lnTo>
                    <a:pt x="40" y="208"/>
                  </a:lnTo>
                  <a:lnTo>
                    <a:pt x="38" y="210"/>
                  </a:lnTo>
                  <a:lnTo>
                    <a:pt x="35" y="208"/>
                  </a:lnTo>
                  <a:lnTo>
                    <a:pt x="33" y="207"/>
                  </a:lnTo>
                  <a:lnTo>
                    <a:pt x="29" y="207"/>
                  </a:lnTo>
                  <a:lnTo>
                    <a:pt x="29" y="207"/>
                  </a:lnTo>
                  <a:lnTo>
                    <a:pt x="28" y="208"/>
                  </a:lnTo>
                  <a:lnTo>
                    <a:pt x="26" y="208"/>
                  </a:lnTo>
                  <a:lnTo>
                    <a:pt x="26" y="210"/>
                  </a:lnTo>
                  <a:lnTo>
                    <a:pt x="24" y="212"/>
                  </a:lnTo>
                  <a:lnTo>
                    <a:pt x="23" y="210"/>
                  </a:lnTo>
                  <a:lnTo>
                    <a:pt x="19" y="207"/>
                  </a:lnTo>
                  <a:lnTo>
                    <a:pt x="19" y="207"/>
                  </a:lnTo>
                  <a:lnTo>
                    <a:pt x="17" y="208"/>
                  </a:lnTo>
                  <a:lnTo>
                    <a:pt x="16" y="210"/>
                  </a:lnTo>
                  <a:lnTo>
                    <a:pt x="14" y="210"/>
                  </a:lnTo>
                  <a:lnTo>
                    <a:pt x="12" y="208"/>
                  </a:lnTo>
                  <a:lnTo>
                    <a:pt x="12" y="208"/>
                  </a:lnTo>
                  <a:lnTo>
                    <a:pt x="12" y="207"/>
                  </a:lnTo>
                  <a:lnTo>
                    <a:pt x="12" y="205"/>
                  </a:lnTo>
                  <a:lnTo>
                    <a:pt x="12" y="205"/>
                  </a:lnTo>
                  <a:lnTo>
                    <a:pt x="14" y="203"/>
                  </a:lnTo>
                  <a:lnTo>
                    <a:pt x="14" y="201"/>
                  </a:lnTo>
                  <a:lnTo>
                    <a:pt x="14" y="201"/>
                  </a:lnTo>
                  <a:lnTo>
                    <a:pt x="14" y="200"/>
                  </a:lnTo>
                  <a:lnTo>
                    <a:pt x="14" y="198"/>
                  </a:lnTo>
                  <a:lnTo>
                    <a:pt x="14" y="196"/>
                  </a:lnTo>
                  <a:lnTo>
                    <a:pt x="14" y="196"/>
                  </a:lnTo>
                  <a:lnTo>
                    <a:pt x="14" y="196"/>
                  </a:lnTo>
                  <a:lnTo>
                    <a:pt x="14" y="196"/>
                  </a:lnTo>
                  <a:lnTo>
                    <a:pt x="14" y="195"/>
                  </a:lnTo>
                  <a:lnTo>
                    <a:pt x="12" y="193"/>
                  </a:lnTo>
                  <a:lnTo>
                    <a:pt x="12" y="191"/>
                  </a:lnTo>
                  <a:lnTo>
                    <a:pt x="11" y="191"/>
                  </a:lnTo>
                  <a:lnTo>
                    <a:pt x="11" y="189"/>
                  </a:lnTo>
                  <a:lnTo>
                    <a:pt x="11" y="189"/>
                  </a:lnTo>
                  <a:lnTo>
                    <a:pt x="11" y="188"/>
                  </a:lnTo>
                  <a:lnTo>
                    <a:pt x="9" y="188"/>
                  </a:lnTo>
                  <a:lnTo>
                    <a:pt x="7" y="189"/>
                  </a:lnTo>
                  <a:lnTo>
                    <a:pt x="7" y="189"/>
                  </a:lnTo>
                  <a:lnTo>
                    <a:pt x="7" y="188"/>
                  </a:lnTo>
                  <a:lnTo>
                    <a:pt x="5" y="186"/>
                  </a:lnTo>
                  <a:lnTo>
                    <a:pt x="4" y="184"/>
                  </a:lnTo>
                  <a:lnTo>
                    <a:pt x="4" y="182"/>
                  </a:lnTo>
                  <a:lnTo>
                    <a:pt x="5" y="181"/>
                  </a:lnTo>
                  <a:lnTo>
                    <a:pt x="5" y="179"/>
                  </a:lnTo>
                  <a:lnTo>
                    <a:pt x="4" y="177"/>
                  </a:lnTo>
                  <a:lnTo>
                    <a:pt x="4" y="174"/>
                  </a:lnTo>
                  <a:lnTo>
                    <a:pt x="2" y="174"/>
                  </a:lnTo>
                  <a:lnTo>
                    <a:pt x="2" y="174"/>
                  </a:lnTo>
                  <a:lnTo>
                    <a:pt x="2" y="172"/>
                  </a:lnTo>
                  <a:lnTo>
                    <a:pt x="2" y="172"/>
                  </a:lnTo>
                  <a:lnTo>
                    <a:pt x="2" y="170"/>
                  </a:lnTo>
                  <a:lnTo>
                    <a:pt x="2" y="169"/>
                  </a:lnTo>
                  <a:lnTo>
                    <a:pt x="2" y="167"/>
                  </a:lnTo>
                  <a:lnTo>
                    <a:pt x="0" y="167"/>
                  </a:lnTo>
                  <a:lnTo>
                    <a:pt x="7" y="160"/>
                  </a:lnTo>
                  <a:lnTo>
                    <a:pt x="12" y="148"/>
                  </a:lnTo>
                  <a:lnTo>
                    <a:pt x="12" y="148"/>
                  </a:lnTo>
                  <a:lnTo>
                    <a:pt x="14" y="148"/>
                  </a:lnTo>
                  <a:lnTo>
                    <a:pt x="14" y="150"/>
                  </a:lnTo>
                  <a:lnTo>
                    <a:pt x="16" y="150"/>
                  </a:lnTo>
                  <a:lnTo>
                    <a:pt x="16" y="150"/>
                  </a:lnTo>
                  <a:lnTo>
                    <a:pt x="21" y="160"/>
                  </a:lnTo>
                  <a:lnTo>
                    <a:pt x="26" y="160"/>
                  </a:lnTo>
                  <a:lnTo>
                    <a:pt x="33" y="155"/>
                  </a:lnTo>
                  <a:lnTo>
                    <a:pt x="103" y="155"/>
                  </a:lnTo>
                  <a:lnTo>
                    <a:pt x="107" y="143"/>
                  </a:lnTo>
                  <a:lnTo>
                    <a:pt x="100" y="141"/>
                  </a:lnTo>
                  <a:lnTo>
                    <a:pt x="86" y="0"/>
                  </a:lnTo>
                  <a:lnTo>
                    <a:pt x="112" y="0"/>
                  </a:lnTo>
                  <a:lnTo>
                    <a:pt x="131" y="1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8" name="Freeform 132"/>
            <p:cNvSpPr>
              <a:spLocks/>
            </p:cNvSpPr>
            <p:nvPr/>
          </p:nvSpPr>
          <p:spPr bwMode="auto">
            <a:xfrm>
              <a:off x="844" y="3338"/>
              <a:ext cx="146" cy="149"/>
            </a:xfrm>
            <a:custGeom>
              <a:avLst/>
              <a:gdLst>
                <a:gd name="T0" fmla="*/ 0 w 146"/>
                <a:gd name="T1" fmla="*/ 113 h 149"/>
                <a:gd name="T2" fmla="*/ 0 w 146"/>
                <a:gd name="T3" fmla="*/ 68 h 149"/>
                <a:gd name="T4" fmla="*/ 16 w 146"/>
                <a:gd name="T5" fmla="*/ 68 h 149"/>
                <a:gd name="T6" fmla="*/ 16 w 146"/>
                <a:gd name="T7" fmla="*/ 10 h 149"/>
                <a:gd name="T8" fmla="*/ 17 w 146"/>
                <a:gd name="T9" fmla="*/ 8 h 149"/>
                <a:gd name="T10" fmla="*/ 52 w 146"/>
                <a:gd name="T11" fmla="*/ 5 h 149"/>
                <a:gd name="T12" fmla="*/ 53 w 146"/>
                <a:gd name="T13" fmla="*/ 5 h 149"/>
                <a:gd name="T14" fmla="*/ 55 w 146"/>
                <a:gd name="T15" fmla="*/ 8 h 149"/>
                <a:gd name="T16" fmla="*/ 57 w 146"/>
                <a:gd name="T17" fmla="*/ 13 h 149"/>
                <a:gd name="T18" fmla="*/ 60 w 146"/>
                <a:gd name="T19" fmla="*/ 8 h 149"/>
                <a:gd name="T20" fmla="*/ 65 w 146"/>
                <a:gd name="T21" fmla="*/ 5 h 149"/>
                <a:gd name="T22" fmla="*/ 72 w 146"/>
                <a:gd name="T23" fmla="*/ 1 h 149"/>
                <a:gd name="T24" fmla="*/ 74 w 146"/>
                <a:gd name="T25" fmla="*/ 0 h 149"/>
                <a:gd name="T26" fmla="*/ 76 w 146"/>
                <a:gd name="T27" fmla="*/ 0 h 149"/>
                <a:gd name="T28" fmla="*/ 79 w 146"/>
                <a:gd name="T29" fmla="*/ 0 h 149"/>
                <a:gd name="T30" fmla="*/ 81 w 146"/>
                <a:gd name="T31" fmla="*/ 0 h 149"/>
                <a:gd name="T32" fmla="*/ 81 w 146"/>
                <a:gd name="T33" fmla="*/ 1 h 149"/>
                <a:gd name="T34" fmla="*/ 86 w 146"/>
                <a:gd name="T35" fmla="*/ 10 h 149"/>
                <a:gd name="T36" fmla="*/ 89 w 146"/>
                <a:gd name="T37" fmla="*/ 13 h 149"/>
                <a:gd name="T38" fmla="*/ 91 w 146"/>
                <a:gd name="T39" fmla="*/ 20 h 149"/>
                <a:gd name="T40" fmla="*/ 103 w 146"/>
                <a:gd name="T41" fmla="*/ 34 h 149"/>
                <a:gd name="T42" fmla="*/ 108 w 146"/>
                <a:gd name="T43" fmla="*/ 36 h 149"/>
                <a:gd name="T44" fmla="*/ 112 w 146"/>
                <a:gd name="T45" fmla="*/ 37 h 149"/>
                <a:gd name="T46" fmla="*/ 113 w 146"/>
                <a:gd name="T47" fmla="*/ 41 h 149"/>
                <a:gd name="T48" fmla="*/ 119 w 146"/>
                <a:gd name="T49" fmla="*/ 43 h 149"/>
                <a:gd name="T50" fmla="*/ 120 w 146"/>
                <a:gd name="T51" fmla="*/ 46 h 149"/>
                <a:gd name="T52" fmla="*/ 122 w 146"/>
                <a:gd name="T53" fmla="*/ 56 h 149"/>
                <a:gd name="T54" fmla="*/ 124 w 146"/>
                <a:gd name="T55" fmla="*/ 60 h 149"/>
                <a:gd name="T56" fmla="*/ 125 w 146"/>
                <a:gd name="T57" fmla="*/ 63 h 149"/>
                <a:gd name="T58" fmla="*/ 129 w 146"/>
                <a:gd name="T59" fmla="*/ 65 h 149"/>
                <a:gd name="T60" fmla="*/ 136 w 146"/>
                <a:gd name="T61" fmla="*/ 65 h 149"/>
                <a:gd name="T62" fmla="*/ 146 w 146"/>
                <a:gd name="T63" fmla="*/ 70 h 149"/>
                <a:gd name="T64" fmla="*/ 144 w 146"/>
                <a:gd name="T65" fmla="*/ 70 h 149"/>
                <a:gd name="T66" fmla="*/ 127 w 146"/>
                <a:gd name="T67" fmla="*/ 80 h 149"/>
                <a:gd name="T68" fmla="*/ 93 w 146"/>
                <a:gd name="T69" fmla="*/ 115 h 149"/>
                <a:gd name="T70" fmla="*/ 88 w 146"/>
                <a:gd name="T71" fmla="*/ 125 h 149"/>
                <a:gd name="T72" fmla="*/ 86 w 146"/>
                <a:gd name="T73" fmla="*/ 127 h 149"/>
                <a:gd name="T74" fmla="*/ 74 w 146"/>
                <a:gd name="T75" fmla="*/ 130 h 149"/>
                <a:gd name="T76" fmla="*/ 71 w 146"/>
                <a:gd name="T77" fmla="*/ 130 h 149"/>
                <a:gd name="T78" fmla="*/ 60 w 146"/>
                <a:gd name="T79" fmla="*/ 125 h 149"/>
                <a:gd name="T80" fmla="*/ 57 w 146"/>
                <a:gd name="T81" fmla="*/ 123 h 149"/>
                <a:gd name="T82" fmla="*/ 53 w 146"/>
                <a:gd name="T83" fmla="*/ 125 h 149"/>
                <a:gd name="T84" fmla="*/ 47 w 146"/>
                <a:gd name="T85" fmla="*/ 134 h 149"/>
                <a:gd name="T86" fmla="*/ 45 w 146"/>
                <a:gd name="T87" fmla="*/ 135 h 149"/>
                <a:gd name="T88" fmla="*/ 43 w 146"/>
                <a:gd name="T89" fmla="*/ 139 h 149"/>
                <a:gd name="T90" fmla="*/ 40 w 146"/>
                <a:gd name="T91" fmla="*/ 141 h 149"/>
                <a:gd name="T92" fmla="*/ 35 w 146"/>
                <a:gd name="T93" fmla="*/ 146 h 149"/>
                <a:gd name="T94" fmla="*/ 26 w 146"/>
                <a:gd name="T95" fmla="*/ 149 h 149"/>
                <a:gd name="T96" fmla="*/ 14 w 146"/>
                <a:gd name="T97" fmla="*/ 147 h 149"/>
                <a:gd name="T98" fmla="*/ 12 w 146"/>
                <a:gd name="T99" fmla="*/ 144 h 149"/>
                <a:gd name="T100" fmla="*/ 16 w 146"/>
                <a:gd name="T101" fmla="*/ 135 h 149"/>
                <a:gd name="T102" fmla="*/ 14 w 146"/>
                <a:gd name="T103" fmla="*/ 128 h 149"/>
                <a:gd name="T104" fmla="*/ 12 w 146"/>
                <a:gd name="T105" fmla="*/ 125 h 149"/>
                <a:gd name="T106" fmla="*/ 9 w 146"/>
                <a:gd name="T107" fmla="*/ 122 h 149"/>
                <a:gd name="T108" fmla="*/ 7 w 146"/>
                <a:gd name="T109" fmla="*/ 120 h 149"/>
                <a:gd name="T110" fmla="*/ 4 w 146"/>
                <a:gd name="T111" fmla="*/ 116 h 149"/>
                <a:gd name="T112" fmla="*/ 4 w 146"/>
                <a:gd name="T113" fmla="*/ 115 h 149"/>
                <a:gd name="T114" fmla="*/ 2 w 146"/>
                <a:gd name="T115" fmla="*/ 113 h 149"/>
                <a:gd name="T116" fmla="*/ 0 w 146"/>
                <a:gd name="T117" fmla="*/ 11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6" h="149">
                  <a:moveTo>
                    <a:pt x="0" y="113"/>
                  </a:moveTo>
                  <a:lnTo>
                    <a:pt x="0" y="68"/>
                  </a:lnTo>
                  <a:lnTo>
                    <a:pt x="16" y="68"/>
                  </a:lnTo>
                  <a:lnTo>
                    <a:pt x="16" y="10"/>
                  </a:lnTo>
                  <a:lnTo>
                    <a:pt x="17" y="8"/>
                  </a:lnTo>
                  <a:lnTo>
                    <a:pt x="52" y="5"/>
                  </a:lnTo>
                  <a:lnTo>
                    <a:pt x="53" y="5"/>
                  </a:lnTo>
                  <a:lnTo>
                    <a:pt x="55" y="8"/>
                  </a:lnTo>
                  <a:lnTo>
                    <a:pt x="57" y="13"/>
                  </a:lnTo>
                  <a:lnTo>
                    <a:pt x="60" y="8"/>
                  </a:lnTo>
                  <a:lnTo>
                    <a:pt x="65" y="5"/>
                  </a:lnTo>
                  <a:lnTo>
                    <a:pt x="72" y="1"/>
                  </a:lnTo>
                  <a:lnTo>
                    <a:pt x="74" y="0"/>
                  </a:lnTo>
                  <a:lnTo>
                    <a:pt x="76" y="0"/>
                  </a:lnTo>
                  <a:lnTo>
                    <a:pt x="79" y="0"/>
                  </a:lnTo>
                  <a:lnTo>
                    <a:pt x="81" y="0"/>
                  </a:lnTo>
                  <a:lnTo>
                    <a:pt x="81" y="1"/>
                  </a:lnTo>
                  <a:lnTo>
                    <a:pt x="86" y="10"/>
                  </a:lnTo>
                  <a:lnTo>
                    <a:pt x="89" y="13"/>
                  </a:lnTo>
                  <a:lnTo>
                    <a:pt x="91" y="20"/>
                  </a:lnTo>
                  <a:lnTo>
                    <a:pt x="103" y="34"/>
                  </a:lnTo>
                  <a:lnTo>
                    <a:pt x="108" y="36"/>
                  </a:lnTo>
                  <a:lnTo>
                    <a:pt x="112" y="37"/>
                  </a:lnTo>
                  <a:lnTo>
                    <a:pt x="113" y="41"/>
                  </a:lnTo>
                  <a:lnTo>
                    <a:pt x="119" y="43"/>
                  </a:lnTo>
                  <a:lnTo>
                    <a:pt x="120" y="46"/>
                  </a:lnTo>
                  <a:lnTo>
                    <a:pt x="122" y="56"/>
                  </a:lnTo>
                  <a:lnTo>
                    <a:pt x="124" y="60"/>
                  </a:lnTo>
                  <a:lnTo>
                    <a:pt x="125" y="63"/>
                  </a:lnTo>
                  <a:lnTo>
                    <a:pt x="129" y="65"/>
                  </a:lnTo>
                  <a:lnTo>
                    <a:pt x="136" y="65"/>
                  </a:lnTo>
                  <a:lnTo>
                    <a:pt x="146" y="70"/>
                  </a:lnTo>
                  <a:lnTo>
                    <a:pt x="144" y="70"/>
                  </a:lnTo>
                  <a:lnTo>
                    <a:pt x="127" y="80"/>
                  </a:lnTo>
                  <a:lnTo>
                    <a:pt x="93" y="115"/>
                  </a:lnTo>
                  <a:lnTo>
                    <a:pt x="88" y="125"/>
                  </a:lnTo>
                  <a:lnTo>
                    <a:pt x="86" y="127"/>
                  </a:lnTo>
                  <a:lnTo>
                    <a:pt x="74" y="130"/>
                  </a:lnTo>
                  <a:lnTo>
                    <a:pt x="71" y="130"/>
                  </a:lnTo>
                  <a:lnTo>
                    <a:pt x="60" y="125"/>
                  </a:lnTo>
                  <a:lnTo>
                    <a:pt x="57" y="123"/>
                  </a:lnTo>
                  <a:lnTo>
                    <a:pt x="53" y="125"/>
                  </a:lnTo>
                  <a:lnTo>
                    <a:pt x="47" y="134"/>
                  </a:lnTo>
                  <a:lnTo>
                    <a:pt x="45" y="135"/>
                  </a:lnTo>
                  <a:lnTo>
                    <a:pt x="43" y="139"/>
                  </a:lnTo>
                  <a:lnTo>
                    <a:pt x="40" y="141"/>
                  </a:lnTo>
                  <a:lnTo>
                    <a:pt x="35" y="146"/>
                  </a:lnTo>
                  <a:lnTo>
                    <a:pt x="26" y="149"/>
                  </a:lnTo>
                  <a:lnTo>
                    <a:pt x="14" y="147"/>
                  </a:lnTo>
                  <a:lnTo>
                    <a:pt x="12" y="144"/>
                  </a:lnTo>
                  <a:lnTo>
                    <a:pt x="16" y="135"/>
                  </a:lnTo>
                  <a:lnTo>
                    <a:pt x="14" y="128"/>
                  </a:lnTo>
                  <a:lnTo>
                    <a:pt x="12" y="125"/>
                  </a:lnTo>
                  <a:lnTo>
                    <a:pt x="9" y="122"/>
                  </a:lnTo>
                  <a:lnTo>
                    <a:pt x="7" y="120"/>
                  </a:lnTo>
                  <a:lnTo>
                    <a:pt x="4" y="116"/>
                  </a:lnTo>
                  <a:lnTo>
                    <a:pt x="4" y="115"/>
                  </a:lnTo>
                  <a:lnTo>
                    <a:pt x="2" y="113"/>
                  </a:lnTo>
                  <a:lnTo>
                    <a:pt x="0" y="113"/>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9" name="Freeform 133"/>
            <p:cNvSpPr>
              <a:spLocks/>
            </p:cNvSpPr>
            <p:nvPr/>
          </p:nvSpPr>
          <p:spPr bwMode="auto">
            <a:xfrm>
              <a:off x="844" y="3338"/>
              <a:ext cx="146" cy="149"/>
            </a:xfrm>
            <a:custGeom>
              <a:avLst/>
              <a:gdLst>
                <a:gd name="T0" fmla="*/ 0 w 146"/>
                <a:gd name="T1" fmla="*/ 113 h 149"/>
                <a:gd name="T2" fmla="*/ 0 w 146"/>
                <a:gd name="T3" fmla="*/ 68 h 149"/>
                <a:gd name="T4" fmla="*/ 16 w 146"/>
                <a:gd name="T5" fmla="*/ 68 h 149"/>
                <a:gd name="T6" fmla="*/ 16 w 146"/>
                <a:gd name="T7" fmla="*/ 10 h 149"/>
                <a:gd name="T8" fmla="*/ 17 w 146"/>
                <a:gd name="T9" fmla="*/ 8 h 149"/>
                <a:gd name="T10" fmla="*/ 52 w 146"/>
                <a:gd name="T11" fmla="*/ 5 h 149"/>
                <a:gd name="T12" fmla="*/ 53 w 146"/>
                <a:gd name="T13" fmla="*/ 5 h 149"/>
                <a:gd name="T14" fmla="*/ 55 w 146"/>
                <a:gd name="T15" fmla="*/ 8 h 149"/>
                <a:gd name="T16" fmla="*/ 57 w 146"/>
                <a:gd name="T17" fmla="*/ 13 h 149"/>
                <a:gd name="T18" fmla="*/ 60 w 146"/>
                <a:gd name="T19" fmla="*/ 8 h 149"/>
                <a:gd name="T20" fmla="*/ 65 w 146"/>
                <a:gd name="T21" fmla="*/ 5 h 149"/>
                <a:gd name="T22" fmla="*/ 72 w 146"/>
                <a:gd name="T23" fmla="*/ 1 h 149"/>
                <a:gd name="T24" fmla="*/ 74 w 146"/>
                <a:gd name="T25" fmla="*/ 0 h 149"/>
                <a:gd name="T26" fmla="*/ 76 w 146"/>
                <a:gd name="T27" fmla="*/ 0 h 149"/>
                <a:gd name="T28" fmla="*/ 79 w 146"/>
                <a:gd name="T29" fmla="*/ 0 h 149"/>
                <a:gd name="T30" fmla="*/ 81 w 146"/>
                <a:gd name="T31" fmla="*/ 0 h 149"/>
                <a:gd name="T32" fmla="*/ 81 w 146"/>
                <a:gd name="T33" fmla="*/ 1 h 149"/>
                <a:gd name="T34" fmla="*/ 86 w 146"/>
                <a:gd name="T35" fmla="*/ 10 h 149"/>
                <a:gd name="T36" fmla="*/ 89 w 146"/>
                <a:gd name="T37" fmla="*/ 13 h 149"/>
                <a:gd name="T38" fmla="*/ 91 w 146"/>
                <a:gd name="T39" fmla="*/ 20 h 149"/>
                <a:gd name="T40" fmla="*/ 103 w 146"/>
                <a:gd name="T41" fmla="*/ 34 h 149"/>
                <a:gd name="T42" fmla="*/ 108 w 146"/>
                <a:gd name="T43" fmla="*/ 36 h 149"/>
                <a:gd name="T44" fmla="*/ 112 w 146"/>
                <a:gd name="T45" fmla="*/ 37 h 149"/>
                <a:gd name="T46" fmla="*/ 113 w 146"/>
                <a:gd name="T47" fmla="*/ 41 h 149"/>
                <a:gd name="T48" fmla="*/ 119 w 146"/>
                <a:gd name="T49" fmla="*/ 43 h 149"/>
                <a:gd name="T50" fmla="*/ 120 w 146"/>
                <a:gd name="T51" fmla="*/ 46 h 149"/>
                <a:gd name="T52" fmla="*/ 122 w 146"/>
                <a:gd name="T53" fmla="*/ 56 h 149"/>
                <a:gd name="T54" fmla="*/ 124 w 146"/>
                <a:gd name="T55" fmla="*/ 60 h 149"/>
                <a:gd name="T56" fmla="*/ 125 w 146"/>
                <a:gd name="T57" fmla="*/ 63 h 149"/>
                <a:gd name="T58" fmla="*/ 129 w 146"/>
                <a:gd name="T59" fmla="*/ 65 h 149"/>
                <a:gd name="T60" fmla="*/ 136 w 146"/>
                <a:gd name="T61" fmla="*/ 65 h 149"/>
                <a:gd name="T62" fmla="*/ 146 w 146"/>
                <a:gd name="T63" fmla="*/ 70 h 149"/>
                <a:gd name="T64" fmla="*/ 144 w 146"/>
                <a:gd name="T65" fmla="*/ 70 h 149"/>
                <a:gd name="T66" fmla="*/ 127 w 146"/>
                <a:gd name="T67" fmla="*/ 80 h 149"/>
                <a:gd name="T68" fmla="*/ 93 w 146"/>
                <a:gd name="T69" fmla="*/ 115 h 149"/>
                <a:gd name="T70" fmla="*/ 88 w 146"/>
                <a:gd name="T71" fmla="*/ 125 h 149"/>
                <a:gd name="T72" fmla="*/ 86 w 146"/>
                <a:gd name="T73" fmla="*/ 127 h 149"/>
                <a:gd name="T74" fmla="*/ 74 w 146"/>
                <a:gd name="T75" fmla="*/ 130 h 149"/>
                <a:gd name="T76" fmla="*/ 71 w 146"/>
                <a:gd name="T77" fmla="*/ 130 h 149"/>
                <a:gd name="T78" fmla="*/ 60 w 146"/>
                <a:gd name="T79" fmla="*/ 125 h 149"/>
                <a:gd name="T80" fmla="*/ 57 w 146"/>
                <a:gd name="T81" fmla="*/ 123 h 149"/>
                <a:gd name="T82" fmla="*/ 53 w 146"/>
                <a:gd name="T83" fmla="*/ 125 h 149"/>
                <a:gd name="T84" fmla="*/ 47 w 146"/>
                <a:gd name="T85" fmla="*/ 134 h 149"/>
                <a:gd name="T86" fmla="*/ 45 w 146"/>
                <a:gd name="T87" fmla="*/ 135 h 149"/>
                <a:gd name="T88" fmla="*/ 43 w 146"/>
                <a:gd name="T89" fmla="*/ 139 h 149"/>
                <a:gd name="T90" fmla="*/ 40 w 146"/>
                <a:gd name="T91" fmla="*/ 141 h 149"/>
                <a:gd name="T92" fmla="*/ 35 w 146"/>
                <a:gd name="T93" fmla="*/ 146 h 149"/>
                <a:gd name="T94" fmla="*/ 26 w 146"/>
                <a:gd name="T95" fmla="*/ 149 h 149"/>
                <a:gd name="T96" fmla="*/ 14 w 146"/>
                <a:gd name="T97" fmla="*/ 147 h 149"/>
                <a:gd name="T98" fmla="*/ 12 w 146"/>
                <a:gd name="T99" fmla="*/ 144 h 149"/>
                <a:gd name="T100" fmla="*/ 16 w 146"/>
                <a:gd name="T101" fmla="*/ 135 h 149"/>
                <a:gd name="T102" fmla="*/ 14 w 146"/>
                <a:gd name="T103" fmla="*/ 128 h 149"/>
                <a:gd name="T104" fmla="*/ 12 w 146"/>
                <a:gd name="T105" fmla="*/ 125 h 149"/>
                <a:gd name="T106" fmla="*/ 9 w 146"/>
                <a:gd name="T107" fmla="*/ 122 h 149"/>
                <a:gd name="T108" fmla="*/ 7 w 146"/>
                <a:gd name="T109" fmla="*/ 120 h 149"/>
                <a:gd name="T110" fmla="*/ 4 w 146"/>
                <a:gd name="T111" fmla="*/ 116 h 149"/>
                <a:gd name="T112" fmla="*/ 4 w 146"/>
                <a:gd name="T113" fmla="*/ 115 h 149"/>
                <a:gd name="T114" fmla="*/ 2 w 146"/>
                <a:gd name="T115" fmla="*/ 113 h 149"/>
                <a:gd name="T116" fmla="*/ 0 w 146"/>
                <a:gd name="T117" fmla="*/ 11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6" h="149">
                  <a:moveTo>
                    <a:pt x="0" y="113"/>
                  </a:moveTo>
                  <a:lnTo>
                    <a:pt x="0" y="68"/>
                  </a:lnTo>
                  <a:lnTo>
                    <a:pt x="16" y="68"/>
                  </a:lnTo>
                  <a:lnTo>
                    <a:pt x="16" y="10"/>
                  </a:lnTo>
                  <a:lnTo>
                    <a:pt x="17" y="8"/>
                  </a:lnTo>
                  <a:lnTo>
                    <a:pt x="52" y="5"/>
                  </a:lnTo>
                  <a:lnTo>
                    <a:pt x="53" y="5"/>
                  </a:lnTo>
                  <a:lnTo>
                    <a:pt x="55" y="8"/>
                  </a:lnTo>
                  <a:lnTo>
                    <a:pt x="57" y="13"/>
                  </a:lnTo>
                  <a:lnTo>
                    <a:pt x="60" y="8"/>
                  </a:lnTo>
                  <a:lnTo>
                    <a:pt x="65" y="5"/>
                  </a:lnTo>
                  <a:lnTo>
                    <a:pt x="72" y="1"/>
                  </a:lnTo>
                  <a:lnTo>
                    <a:pt x="74" y="0"/>
                  </a:lnTo>
                  <a:lnTo>
                    <a:pt x="76" y="0"/>
                  </a:lnTo>
                  <a:lnTo>
                    <a:pt x="79" y="0"/>
                  </a:lnTo>
                  <a:lnTo>
                    <a:pt x="81" y="0"/>
                  </a:lnTo>
                  <a:lnTo>
                    <a:pt x="81" y="1"/>
                  </a:lnTo>
                  <a:lnTo>
                    <a:pt x="86" y="10"/>
                  </a:lnTo>
                  <a:lnTo>
                    <a:pt x="89" y="13"/>
                  </a:lnTo>
                  <a:lnTo>
                    <a:pt x="91" y="20"/>
                  </a:lnTo>
                  <a:lnTo>
                    <a:pt x="103" y="34"/>
                  </a:lnTo>
                  <a:lnTo>
                    <a:pt x="108" y="36"/>
                  </a:lnTo>
                  <a:lnTo>
                    <a:pt x="112" y="37"/>
                  </a:lnTo>
                  <a:lnTo>
                    <a:pt x="113" y="41"/>
                  </a:lnTo>
                  <a:lnTo>
                    <a:pt x="119" y="43"/>
                  </a:lnTo>
                  <a:lnTo>
                    <a:pt x="120" y="46"/>
                  </a:lnTo>
                  <a:lnTo>
                    <a:pt x="122" y="56"/>
                  </a:lnTo>
                  <a:lnTo>
                    <a:pt x="124" y="60"/>
                  </a:lnTo>
                  <a:lnTo>
                    <a:pt x="125" y="63"/>
                  </a:lnTo>
                  <a:lnTo>
                    <a:pt x="129" y="65"/>
                  </a:lnTo>
                  <a:lnTo>
                    <a:pt x="136" y="65"/>
                  </a:lnTo>
                  <a:lnTo>
                    <a:pt x="146" y="70"/>
                  </a:lnTo>
                  <a:lnTo>
                    <a:pt x="144" y="70"/>
                  </a:lnTo>
                  <a:lnTo>
                    <a:pt x="127" y="80"/>
                  </a:lnTo>
                  <a:lnTo>
                    <a:pt x="93" y="115"/>
                  </a:lnTo>
                  <a:lnTo>
                    <a:pt x="88" y="125"/>
                  </a:lnTo>
                  <a:lnTo>
                    <a:pt x="86" y="127"/>
                  </a:lnTo>
                  <a:lnTo>
                    <a:pt x="74" y="130"/>
                  </a:lnTo>
                  <a:lnTo>
                    <a:pt x="71" y="130"/>
                  </a:lnTo>
                  <a:lnTo>
                    <a:pt x="60" y="125"/>
                  </a:lnTo>
                  <a:lnTo>
                    <a:pt x="57" y="123"/>
                  </a:lnTo>
                  <a:lnTo>
                    <a:pt x="53" y="125"/>
                  </a:lnTo>
                  <a:lnTo>
                    <a:pt x="47" y="134"/>
                  </a:lnTo>
                  <a:lnTo>
                    <a:pt x="45" y="135"/>
                  </a:lnTo>
                  <a:lnTo>
                    <a:pt x="43" y="139"/>
                  </a:lnTo>
                  <a:lnTo>
                    <a:pt x="40" y="141"/>
                  </a:lnTo>
                  <a:lnTo>
                    <a:pt x="35" y="146"/>
                  </a:lnTo>
                  <a:lnTo>
                    <a:pt x="26" y="149"/>
                  </a:lnTo>
                  <a:lnTo>
                    <a:pt x="14" y="147"/>
                  </a:lnTo>
                  <a:lnTo>
                    <a:pt x="12" y="144"/>
                  </a:lnTo>
                  <a:lnTo>
                    <a:pt x="16" y="135"/>
                  </a:lnTo>
                  <a:lnTo>
                    <a:pt x="14" y="128"/>
                  </a:lnTo>
                  <a:lnTo>
                    <a:pt x="12" y="125"/>
                  </a:lnTo>
                  <a:lnTo>
                    <a:pt x="9" y="122"/>
                  </a:lnTo>
                  <a:lnTo>
                    <a:pt x="7" y="120"/>
                  </a:lnTo>
                  <a:lnTo>
                    <a:pt x="4" y="116"/>
                  </a:lnTo>
                  <a:lnTo>
                    <a:pt x="4" y="115"/>
                  </a:lnTo>
                  <a:lnTo>
                    <a:pt x="2" y="113"/>
                  </a:lnTo>
                  <a:lnTo>
                    <a:pt x="0" y="113"/>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0" name="Freeform 134"/>
            <p:cNvSpPr>
              <a:spLocks/>
            </p:cNvSpPr>
            <p:nvPr/>
          </p:nvSpPr>
          <p:spPr bwMode="auto">
            <a:xfrm>
              <a:off x="150" y="2794"/>
              <a:ext cx="7" cy="4"/>
            </a:xfrm>
            <a:custGeom>
              <a:avLst/>
              <a:gdLst>
                <a:gd name="T0" fmla="*/ 5 w 7"/>
                <a:gd name="T1" fmla="*/ 0 h 4"/>
                <a:gd name="T2" fmla="*/ 0 w 7"/>
                <a:gd name="T3" fmla="*/ 0 h 4"/>
                <a:gd name="T4" fmla="*/ 2 w 7"/>
                <a:gd name="T5" fmla="*/ 4 h 4"/>
                <a:gd name="T6" fmla="*/ 2 w 7"/>
                <a:gd name="T7" fmla="*/ 4 h 4"/>
                <a:gd name="T8" fmla="*/ 3 w 7"/>
                <a:gd name="T9" fmla="*/ 4 h 4"/>
                <a:gd name="T10" fmla="*/ 5 w 7"/>
                <a:gd name="T11" fmla="*/ 2 h 4"/>
                <a:gd name="T12" fmla="*/ 7 w 7"/>
                <a:gd name="T13" fmla="*/ 2 h 4"/>
                <a:gd name="T14" fmla="*/ 5 w 7"/>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4">
                  <a:moveTo>
                    <a:pt x="5" y="0"/>
                  </a:moveTo>
                  <a:lnTo>
                    <a:pt x="0" y="0"/>
                  </a:lnTo>
                  <a:lnTo>
                    <a:pt x="2" y="4"/>
                  </a:lnTo>
                  <a:lnTo>
                    <a:pt x="2" y="4"/>
                  </a:lnTo>
                  <a:lnTo>
                    <a:pt x="3" y="4"/>
                  </a:lnTo>
                  <a:lnTo>
                    <a:pt x="5" y="2"/>
                  </a:lnTo>
                  <a:lnTo>
                    <a:pt x="7" y="2"/>
                  </a:lnTo>
                  <a:lnTo>
                    <a:pt x="5"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1" name="Freeform 135"/>
            <p:cNvSpPr>
              <a:spLocks/>
            </p:cNvSpPr>
            <p:nvPr/>
          </p:nvSpPr>
          <p:spPr bwMode="auto">
            <a:xfrm>
              <a:off x="150" y="2794"/>
              <a:ext cx="7" cy="4"/>
            </a:xfrm>
            <a:custGeom>
              <a:avLst/>
              <a:gdLst>
                <a:gd name="T0" fmla="*/ 5 w 7"/>
                <a:gd name="T1" fmla="*/ 0 h 4"/>
                <a:gd name="T2" fmla="*/ 0 w 7"/>
                <a:gd name="T3" fmla="*/ 0 h 4"/>
                <a:gd name="T4" fmla="*/ 2 w 7"/>
                <a:gd name="T5" fmla="*/ 4 h 4"/>
                <a:gd name="T6" fmla="*/ 2 w 7"/>
                <a:gd name="T7" fmla="*/ 4 h 4"/>
                <a:gd name="T8" fmla="*/ 3 w 7"/>
                <a:gd name="T9" fmla="*/ 4 h 4"/>
                <a:gd name="T10" fmla="*/ 5 w 7"/>
                <a:gd name="T11" fmla="*/ 2 h 4"/>
                <a:gd name="T12" fmla="*/ 7 w 7"/>
                <a:gd name="T13" fmla="*/ 2 h 4"/>
                <a:gd name="T14" fmla="*/ 5 w 7"/>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4">
                  <a:moveTo>
                    <a:pt x="5" y="0"/>
                  </a:moveTo>
                  <a:lnTo>
                    <a:pt x="0" y="0"/>
                  </a:lnTo>
                  <a:lnTo>
                    <a:pt x="2" y="4"/>
                  </a:lnTo>
                  <a:lnTo>
                    <a:pt x="2" y="4"/>
                  </a:lnTo>
                  <a:lnTo>
                    <a:pt x="3" y="4"/>
                  </a:lnTo>
                  <a:lnTo>
                    <a:pt x="5" y="2"/>
                  </a:lnTo>
                  <a:lnTo>
                    <a:pt x="7" y="2"/>
                  </a:lnTo>
                  <a:lnTo>
                    <a:pt x="5"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2" name="Freeform 136"/>
            <p:cNvSpPr>
              <a:spLocks/>
            </p:cNvSpPr>
            <p:nvPr/>
          </p:nvSpPr>
          <p:spPr bwMode="auto">
            <a:xfrm>
              <a:off x="165" y="2803"/>
              <a:ext cx="7" cy="1"/>
            </a:xfrm>
            <a:custGeom>
              <a:avLst/>
              <a:gdLst>
                <a:gd name="T0" fmla="*/ 7 w 7"/>
                <a:gd name="T1" fmla="*/ 1 h 1"/>
                <a:gd name="T2" fmla="*/ 6 w 7"/>
                <a:gd name="T3" fmla="*/ 0 h 1"/>
                <a:gd name="T4" fmla="*/ 0 w 7"/>
                <a:gd name="T5" fmla="*/ 0 h 1"/>
                <a:gd name="T6" fmla="*/ 0 w 7"/>
                <a:gd name="T7" fmla="*/ 1 h 1"/>
                <a:gd name="T8" fmla="*/ 2 w 7"/>
                <a:gd name="T9" fmla="*/ 1 h 1"/>
                <a:gd name="T10" fmla="*/ 2 w 7"/>
                <a:gd name="T11" fmla="*/ 1 h 1"/>
                <a:gd name="T12" fmla="*/ 7 w 7"/>
                <a:gd name="T13" fmla="*/ 1 h 1"/>
              </a:gdLst>
              <a:ahLst/>
              <a:cxnLst>
                <a:cxn ang="0">
                  <a:pos x="T0" y="T1"/>
                </a:cxn>
                <a:cxn ang="0">
                  <a:pos x="T2" y="T3"/>
                </a:cxn>
                <a:cxn ang="0">
                  <a:pos x="T4" y="T5"/>
                </a:cxn>
                <a:cxn ang="0">
                  <a:pos x="T6" y="T7"/>
                </a:cxn>
                <a:cxn ang="0">
                  <a:pos x="T8" y="T9"/>
                </a:cxn>
                <a:cxn ang="0">
                  <a:pos x="T10" y="T11"/>
                </a:cxn>
                <a:cxn ang="0">
                  <a:pos x="T12" y="T13"/>
                </a:cxn>
              </a:cxnLst>
              <a:rect l="0" t="0" r="r" b="b"/>
              <a:pathLst>
                <a:path w="7" h="1">
                  <a:moveTo>
                    <a:pt x="7" y="1"/>
                  </a:moveTo>
                  <a:lnTo>
                    <a:pt x="6" y="0"/>
                  </a:lnTo>
                  <a:lnTo>
                    <a:pt x="0" y="0"/>
                  </a:lnTo>
                  <a:lnTo>
                    <a:pt x="0" y="1"/>
                  </a:lnTo>
                  <a:lnTo>
                    <a:pt x="2" y="1"/>
                  </a:lnTo>
                  <a:lnTo>
                    <a:pt x="2" y="1"/>
                  </a:lnTo>
                  <a:lnTo>
                    <a:pt x="7"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3" name="Freeform 137"/>
            <p:cNvSpPr>
              <a:spLocks/>
            </p:cNvSpPr>
            <p:nvPr/>
          </p:nvSpPr>
          <p:spPr bwMode="auto">
            <a:xfrm>
              <a:off x="165" y="2803"/>
              <a:ext cx="7" cy="1"/>
            </a:xfrm>
            <a:custGeom>
              <a:avLst/>
              <a:gdLst>
                <a:gd name="T0" fmla="*/ 7 w 7"/>
                <a:gd name="T1" fmla="*/ 1 h 1"/>
                <a:gd name="T2" fmla="*/ 6 w 7"/>
                <a:gd name="T3" fmla="*/ 0 h 1"/>
                <a:gd name="T4" fmla="*/ 0 w 7"/>
                <a:gd name="T5" fmla="*/ 0 h 1"/>
                <a:gd name="T6" fmla="*/ 0 w 7"/>
                <a:gd name="T7" fmla="*/ 1 h 1"/>
                <a:gd name="T8" fmla="*/ 2 w 7"/>
                <a:gd name="T9" fmla="*/ 1 h 1"/>
                <a:gd name="T10" fmla="*/ 2 w 7"/>
                <a:gd name="T11" fmla="*/ 1 h 1"/>
                <a:gd name="T12" fmla="*/ 7 w 7"/>
                <a:gd name="T13" fmla="*/ 1 h 1"/>
              </a:gdLst>
              <a:ahLst/>
              <a:cxnLst>
                <a:cxn ang="0">
                  <a:pos x="T0" y="T1"/>
                </a:cxn>
                <a:cxn ang="0">
                  <a:pos x="T2" y="T3"/>
                </a:cxn>
                <a:cxn ang="0">
                  <a:pos x="T4" y="T5"/>
                </a:cxn>
                <a:cxn ang="0">
                  <a:pos x="T6" y="T7"/>
                </a:cxn>
                <a:cxn ang="0">
                  <a:pos x="T8" y="T9"/>
                </a:cxn>
                <a:cxn ang="0">
                  <a:pos x="T10" y="T11"/>
                </a:cxn>
                <a:cxn ang="0">
                  <a:pos x="T12" y="T13"/>
                </a:cxn>
              </a:cxnLst>
              <a:rect l="0" t="0" r="r" b="b"/>
              <a:pathLst>
                <a:path w="7" h="1">
                  <a:moveTo>
                    <a:pt x="7" y="1"/>
                  </a:moveTo>
                  <a:lnTo>
                    <a:pt x="6" y="0"/>
                  </a:lnTo>
                  <a:lnTo>
                    <a:pt x="0" y="0"/>
                  </a:lnTo>
                  <a:lnTo>
                    <a:pt x="0" y="1"/>
                  </a:lnTo>
                  <a:lnTo>
                    <a:pt x="2" y="1"/>
                  </a:lnTo>
                  <a:lnTo>
                    <a:pt x="2" y="1"/>
                  </a:lnTo>
                  <a:lnTo>
                    <a:pt x="7"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4" name="Freeform 138"/>
            <p:cNvSpPr>
              <a:spLocks/>
            </p:cNvSpPr>
            <p:nvPr/>
          </p:nvSpPr>
          <p:spPr bwMode="auto">
            <a:xfrm>
              <a:off x="188" y="2798"/>
              <a:ext cx="1" cy="5"/>
            </a:xfrm>
            <a:custGeom>
              <a:avLst/>
              <a:gdLst>
                <a:gd name="T0" fmla="*/ 0 w 1"/>
                <a:gd name="T1" fmla="*/ 0 h 5"/>
                <a:gd name="T2" fmla="*/ 0 w 1"/>
                <a:gd name="T3" fmla="*/ 5 h 5"/>
                <a:gd name="T4" fmla="*/ 0 w 1"/>
                <a:gd name="T5" fmla="*/ 5 h 5"/>
                <a:gd name="T6" fmla="*/ 1 w 1"/>
                <a:gd name="T7" fmla="*/ 1 h 5"/>
                <a:gd name="T8" fmla="*/ 0 w 1"/>
                <a:gd name="T9" fmla="*/ 0 h 5"/>
              </a:gdLst>
              <a:ahLst/>
              <a:cxnLst>
                <a:cxn ang="0">
                  <a:pos x="T0" y="T1"/>
                </a:cxn>
                <a:cxn ang="0">
                  <a:pos x="T2" y="T3"/>
                </a:cxn>
                <a:cxn ang="0">
                  <a:pos x="T4" y="T5"/>
                </a:cxn>
                <a:cxn ang="0">
                  <a:pos x="T6" y="T7"/>
                </a:cxn>
                <a:cxn ang="0">
                  <a:pos x="T8" y="T9"/>
                </a:cxn>
              </a:cxnLst>
              <a:rect l="0" t="0" r="r" b="b"/>
              <a:pathLst>
                <a:path w="1" h="5">
                  <a:moveTo>
                    <a:pt x="0" y="0"/>
                  </a:moveTo>
                  <a:lnTo>
                    <a:pt x="0" y="5"/>
                  </a:lnTo>
                  <a:lnTo>
                    <a:pt x="0" y="5"/>
                  </a:lnTo>
                  <a:lnTo>
                    <a:pt x="1" y="1"/>
                  </a:lnTo>
                  <a:lnTo>
                    <a:pt x="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5" name="Freeform 139"/>
            <p:cNvSpPr>
              <a:spLocks/>
            </p:cNvSpPr>
            <p:nvPr/>
          </p:nvSpPr>
          <p:spPr bwMode="auto">
            <a:xfrm>
              <a:off x="188" y="2798"/>
              <a:ext cx="1" cy="5"/>
            </a:xfrm>
            <a:custGeom>
              <a:avLst/>
              <a:gdLst>
                <a:gd name="T0" fmla="*/ 0 w 1"/>
                <a:gd name="T1" fmla="*/ 0 h 5"/>
                <a:gd name="T2" fmla="*/ 0 w 1"/>
                <a:gd name="T3" fmla="*/ 5 h 5"/>
                <a:gd name="T4" fmla="*/ 0 w 1"/>
                <a:gd name="T5" fmla="*/ 5 h 5"/>
                <a:gd name="T6" fmla="*/ 1 w 1"/>
                <a:gd name="T7" fmla="*/ 1 h 5"/>
                <a:gd name="T8" fmla="*/ 0 w 1"/>
                <a:gd name="T9" fmla="*/ 0 h 5"/>
              </a:gdLst>
              <a:ahLst/>
              <a:cxnLst>
                <a:cxn ang="0">
                  <a:pos x="T0" y="T1"/>
                </a:cxn>
                <a:cxn ang="0">
                  <a:pos x="T2" y="T3"/>
                </a:cxn>
                <a:cxn ang="0">
                  <a:pos x="T4" y="T5"/>
                </a:cxn>
                <a:cxn ang="0">
                  <a:pos x="T6" y="T7"/>
                </a:cxn>
                <a:cxn ang="0">
                  <a:pos x="T8" y="T9"/>
                </a:cxn>
              </a:cxnLst>
              <a:rect l="0" t="0" r="r" b="b"/>
              <a:pathLst>
                <a:path w="1" h="5">
                  <a:moveTo>
                    <a:pt x="0" y="0"/>
                  </a:moveTo>
                  <a:lnTo>
                    <a:pt x="0" y="5"/>
                  </a:lnTo>
                  <a:lnTo>
                    <a:pt x="0" y="5"/>
                  </a:lnTo>
                  <a:lnTo>
                    <a:pt x="1" y="1"/>
                  </a:lnTo>
                  <a:lnTo>
                    <a:pt x="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6" name="Freeform 140"/>
            <p:cNvSpPr>
              <a:spLocks/>
            </p:cNvSpPr>
            <p:nvPr/>
          </p:nvSpPr>
          <p:spPr bwMode="auto">
            <a:xfrm>
              <a:off x="188" y="2810"/>
              <a:ext cx="3" cy="5"/>
            </a:xfrm>
            <a:custGeom>
              <a:avLst/>
              <a:gdLst>
                <a:gd name="T0" fmla="*/ 0 w 3"/>
                <a:gd name="T1" fmla="*/ 1 h 5"/>
                <a:gd name="T2" fmla="*/ 1 w 3"/>
                <a:gd name="T3" fmla="*/ 0 h 5"/>
                <a:gd name="T4" fmla="*/ 3 w 3"/>
                <a:gd name="T5" fmla="*/ 1 h 5"/>
                <a:gd name="T6" fmla="*/ 3 w 3"/>
                <a:gd name="T7" fmla="*/ 3 h 5"/>
                <a:gd name="T8" fmla="*/ 1 w 3"/>
                <a:gd name="T9" fmla="*/ 5 h 5"/>
                <a:gd name="T10" fmla="*/ 1 w 3"/>
                <a:gd name="T11" fmla="*/ 5 h 5"/>
                <a:gd name="T12" fmla="*/ 0 w 3"/>
                <a:gd name="T13" fmla="*/ 3 h 5"/>
                <a:gd name="T14" fmla="*/ 0 w 3"/>
                <a:gd name="T15" fmla="*/ 1 h 5"/>
                <a:gd name="T16" fmla="*/ 0 w 3"/>
                <a:gd name="T17"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5">
                  <a:moveTo>
                    <a:pt x="0" y="1"/>
                  </a:moveTo>
                  <a:lnTo>
                    <a:pt x="1" y="0"/>
                  </a:lnTo>
                  <a:lnTo>
                    <a:pt x="3" y="1"/>
                  </a:lnTo>
                  <a:lnTo>
                    <a:pt x="3" y="3"/>
                  </a:lnTo>
                  <a:lnTo>
                    <a:pt x="1" y="5"/>
                  </a:lnTo>
                  <a:lnTo>
                    <a:pt x="1" y="5"/>
                  </a:lnTo>
                  <a:lnTo>
                    <a:pt x="0" y="3"/>
                  </a:lnTo>
                  <a:lnTo>
                    <a:pt x="0" y="1"/>
                  </a:lnTo>
                  <a:lnTo>
                    <a:pt x="0"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7" name="Freeform 141"/>
            <p:cNvSpPr>
              <a:spLocks/>
            </p:cNvSpPr>
            <p:nvPr/>
          </p:nvSpPr>
          <p:spPr bwMode="auto">
            <a:xfrm>
              <a:off x="188" y="2810"/>
              <a:ext cx="3" cy="5"/>
            </a:xfrm>
            <a:custGeom>
              <a:avLst/>
              <a:gdLst>
                <a:gd name="T0" fmla="*/ 0 w 3"/>
                <a:gd name="T1" fmla="*/ 1 h 5"/>
                <a:gd name="T2" fmla="*/ 1 w 3"/>
                <a:gd name="T3" fmla="*/ 0 h 5"/>
                <a:gd name="T4" fmla="*/ 3 w 3"/>
                <a:gd name="T5" fmla="*/ 1 h 5"/>
                <a:gd name="T6" fmla="*/ 3 w 3"/>
                <a:gd name="T7" fmla="*/ 3 h 5"/>
                <a:gd name="T8" fmla="*/ 1 w 3"/>
                <a:gd name="T9" fmla="*/ 5 h 5"/>
                <a:gd name="T10" fmla="*/ 1 w 3"/>
                <a:gd name="T11" fmla="*/ 5 h 5"/>
                <a:gd name="T12" fmla="*/ 0 w 3"/>
                <a:gd name="T13" fmla="*/ 3 h 5"/>
                <a:gd name="T14" fmla="*/ 0 w 3"/>
                <a:gd name="T15" fmla="*/ 1 h 5"/>
                <a:gd name="T16" fmla="*/ 0 w 3"/>
                <a:gd name="T17"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5">
                  <a:moveTo>
                    <a:pt x="0" y="1"/>
                  </a:moveTo>
                  <a:lnTo>
                    <a:pt x="1" y="0"/>
                  </a:lnTo>
                  <a:lnTo>
                    <a:pt x="3" y="1"/>
                  </a:lnTo>
                  <a:lnTo>
                    <a:pt x="3" y="3"/>
                  </a:lnTo>
                  <a:lnTo>
                    <a:pt x="1" y="5"/>
                  </a:lnTo>
                  <a:lnTo>
                    <a:pt x="1" y="5"/>
                  </a:lnTo>
                  <a:lnTo>
                    <a:pt x="0" y="3"/>
                  </a:lnTo>
                  <a:lnTo>
                    <a:pt x="0" y="1"/>
                  </a:lnTo>
                  <a:lnTo>
                    <a:pt x="0"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8" name="Freeform 142"/>
            <p:cNvSpPr>
              <a:spLocks/>
            </p:cNvSpPr>
            <p:nvPr/>
          </p:nvSpPr>
          <p:spPr bwMode="auto">
            <a:xfrm>
              <a:off x="176" y="2825"/>
              <a:ext cx="5" cy="5"/>
            </a:xfrm>
            <a:custGeom>
              <a:avLst/>
              <a:gdLst>
                <a:gd name="T0" fmla="*/ 0 w 5"/>
                <a:gd name="T1" fmla="*/ 0 h 5"/>
                <a:gd name="T2" fmla="*/ 0 w 5"/>
                <a:gd name="T3" fmla="*/ 0 h 5"/>
                <a:gd name="T4" fmla="*/ 0 w 5"/>
                <a:gd name="T5" fmla="*/ 5 h 5"/>
                <a:gd name="T6" fmla="*/ 1 w 5"/>
                <a:gd name="T7" fmla="*/ 5 h 5"/>
                <a:gd name="T8" fmla="*/ 3 w 5"/>
                <a:gd name="T9" fmla="*/ 5 h 5"/>
                <a:gd name="T10" fmla="*/ 5 w 5"/>
                <a:gd name="T11" fmla="*/ 4 h 5"/>
                <a:gd name="T12" fmla="*/ 1 w 5"/>
                <a:gd name="T13" fmla="*/ 0 h 5"/>
                <a:gd name="T14" fmla="*/ 0 w 5"/>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5">
                  <a:moveTo>
                    <a:pt x="0" y="0"/>
                  </a:moveTo>
                  <a:lnTo>
                    <a:pt x="0" y="0"/>
                  </a:lnTo>
                  <a:lnTo>
                    <a:pt x="0" y="5"/>
                  </a:lnTo>
                  <a:lnTo>
                    <a:pt x="1" y="5"/>
                  </a:lnTo>
                  <a:lnTo>
                    <a:pt x="3" y="5"/>
                  </a:lnTo>
                  <a:lnTo>
                    <a:pt x="5" y="4"/>
                  </a:lnTo>
                  <a:lnTo>
                    <a:pt x="1" y="0"/>
                  </a:lnTo>
                  <a:lnTo>
                    <a:pt x="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9" name="Freeform 143"/>
            <p:cNvSpPr>
              <a:spLocks/>
            </p:cNvSpPr>
            <p:nvPr/>
          </p:nvSpPr>
          <p:spPr bwMode="auto">
            <a:xfrm>
              <a:off x="176" y="2825"/>
              <a:ext cx="5" cy="5"/>
            </a:xfrm>
            <a:custGeom>
              <a:avLst/>
              <a:gdLst>
                <a:gd name="T0" fmla="*/ 0 w 5"/>
                <a:gd name="T1" fmla="*/ 0 h 5"/>
                <a:gd name="T2" fmla="*/ 0 w 5"/>
                <a:gd name="T3" fmla="*/ 0 h 5"/>
                <a:gd name="T4" fmla="*/ 0 w 5"/>
                <a:gd name="T5" fmla="*/ 5 h 5"/>
                <a:gd name="T6" fmla="*/ 1 w 5"/>
                <a:gd name="T7" fmla="*/ 5 h 5"/>
                <a:gd name="T8" fmla="*/ 3 w 5"/>
                <a:gd name="T9" fmla="*/ 5 h 5"/>
                <a:gd name="T10" fmla="*/ 5 w 5"/>
                <a:gd name="T11" fmla="*/ 4 h 5"/>
                <a:gd name="T12" fmla="*/ 1 w 5"/>
                <a:gd name="T13" fmla="*/ 0 h 5"/>
                <a:gd name="T14" fmla="*/ 0 w 5"/>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5">
                  <a:moveTo>
                    <a:pt x="0" y="0"/>
                  </a:moveTo>
                  <a:lnTo>
                    <a:pt x="0" y="0"/>
                  </a:lnTo>
                  <a:lnTo>
                    <a:pt x="0" y="5"/>
                  </a:lnTo>
                  <a:lnTo>
                    <a:pt x="1" y="5"/>
                  </a:lnTo>
                  <a:lnTo>
                    <a:pt x="3" y="5"/>
                  </a:lnTo>
                  <a:lnTo>
                    <a:pt x="5" y="4"/>
                  </a:lnTo>
                  <a:lnTo>
                    <a:pt x="1" y="0"/>
                  </a:lnTo>
                  <a:lnTo>
                    <a:pt x="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0" name="Freeform 144"/>
            <p:cNvSpPr>
              <a:spLocks/>
            </p:cNvSpPr>
            <p:nvPr/>
          </p:nvSpPr>
          <p:spPr bwMode="auto">
            <a:xfrm>
              <a:off x="164" y="2830"/>
              <a:ext cx="3" cy="2"/>
            </a:xfrm>
            <a:custGeom>
              <a:avLst/>
              <a:gdLst>
                <a:gd name="T0" fmla="*/ 1 w 3"/>
                <a:gd name="T1" fmla="*/ 0 h 2"/>
                <a:gd name="T2" fmla="*/ 0 w 3"/>
                <a:gd name="T3" fmla="*/ 0 h 2"/>
                <a:gd name="T4" fmla="*/ 0 w 3"/>
                <a:gd name="T5" fmla="*/ 2 h 2"/>
                <a:gd name="T6" fmla="*/ 0 w 3"/>
                <a:gd name="T7" fmla="*/ 2 h 2"/>
                <a:gd name="T8" fmla="*/ 1 w 3"/>
                <a:gd name="T9" fmla="*/ 2 h 2"/>
                <a:gd name="T10" fmla="*/ 3 w 3"/>
                <a:gd name="T11" fmla="*/ 0 h 2"/>
                <a:gd name="T12" fmla="*/ 1 w 3"/>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3" h="2">
                  <a:moveTo>
                    <a:pt x="1" y="0"/>
                  </a:moveTo>
                  <a:lnTo>
                    <a:pt x="0" y="0"/>
                  </a:lnTo>
                  <a:lnTo>
                    <a:pt x="0" y="2"/>
                  </a:lnTo>
                  <a:lnTo>
                    <a:pt x="0" y="2"/>
                  </a:lnTo>
                  <a:lnTo>
                    <a:pt x="1" y="2"/>
                  </a:lnTo>
                  <a:lnTo>
                    <a:pt x="3" y="0"/>
                  </a:lnTo>
                  <a:lnTo>
                    <a:pt x="1"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1" name="Freeform 145"/>
            <p:cNvSpPr>
              <a:spLocks/>
            </p:cNvSpPr>
            <p:nvPr/>
          </p:nvSpPr>
          <p:spPr bwMode="auto">
            <a:xfrm>
              <a:off x="164" y="2830"/>
              <a:ext cx="3" cy="2"/>
            </a:xfrm>
            <a:custGeom>
              <a:avLst/>
              <a:gdLst>
                <a:gd name="T0" fmla="*/ 1 w 3"/>
                <a:gd name="T1" fmla="*/ 0 h 2"/>
                <a:gd name="T2" fmla="*/ 0 w 3"/>
                <a:gd name="T3" fmla="*/ 0 h 2"/>
                <a:gd name="T4" fmla="*/ 0 w 3"/>
                <a:gd name="T5" fmla="*/ 2 h 2"/>
                <a:gd name="T6" fmla="*/ 0 w 3"/>
                <a:gd name="T7" fmla="*/ 2 h 2"/>
                <a:gd name="T8" fmla="*/ 1 w 3"/>
                <a:gd name="T9" fmla="*/ 2 h 2"/>
                <a:gd name="T10" fmla="*/ 3 w 3"/>
                <a:gd name="T11" fmla="*/ 0 h 2"/>
                <a:gd name="T12" fmla="*/ 1 w 3"/>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3" h="2">
                  <a:moveTo>
                    <a:pt x="1" y="0"/>
                  </a:moveTo>
                  <a:lnTo>
                    <a:pt x="0" y="0"/>
                  </a:lnTo>
                  <a:lnTo>
                    <a:pt x="0" y="2"/>
                  </a:lnTo>
                  <a:lnTo>
                    <a:pt x="0" y="2"/>
                  </a:lnTo>
                  <a:lnTo>
                    <a:pt x="1" y="2"/>
                  </a:lnTo>
                  <a:lnTo>
                    <a:pt x="3" y="0"/>
                  </a:lnTo>
                  <a:lnTo>
                    <a:pt x="1"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2" name="Freeform 146"/>
            <p:cNvSpPr>
              <a:spLocks/>
            </p:cNvSpPr>
            <p:nvPr/>
          </p:nvSpPr>
          <p:spPr bwMode="auto">
            <a:xfrm>
              <a:off x="728" y="2980"/>
              <a:ext cx="293" cy="285"/>
            </a:xfrm>
            <a:custGeom>
              <a:avLst/>
              <a:gdLst>
                <a:gd name="T0" fmla="*/ 276 w 293"/>
                <a:gd name="T1" fmla="*/ 192 h 285"/>
                <a:gd name="T2" fmla="*/ 264 w 293"/>
                <a:gd name="T3" fmla="*/ 180 h 285"/>
                <a:gd name="T4" fmla="*/ 262 w 293"/>
                <a:gd name="T5" fmla="*/ 167 h 285"/>
                <a:gd name="T6" fmla="*/ 260 w 293"/>
                <a:gd name="T7" fmla="*/ 144 h 285"/>
                <a:gd name="T8" fmla="*/ 262 w 293"/>
                <a:gd name="T9" fmla="*/ 125 h 285"/>
                <a:gd name="T10" fmla="*/ 267 w 293"/>
                <a:gd name="T11" fmla="*/ 101 h 285"/>
                <a:gd name="T12" fmla="*/ 284 w 293"/>
                <a:gd name="T13" fmla="*/ 57 h 285"/>
                <a:gd name="T14" fmla="*/ 293 w 293"/>
                <a:gd name="T15" fmla="*/ 48 h 285"/>
                <a:gd name="T16" fmla="*/ 289 w 293"/>
                <a:gd name="T17" fmla="*/ 45 h 285"/>
                <a:gd name="T18" fmla="*/ 286 w 293"/>
                <a:gd name="T19" fmla="*/ 29 h 285"/>
                <a:gd name="T20" fmla="*/ 284 w 293"/>
                <a:gd name="T21" fmla="*/ 26 h 285"/>
                <a:gd name="T22" fmla="*/ 260 w 293"/>
                <a:gd name="T23" fmla="*/ 12 h 285"/>
                <a:gd name="T24" fmla="*/ 250 w 293"/>
                <a:gd name="T25" fmla="*/ 14 h 285"/>
                <a:gd name="T26" fmla="*/ 236 w 293"/>
                <a:gd name="T27" fmla="*/ 3 h 285"/>
                <a:gd name="T28" fmla="*/ 224 w 293"/>
                <a:gd name="T29" fmla="*/ 3 h 285"/>
                <a:gd name="T30" fmla="*/ 216 w 293"/>
                <a:gd name="T31" fmla="*/ 0 h 285"/>
                <a:gd name="T32" fmla="*/ 199 w 293"/>
                <a:gd name="T33" fmla="*/ 3 h 285"/>
                <a:gd name="T34" fmla="*/ 190 w 293"/>
                <a:gd name="T35" fmla="*/ 3 h 285"/>
                <a:gd name="T36" fmla="*/ 188 w 293"/>
                <a:gd name="T37" fmla="*/ 2 h 285"/>
                <a:gd name="T38" fmla="*/ 163 w 293"/>
                <a:gd name="T39" fmla="*/ 7 h 285"/>
                <a:gd name="T40" fmla="*/ 156 w 293"/>
                <a:gd name="T41" fmla="*/ 14 h 285"/>
                <a:gd name="T42" fmla="*/ 132 w 293"/>
                <a:gd name="T43" fmla="*/ 10 h 285"/>
                <a:gd name="T44" fmla="*/ 121 w 293"/>
                <a:gd name="T45" fmla="*/ 7 h 285"/>
                <a:gd name="T46" fmla="*/ 111 w 293"/>
                <a:gd name="T47" fmla="*/ 2 h 285"/>
                <a:gd name="T48" fmla="*/ 101 w 293"/>
                <a:gd name="T49" fmla="*/ 12 h 285"/>
                <a:gd name="T50" fmla="*/ 97 w 293"/>
                <a:gd name="T51" fmla="*/ 24 h 285"/>
                <a:gd name="T52" fmla="*/ 84 w 293"/>
                <a:gd name="T53" fmla="*/ 91 h 285"/>
                <a:gd name="T54" fmla="*/ 58 w 293"/>
                <a:gd name="T55" fmla="*/ 134 h 285"/>
                <a:gd name="T56" fmla="*/ 34 w 293"/>
                <a:gd name="T57" fmla="*/ 155 h 285"/>
                <a:gd name="T58" fmla="*/ 31 w 293"/>
                <a:gd name="T59" fmla="*/ 148 h 285"/>
                <a:gd name="T60" fmla="*/ 19 w 293"/>
                <a:gd name="T61" fmla="*/ 155 h 285"/>
                <a:gd name="T62" fmla="*/ 10 w 293"/>
                <a:gd name="T63" fmla="*/ 153 h 285"/>
                <a:gd name="T64" fmla="*/ 0 w 293"/>
                <a:gd name="T65" fmla="*/ 170 h 285"/>
                <a:gd name="T66" fmla="*/ 0 w 293"/>
                <a:gd name="T67" fmla="*/ 177 h 285"/>
                <a:gd name="T68" fmla="*/ 32 w 293"/>
                <a:gd name="T69" fmla="*/ 170 h 285"/>
                <a:gd name="T70" fmla="*/ 61 w 293"/>
                <a:gd name="T71" fmla="*/ 170 h 285"/>
                <a:gd name="T72" fmla="*/ 65 w 293"/>
                <a:gd name="T73" fmla="*/ 172 h 285"/>
                <a:gd name="T74" fmla="*/ 84 w 293"/>
                <a:gd name="T75" fmla="*/ 204 h 285"/>
                <a:gd name="T76" fmla="*/ 108 w 293"/>
                <a:gd name="T77" fmla="*/ 203 h 285"/>
                <a:gd name="T78" fmla="*/ 111 w 293"/>
                <a:gd name="T79" fmla="*/ 187 h 285"/>
                <a:gd name="T80" fmla="*/ 130 w 293"/>
                <a:gd name="T81" fmla="*/ 186 h 285"/>
                <a:gd name="T82" fmla="*/ 145 w 293"/>
                <a:gd name="T83" fmla="*/ 196 h 285"/>
                <a:gd name="T84" fmla="*/ 147 w 293"/>
                <a:gd name="T85" fmla="*/ 229 h 285"/>
                <a:gd name="T86" fmla="*/ 149 w 293"/>
                <a:gd name="T87" fmla="*/ 251 h 285"/>
                <a:gd name="T88" fmla="*/ 149 w 293"/>
                <a:gd name="T89" fmla="*/ 253 h 285"/>
                <a:gd name="T90" fmla="*/ 154 w 293"/>
                <a:gd name="T91" fmla="*/ 254 h 285"/>
                <a:gd name="T92" fmla="*/ 157 w 293"/>
                <a:gd name="T93" fmla="*/ 249 h 285"/>
                <a:gd name="T94" fmla="*/ 176 w 293"/>
                <a:gd name="T95" fmla="*/ 249 h 285"/>
                <a:gd name="T96" fmla="*/ 180 w 293"/>
                <a:gd name="T97" fmla="*/ 247 h 285"/>
                <a:gd name="T98" fmla="*/ 187 w 293"/>
                <a:gd name="T99" fmla="*/ 249 h 285"/>
                <a:gd name="T100" fmla="*/ 188 w 293"/>
                <a:gd name="T101" fmla="*/ 254 h 285"/>
                <a:gd name="T102" fmla="*/ 199 w 293"/>
                <a:gd name="T103" fmla="*/ 251 h 285"/>
                <a:gd name="T104" fmla="*/ 202 w 293"/>
                <a:gd name="T105" fmla="*/ 258 h 285"/>
                <a:gd name="T106" fmla="*/ 226 w 293"/>
                <a:gd name="T107" fmla="*/ 261 h 285"/>
                <a:gd name="T108" fmla="*/ 240 w 293"/>
                <a:gd name="T109" fmla="*/ 270 h 285"/>
                <a:gd name="T110" fmla="*/ 247 w 293"/>
                <a:gd name="T111" fmla="*/ 277 h 285"/>
                <a:gd name="T112" fmla="*/ 262 w 293"/>
                <a:gd name="T113" fmla="*/ 284 h 285"/>
                <a:gd name="T114" fmla="*/ 265 w 293"/>
                <a:gd name="T115" fmla="*/ 285 h 285"/>
                <a:gd name="T116" fmla="*/ 269 w 293"/>
                <a:gd name="T117" fmla="*/ 285 h 285"/>
                <a:gd name="T118" fmla="*/ 265 w 293"/>
                <a:gd name="T119" fmla="*/ 268 h 285"/>
                <a:gd name="T120" fmla="*/ 255 w 293"/>
                <a:gd name="T121" fmla="*/ 268 h 285"/>
                <a:gd name="T122" fmla="*/ 255 w 293"/>
                <a:gd name="T123" fmla="*/ 234 h 285"/>
                <a:gd name="T124" fmla="*/ 260 w 293"/>
                <a:gd name="T125" fmla="*/ 21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85">
                  <a:moveTo>
                    <a:pt x="281" y="206"/>
                  </a:moveTo>
                  <a:lnTo>
                    <a:pt x="279" y="196"/>
                  </a:lnTo>
                  <a:lnTo>
                    <a:pt x="276" y="192"/>
                  </a:lnTo>
                  <a:lnTo>
                    <a:pt x="272" y="192"/>
                  </a:lnTo>
                  <a:lnTo>
                    <a:pt x="265" y="186"/>
                  </a:lnTo>
                  <a:lnTo>
                    <a:pt x="264" y="180"/>
                  </a:lnTo>
                  <a:lnTo>
                    <a:pt x="264" y="179"/>
                  </a:lnTo>
                  <a:lnTo>
                    <a:pt x="262" y="175"/>
                  </a:lnTo>
                  <a:lnTo>
                    <a:pt x="262" y="167"/>
                  </a:lnTo>
                  <a:lnTo>
                    <a:pt x="259" y="158"/>
                  </a:lnTo>
                  <a:lnTo>
                    <a:pt x="260" y="148"/>
                  </a:lnTo>
                  <a:lnTo>
                    <a:pt x="260" y="144"/>
                  </a:lnTo>
                  <a:lnTo>
                    <a:pt x="259" y="146"/>
                  </a:lnTo>
                  <a:lnTo>
                    <a:pt x="262" y="132"/>
                  </a:lnTo>
                  <a:lnTo>
                    <a:pt x="262" y="125"/>
                  </a:lnTo>
                  <a:lnTo>
                    <a:pt x="257" y="120"/>
                  </a:lnTo>
                  <a:lnTo>
                    <a:pt x="257" y="117"/>
                  </a:lnTo>
                  <a:lnTo>
                    <a:pt x="267" y="101"/>
                  </a:lnTo>
                  <a:lnTo>
                    <a:pt x="269" y="100"/>
                  </a:lnTo>
                  <a:lnTo>
                    <a:pt x="271" y="74"/>
                  </a:lnTo>
                  <a:lnTo>
                    <a:pt x="284" y="57"/>
                  </a:lnTo>
                  <a:lnTo>
                    <a:pt x="289" y="53"/>
                  </a:lnTo>
                  <a:lnTo>
                    <a:pt x="291" y="51"/>
                  </a:lnTo>
                  <a:lnTo>
                    <a:pt x="293" y="48"/>
                  </a:lnTo>
                  <a:lnTo>
                    <a:pt x="293" y="46"/>
                  </a:lnTo>
                  <a:lnTo>
                    <a:pt x="291" y="45"/>
                  </a:lnTo>
                  <a:lnTo>
                    <a:pt x="289" y="45"/>
                  </a:lnTo>
                  <a:lnTo>
                    <a:pt x="286" y="43"/>
                  </a:lnTo>
                  <a:lnTo>
                    <a:pt x="286" y="39"/>
                  </a:lnTo>
                  <a:lnTo>
                    <a:pt x="286" y="29"/>
                  </a:lnTo>
                  <a:lnTo>
                    <a:pt x="288" y="26"/>
                  </a:lnTo>
                  <a:lnTo>
                    <a:pt x="286" y="24"/>
                  </a:lnTo>
                  <a:lnTo>
                    <a:pt x="284" y="26"/>
                  </a:lnTo>
                  <a:lnTo>
                    <a:pt x="267" y="10"/>
                  </a:lnTo>
                  <a:lnTo>
                    <a:pt x="264" y="12"/>
                  </a:lnTo>
                  <a:lnTo>
                    <a:pt x="260" y="12"/>
                  </a:lnTo>
                  <a:lnTo>
                    <a:pt x="253" y="10"/>
                  </a:lnTo>
                  <a:lnTo>
                    <a:pt x="252" y="14"/>
                  </a:lnTo>
                  <a:lnTo>
                    <a:pt x="250" y="14"/>
                  </a:lnTo>
                  <a:lnTo>
                    <a:pt x="243" y="12"/>
                  </a:lnTo>
                  <a:lnTo>
                    <a:pt x="240" y="7"/>
                  </a:lnTo>
                  <a:lnTo>
                    <a:pt x="236" y="3"/>
                  </a:lnTo>
                  <a:lnTo>
                    <a:pt x="235" y="2"/>
                  </a:lnTo>
                  <a:lnTo>
                    <a:pt x="226" y="2"/>
                  </a:lnTo>
                  <a:lnTo>
                    <a:pt x="224" y="3"/>
                  </a:lnTo>
                  <a:lnTo>
                    <a:pt x="221" y="2"/>
                  </a:lnTo>
                  <a:lnTo>
                    <a:pt x="219" y="3"/>
                  </a:lnTo>
                  <a:lnTo>
                    <a:pt x="216" y="0"/>
                  </a:lnTo>
                  <a:lnTo>
                    <a:pt x="205" y="2"/>
                  </a:lnTo>
                  <a:lnTo>
                    <a:pt x="199" y="0"/>
                  </a:lnTo>
                  <a:lnTo>
                    <a:pt x="199" y="3"/>
                  </a:lnTo>
                  <a:lnTo>
                    <a:pt x="195" y="3"/>
                  </a:lnTo>
                  <a:lnTo>
                    <a:pt x="193" y="5"/>
                  </a:lnTo>
                  <a:lnTo>
                    <a:pt x="190" y="3"/>
                  </a:lnTo>
                  <a:lnTo>
                    <a:pt x="192" y="3"/>
                  </a:lnTo>
                  <a:lnTo>
                    <a:pt x="190" y="2"/>
                  </a:lnTo>
                  <a:lnTo>
                    <a:pt x="188" y="2"/>
                  </a:lnTo>
                  <a:lnTo>
                    <a:pt x="171" y="8"/>
                  </a:lnTo>
                  <a:lnTo>
                    <a:pt x="168" y="7"/>
                  </a:lnTo>
                  <a:lnTo>
                    <a:pt x="163" y="7"/>
                  </a:lnTo>
                  <a:lnTo>
                    <a:pt x="159" y="8"/>
                  </a:lnTo>
                  <a:lnTo>
                    <a:pt x="159" y="14"/>
                  </a:lnTo>
                  <a:lnTo>
                    <a:pt x="156" y="14"/>
                  </a:lnTo>
                  <a:lnTo>
                    <a:pt x="142" y="14"/>
                  </a:lnTo>
                  <a:lnTo>
                    <a:pt x="135" y="12"/>
                  </a:lnTo>
                  <a:lnTo>
                    <a:pt x="132" y="10"/>
                  </a:lnTo>
                  <a:lnTo>
                    <a:pt x="130" y="12"/>
                  </a:lnTo>
                  <a:lnTo>
                    <a:pt x="128" y="12"/>
                  </a:lnTo>
                  <a:lnTo>
                    <a:pt x="121" y="7"/>
                  </a:lnTo>
                  <a:lnTo>
                    <a:pt x="121" y="3"/>
                  </a:lnTo>
                  <a:lnTo>
                    <a:pt x="120" y="2"/>
                  </a:lnTo>
                  <a:lnTo>
                    <a:pt x="111" y="2"/>
                  </a:lnTo>
                  <a:lnTo>
                    <a:pt x="106" y="5"/>
                  </a:lnTo>
                  <a:lnTo>
                    <a:pt x="104" y="10"/>
                  </a:lnTo>
                  <a:lnTo>
                    <a:pt x="101" y="12"/>
                  </a:lnTo>
                  <a:lnTo>
                    <a:pt x="101" y="21"/>
                  </a:lnTo>
                  <a:lnTo>
                    <a:pt x="101" y="22"/>
                  </a:lnTo>
                  <a:lnTo>
                    <a:pt x="97" y="24"/>
                  </a:lnTo>
                  <a:lnTo>
                    <a:pt x="97" y="29"/>
                  </a:lnTo>
                  <a:lnTo>
                    <a:pt x="89" y="51"/>
                  </a:lnTo>
                  <a:lnTo>
                    <a:pt x="84" y="91"/>
                  </a:lnTo>
                  <a:lnTo>
                    <a:pt x="73" y="98"/>
                  </a:lnTo>
                  <a:lnTo>
                    <a:pt x="61" y="113"/>
                  </a:lnTo>
                  <a:lnTo>
                    <a:pt x="58" y="134"/>
                  </a:lnTo>
                  <a:lnTo>
                    <a:pt x="49" y="144"/>
                  </a:lnTo>
                  <a:lnTo>
                    <a:pt x="41" y="153"/>
                  </a:lnTo>
                  <a:lnTo>
                    <a:pt x="34" y="155"/>
                  </a:lnTo>
                  <a:lnTo>
                    <a:pt x="31" y="153"/>
                  </a:lnTo>
                  <a:lnTo>
                    <a:pt x="31" y="149"/>
                  </a:lnTo>
                  <a:lnTo>
                    <a:pt x="31" y="148"/>
                  </a:lnTo>
                  <a:lnTo>
                    <a:pt x="22" y="149"/>
                  </a:lnTo>
                  <a:lnTo>
                    <a:pt x="20" y="151"/>
                  </a:lnTo>
                  <a:lnTo>
                    <a:pt x="19" y="155"/>
                  </a:lnTo>
                  <a:lnTo>
                    <a:pt x="15" y="155"/>
                  </a:lnTo>
                  <a:lnTo>
                    <a:pt x="10" y="153"/>
                  </a:lnTo>
                  <a:lnTo>
                    <a:pt x="10" y="153"/>
                  </a:lnTo>
                  <a:lnTo>
                    <a:pt x="5" y="156"/>
                  </a:lnTo>
                  <a:lnTo>
                    <a:pt x="3" y="168"/>
                  </a:lnTo>
                  <a:lnTo>
                    <a:pt x="0" y="170"/>
                  </a:lnTo>
                  <a:lnTo>
                    <a:pt x="0" y="174"/>
                  </a:lnTo>
                  <a:lnTo>
                    <a:pt x="0" y="175"/>
                  </a:lnTo>
                  <a:lnTo>
                    <a:pt x="0" y="177"/>
                  </a:lnTo>
                  <a:lnTo>
                    <a:pt x="0" y="175"/>
                  </a:lnTo>
                  <a:lnTo>
                    <a:pt x="15" y="170"/>
                  </a:lnTo>
                  <a:lnTo>
                    <a:pt x="32" y="170"/>
                  </a:lnTo>
                  <a:lnTo>
                    <a:pt x="34" y="170"/>
                  </a:lnTo>
                  <a:lnTo>
                    <a:pt x="61" y="170"/>
                  </a:lnTo>
                  <a:lnTo>
                    <a:pt x="61" y="170"/>
                  </a:lnTo>
                  <a:lnTo>
                    <a:pt x="63" y="172"/>
                  </a:lnTo>
                  <a:lnTo>
                    <a:pt x="63" y="172"/>
                  </a:lnTo>
                  <a:lnTo>
                    <a:pt x="65" y="172"/>
                  </a:lnTo>
                  <a:lnTo>
                    <a:pt x="72" y="192"/>
                  </a:lnTo>
                  <a:lnTo>
                    <a:pt x="80" y="204"/>
                  </a:lnTo>
                  <a:lnTo>
                    <a:pt x="84" y="204"/>
                  </a:lnTo>
                  <a:lnTo>
                    <a:pt x="87" y="204"/>
                  </a:lnTo>
                  <a:lnTo>
                    <a:pt x="97" y="203"/>
                  </a:lnTo>
                  <a:lnTo>
                    <a:pt x="108" y="203"/>
                  </a:lnTo>
                  <a:lnTo>
                    <a:pt x="109" y="198"/>
                  </a:lnTo>
                  <a:lnTo>
                    <a:pt x="109" y="196"/>
                  </a:lnTo>
                  <a:lnTo>
                    <a:pt x="111" y="187"/>
                  </a:lnTo>
                  <a:lnTo>
                    <a:pt x="123" y="187"/>
                  </a:lnTo>
                  <a:lnTo>
                    <a:pt x="123" y="186"/>
                  </a:lnTo>
                  <a:lnTo>
                    <a:pt x="130" y="186"/>
                  </a:lnTo>
                  <a:lnTo>
                    <a:pt x="130" y="192"/>
                  </a:lnTo>
                  <a:lnTo>
                    <a:pt x="144" y="192"/>
                  </a:lnTo>
                  <a:lnTo>
                    <a:pt x="145" y="196"/>
                  </a:lnTo>
                  <a:lnTo>
                    <a:pt x="147" y="218"/>
                  </a:lnTo>
                  <a:lnTo>
                    <a:pt x="147" y="222"/>
                  </a:lnTo>
                  <a:lnTo>
                    <a:pt x="147" y="229"/>
                  </a:lnTo>
                  <a:lnTo>
                    <a:pt x="152" y="242"/>
                  </a:lnTo>
                  <a:lnTo>
                    <a:pt x="152" y="246"/>
                  </a:lnTo>
                  <a:lnTo>
                    <a:pt x="149" y="251"/>
                  </a:lnTo>
                  <a:lnTo>
                    <a:pt x="149" y="251"/>
                  </a:lnTo>
                  <a:lnTo>
                    <a:pt x="149" y="251"/>
                  </a:lnTo>
                  <a:lnTo>
                    <a:pt x="149" y="253"/>
                  </a:lnTo>
                  <a:lnTo>
                    <a:pt x="151" y="253"/>
                  </a:lnTo>
                  <a:lnTo>
                    <a:pt x="152" y="254"/>
                  </a:lnTo>
                  <a:lnTo>
                    <a:pt x="154" y="254"/>
                  </a:lnTo>
                  <a:lnTo>
                    <a:pt x="154" y="254"/>
                  </a:lnTo>
                  <a:lnTo>
                    <a:pt x="156" y="251"/>
                  </a:lnTo>
                  <a:lnTo>
                    <a:pt x="157" y="249"/>
                  </a:lnTo>
                  <a:lnTo>
                    <a:pt x="171" y="249"/>
                  </a:lnTo>
                  <a:lnTo>
                    <a:pt x="175" y="249"/>
                  </a:lnTo>
                  <a:lnTo>
                    <a:pt x="176" y="249"/>
                  </a:lnTo>
                  <a:lnTo>
                    <a:pt x="178" y="249"/>
                  </a:lnTo>
                  <a:lnTo>
                    <a:pt x="180" y="247"/>
                  </a:lnTo>
                  <a:lnTo>
                    <a:pt x="180" y="247"/>
                  </a:lnTo>
                  <a:lnTo>
                    <a:pt x="185" y="246"/>
                  </a:lnTo>
                  <a:lnTo>
                    <a:pt x="185" y="247"/>
                  </a:lnTo>
                  <a:lnTo>
                    <a:pt x="187" y="249"/>
                  </a:lnTo>
                  <a:lnTo>
                    <a:pt x="187" y="253"/>
                  </a:lnTo>
                  <a:lnTo>
                    <a:pt x="187" y="254"/>
                  </a:lnTo>
                  <a:lnTo>
                    <a:pt x="188" y="254"/>
                  </a:lnTo>
                  <a:lnTo>
                    <a:pt x="193" y="253"/>
                  </a:lnTo>
                  <a:lnTo>
                    <a:pt x="195" y="253"/>
                  </a:lnTo>
                  <a:lnTo>
                    <a:pt x="199" y="251"/>
                  </a:lnTo>
                  <a:lnTo>
                    <a:pt x="200" y="254"/>
                  </a:lnTo>
                  <a:lnTo>
                    <a:pt x="200" y="256"/>
                  </a:lnTo>
                  <a:lnTo>
                    <a:pt x="202" y="258"/>
                  </a:lnTo>
                  <a:lnTo>
                    <a:pt x="214" y="263"/>
                  </a:lnTo>
                  <a:lnTo>
                    <a:pt x="217" y="265"/>
                  </a:lnTo>
                  <a:lnTo>
                    <a:pt x="226" y="261"/>
                  </a:lnTo>
                  <a:lnTo>
                    <a:pt x="228" y="261"/>
                  </a:lnTo>
                  <a:lnTo>
                    <a:pt x="233" y="266"/>
                  </a:lnTo>
                  <a:lnTo>
                    <a:pt x="240" y="270"/>
                  </a:lnTo>
                  <a:lnTo>
                    <a:pt x="243" y="270"/>
                  </a:lnTo>
                  <a:lnTo>
                    <a:pt x="245" y="272"/>
                  </a:lnTo>
                  <a:lnTo>
                    <a:pt x="247" y="277"/>
                  </a:lnTo>
                  <a:lnTo>
                    <a:pt x="255" y="282"/>
                  </a:lnTo>
                  <a:lnTo>
                    <a:pt x="260" y="284"/>
                  </a:lnTo>
                  <a:lnTo>
                    <a:pt x="262" y="284"/>
                  </a:lnTo>
                  <a:lnTo>
                    <a:pt x="264" y="284"/>
                  </a:lnTo>
                  <a:lnTo>
                    <a:pt x="264" y="284"/>
                  </a:lnTo>
                  <a:lnTo>
                    <a:pt x="265" y="285"/>
                  </a:lnTo>
                  <a:lnTo>
                    <a:pt x="267" y="285"/>
                  </a:lnTo>
                  <a:lnTo>
                    <a:pt x="269" y="285"/>
                  </a:lnTo>
                  <a:lnTo>
                    <a:pt x="269" y="285"/>
                  </a:lnTo>
                  <a:lnTo>
                    <a:pt x="267" y="272"/>
                  </a:lnTo>
                  <a:lnTo>
                    <a:pt x="267" y="270"/>
                  </a:lnTo>
                  <a:lnTo>
                    <a:pt x="265" y="268"/>
                  </a:lnTo>
                  <a:lnTo>
                    <a:pt x="264" y="270"/>
                  </a:lnTo>
                  <a:lnTo>
                    <a:pt x="257" y="270"/>
                  </a:lnTo>
                  <a:lnTo>
                    <a:pt x="255" y="268"/>
                  </a:lnTo>
                  <a:lnTo>
                    <a:pt x="250" y="261"/>
                  </a:lnTo>
                  <a:lnTo>
                    <a:pt x="250" y="260"/>
                  </a:lnTo>
                  <a:lnTo>
                    <a:pt x="255" y="234"/>
                  </a:lnTo>
                  <a:lnTo>
                    <a:pt x="253" y="222"/>
                  </a:lnTo>
                  <a:lnTo>
                    <a:pt x="259" y="211"/>
                  </a:lnTo>
                  <a:lnTo>
                    <a:pt x="260" y="211"/>
                  </a:lnTo>
                  <a:lnTo>
                    <a:pt x="281" y="206"/>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3" name="Freeform 147"/>
            <p:cNvSpPr>
              <a:spLocks/>
            </p:cNvSpPr>
            <p:nvPr/>
          </p:nvSpPr>
          <p:spPr bwMode="auto">
            <a:xfrm>
              <a:off x="728" y="2980"/>
              <a:ext cx="293" cy="285"/>
            </a:xfrm>
            <a:custGeom>
              <a:avLst/>
              <a:gdLst>
                <a:gd name="T0" fmla="*/ 276 w 293"/>
                <a:gd name="T1" fmla="*/ 192 h 285"/>
                <a:gd name="T2" fmla="*/ 264 w 293"/>
                <a:gd name="T3" fmla="*/ 180 h 285"/>
                <a:gd name="T4" fmla="*/ 262 w 293"/>
                <a:gd name="T5" fmla="*/ 167 h 285"/>
                <a:gd name="T6" fmla="*/ 260 w 293"/>
                <a:gd name="T7" fmla="*/ 144 h 285"/>
                <a:gd name="T8" fmla="*/ 262 w 293"/>
                <a:gd name="T9" fmla="*/ 125 h 285"/>
                <a:gd name="T10" fmla="*/ 267 w 293"/>
                <a:gd name="T11" fmla="*/ 101 h 285"/>
                <a:gd name="T12" fmla="*/ 284 w 293"/>
                <a:gd name="T13" fmla="*/ 57 h 285"/>
                <a:gd name="T14" fmla="*/ 293 w 293"/>
                <a:gd name="T15" fmla="*/ 48 h 285"/>
                <a:gd name="T16" fmla="*/ 289 w 293"/>
                <a:gd name="T17" fmla="*/ 45 h 285"/>
                <a:gd name="T18" fmla="*/ 286 w 293"/>
                <a:gd name="T19" fmla="*/ 29 h 285"/>
                <a:gd name="T20" fmla="*/ 284 w 293"/>
                <a:gd name="T21" fmla="*/ 26 h 285"/>
                <a:gd name="T22" fmla="*/ 260 w 293"/>
                <a:gd name="T23" fmla="*/ 12 h 285"/>
                <a:gd name="T24" fmla="*/ 250 w 293"/>
                <a:gd name="T25" fmla="*/ 14 h 285"/>
                <a:gd name="T26" fmla="*/ 236 w 293"/>
                <a:gd name="T27" fmla="*/ 3 h 285"/>
                <a:gd name="T28" fmla="*/ 224 w 293"/>
                <a:gd name="T29" fmla="*/ 3 h 285"/>
                <a:gd name="T30" fmla="*/ 216 w 293"/>
                <a:gd name="T31" fmla="*/ 0 h 285"/>
                <a:gd name="T32" fmla="*/ 199 w 293"/>
                <a:gd name="T33" fmla="*/ 3 h 285"/>
                <a:gd name="T34" fmla="*/ 190 w 293"/>
                <a:gd name="T35" fmla="*/ 3 h 285"/>
                <a:gd name="T36" fmla="*/ 188 w 293"/>
                <a:gd name="T37" fmla="*/ 2 h 285"/>
                <a:gd name="T38" fmla="*/ 163 w 293"/>
                <a:gd name="T39" fmla="*/ 7 h 285"/>
                <a:gd name="T40" fmla="*/ 156 w 293"/>
                <a:gd name="T41" fmla="*/ 14 h 285"/>
                <a:gd name="T42" fmla="*/ 132 w 293"/>
                <a:gd name="T43" fmla="*/ 10 h 285"/>
                <a:gd name="T44" fmla="*/ 121 w 293"/>
                <a:gd name="T45" fmla="*/ 7 h 285"/>
                <a:gd name="T46" fmla="*/ 111 w 293"/>
                <a:gd name="T47" fmla="*/ 2 h 285"/>
                <a:gd name="T48" fmla="*/ 101 w 293"/>
                <a:gd name="T49" fmla="*/ 12 h 285"/>
                <a:gd name="T50" fmla="*/ 97 w 293"/>
                <a:gd name="T51" fmla="*/ 24 h 285"/>
                <a:gd name="T52" fmla="*/ 84 w 293"/>
                <a:gd name="T53" fmla="*/ 91 h 285"/>
                <a:gd name="T54" fmla="*/ 58 w 293"/>
                <a:gd name="T55" fmla="*/ 134 h 285"/>
                <a:gd name="T56" fmla="*/ 34 w 293"/>
                <a:gd name="T57" fmla="*/ 155 h 285"/>
                <a:gd name="T58" fmla="*/ 31 w 293"/>
                <a:gd name="T59" fmla="*/ 148 h 285"/>
                <a:gd name="T60" fmla="*/ 19 w 293"/>
                <a:gd name="T61" fmla="*/ 155 h 285"/>
                <a:gd name="T62" fmla="*/ 10 w 293"/>
                <a:gd name="T63" fmla="*/ 153 h 285"/>
                <a:gd name="T64" fmla="*/ 0 w 293"/>
                <a:gd name="T65" fmla="*/ 170 h 285"/>
                <a:gd name="T66" fmla="*/ 0 w 293"/>
                <a:gd name="T67" fmla="*/ 177 h 285"/>
                <a:gd name="T68" fmla="*/ 32 w 293"/>
                <a:gd name="T69" fmla="*/ 170 h 285"/>
                <a:gd name="T70" fmla="*/ 61 w 293"/>
                <a:gd name="T71" fmla="*/ 170 h 285"/>
                <a:gd name="T72" fmla="*/ 65 w 293"/>
                <a:gd name="T73" fmla="*/ 172 h 285"/>
                <a:gd name="T74" fmla="*/ 84 w 293"/>
                <a:gd name="T75" fmla="*/ 204 h 285"/>
                <a:gd name="T76" fmla="*/ 108 w 293"/>
                <a:gd name="T77" fmla="*/ 203 h 285"/>
                <a:gd name="T78" fmla="*/ 111 w 293"/>
                <a:gd name="T79" fmla="*/ 187 h 285"/>
                <a:gd name="T80" fmla="*/ 130 w 293"/>
                <a:gd name="T81" fmla="*/ 186 h 285"/>
                <a:gd name="T82" fmla="*/ 145 w 293"/>
                <a:gd name="T83" fmla="*/ 196 h 285"/>
                <a:gd name="T84" fmla="*/ 147 w 293"/>
                <a:gd name="T85" fmla="*/ 229 h 285"/>
                <a:gd name="T86" fmla="*/ 149 w 293"/>
                <a:gd name="T87" fmla="*/ 251 h 285"/>
                <a:gd name="T88" fmla="*/ 149 w 293"/>
                <a:gd name="T89" fmla="*/ 253 h 285"/>
                <a:gd name="T90" fmla="*/ 154 w 293"/>
                <a:gd name="T91" fmla="*/ 254 h 285"/>
                <a:gd name="T92" fmla="*/ 157 w 293"/>
                <a:gd name="T93" fmla="*/ 249 h 285"/>
                <a:gd name="T94" fmla="*/ 176 w 293"/>
                <a:gd name="T95" fmla="*/ 249 h 285"/>
                <a:gd name="T96" fmla="*/ 180 w 293"/>
                <a:gd name="T97" fmla="*/ 247 h 285"/>
                <a:gd name="T98" fmla="*/ 187 w 293"/>
                <a:gd name="T99" fmla="*/ 249 h 285"/>
                <a:gd name="T100" fmla="*/ 188 w 293"/>
                <a:gd name="T101" fmla="*/ 254 h 285"/>
                <a:gd name="T102" fmla="*/ 199 w 293"/>
                <a:gd name="T103" fmla="*/ 251 h 285"/>
                <a:gd name="T104" fmla="*/ 202 w 293"/>
                <a:gd name="T105" fmla="*/ 258 h 285"/>
                <a:gd name="T106" fmla="*/ 226 w 293"/>
                <a:gd name="T107" fmla="*/ 261 h 285"/>
                <a:gd name="T108" fmla="*/ 240 w 293"/>
                <a:gd name="T109" fmla="*/ 270 h 285"/>
                <a:gd name="T110" fmla="*/ 247 w 293"/>
                <a:gd name="T111" fmla="*/ 277 h 285"/>
                <a:gd name="T112" fmla="*/ 262 w 293"/>
                <a:gd name="T113" fmla="*/ 284 h 285"/>
                <a:gd name="T114" fmla="*/ 265 w 293"/>
                <a:gd name="T115" fmla="*/ 285 h 285"/>
                <a:gd name="T116" fmla="*/ 269 w 293"/>
                <a:gd name="T117" fmla="*/ 285 h 285"/>
                <a:gd name="T118" fmla="*/ 265 w 293"/>
                <a:gd name="T119" fmla="*/ 268 h 285"/>
                <a:gd name="T120" fmla="*/ 255 w 293"/>
                <a:gd name="T121" fmla="*/ 268 h 285"/>
                <a:gd name="T122" fmla="*/ 255 w 293"/>
                <a:gd name="T123" fmla="*/ 234 h 285"/>
                <a:gd name="T124" fmla="*/ 260 w 293"/>
                <a:gd name="T125" fmla="*/ 21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85">
                  <a:moveTo>
                    <a:pt x="281" y="206"/>
                  </a:moveTo>
                  <a:lnTo>
                    <a:pt x="279" y="196"/>
                  </a:lnTo>
                  <a:lnTo>
                    <a:pt x="276" y="192"/>
                  </a:lnTo>
                  <a:lnTo>
                    <a:pt x="272" y="192"/>
                  </a:lnTo>
                  <a:lnTo>
                    <a:pt x="265" y="186"/>
                  </a:lnTo>
                  <a:lnTo>
                    <a:pt x="264" y="180"/>
                  </a:lnTo>
                  <a:lnTo>
                    <a:pt x="264" y="179"/>
                  </a:lnTo>
                  <a:lnTo>
                    <a:pt x="262" y="175"/>
                  </a:lnTo>
                  <a:lnTo>
                    <a:pt x="262" y="167"/>
                  </a:lnTo>
                  <a:lnTo>
                    <a:pt x="259" y="158"/>
                  </a:lnTo>
                  <a:lnTo>
                    <a:pt x="260" y="148"/>
                  </a:lnTo>
                  <a:lnTo>
                    <a:pt x="260" y="144"/>
                  </a:lnTo>
                  <a:lnTo>
                    <a:pt x="259" y="146"/>
                  </a:lnTo>
                  <a:lnTo>
                    <a:pt x="262" y="132"/>
                  </a:lnTo>
                  <a:lnTo>
                    <a:pt x="262" y="125"/>
                  </a:lnTo>
                  <a:lnTo>
                    <a:pt x="257" y="120"/>
                  </a:lnTo>
                  <a:lnTo>
                    <a:pt x="257" y="117"/>
                  </a:lnTo>
                  <a:lnTo>
                    <a:pt x="267" y="101"/>
                  </a:lnTo>
                  <a:lnTo>
                    <a:pt x="269" y="100"/>
                  </a:lnTo>
                  <a:lnTo>
                    <a:pt x="271" y="74"/>
                  </a:lnTo>
                  <a:lnTo>
                    <a:pt x="284" y="57"/>
                  </a:lnTo>
                  <a:lnTo>
                    <a:pt x="289" y="53"/>
                  </a:lnTo>
                  <a:lnTo>
                    <a:pt x="291" y="51"/>
                  </a:lnTo>
                  <a:lnTo>
                    <a:pt x="293" y="48"/>
                  </a:lnTo>
                  <a:lnTo>
                    <a:pt x="293" y="46"/>
                  </a:lnTo>
                  <a:lnTo>
                    <a:pt x="291" y="45"/>
                  </a:lnTo>
                  <a:lnTo>
                    <a:pt x="289" y="45"/>
                  </a:lnTo>
                  <a:lnTo>
                    <a:pt x="286" y="43"/>
                  </a:lnTo>
                  <a:lnTo>
                    <a:pt x="286" y="39"/>
                  </a:lnTo>
                  <a:lnTo>
                    <a:pt x="286" y="29"/>
                  </a:lnTo>
                  <a:lnTo>
                    <a:pt x="288" y="26"/>
                  </a:lnTo>
                  <a:lnTo>
                    <a:pt x="286" y="24"/>
                  </a:lnTo>
                  <a:lnTo>
                    <a:pt x="284" y="26"/>
                  </a:lnTo>
                  <a:lnTo>
                    <a:pt x="267" y="10"/>
                  </a:lnTo>
                  <a:lnTo>
                    <a:pt x="264" y="12"/>
                  </a:lnTo>
                  <a:lnTo>
                    <a:pt x="260" y="12"/>
                  </a:lnTo>
                  <a:lnTo>
                    <a:pt x="253" y="10"/>
                  </a:lnTo>
                  <a:lnTo>
                    <a:pt x="252" y="14"/>
                  </a:lnTo>
                  <a:lnTo>
                    <a:pt x="250" y="14"/>
                  </a:lnTo>
                  <a:lnTo>
                    <a:pt x="243" y="12"/>
                  </a:lnTo>
                  <a:lnTo>
                    <a:pt x="240" y="7"/>
                  </a:lnTo>
                  <a:lnTo>
                    <a:pt x="236" y="3"/>
                  </a:lnTo>
                  <a:lnTo>
                    <a:pt x="235" y="2"/>
                  </a:lnTo>
                  <a:lnTo>
                    <a:pt x="226" y="2"/>
                  </a:lnTo>
                  <a:lnTo>
                    <a:pt x="224" y="3"/>
                  </a:lnTo>
                  <a:lnTo>
                    <a:pt x="221" y="2"/>
                  </a:lnTo>
                  <a:lnTo>
                    <a:pt x="219" y="3"/>
                  </a:lnTo>
                  <a:lnTo>
                    <a:pt x="216" y="0"/>
                  </a:lnTo>
                  <a:lnTo>
                    <a:pt x="205" y="2"/>
                  </a:lnTo>
                  <a:lnTo>
                    <a:pt x="199" y="0"/>
                  </a:lnTo>
                  <a:lnTo>
                    <a:pt x="199" y="3"/>
                  </a:lnTo>
                  <a:lnTo>
                    <a:pt x="195" y="3"/>
                  </a:lnTo>
                  <a:lnTo>
                    <a:pt x="193" y="5"/>
                  </a:lnTo>
                  <a:lnTo>
                    <a:pt x="190" y="3"/>
                  </a:lnTo>
                  <a:lnTo>
                    <a:pt x="192" y="3"/>
                  </a:lnTo>
                  <a:lnTo>
                    <a:pt x="190" y="2"/>
                  </a:lnTo>
                  <a:lnTo>
                    <a:pt x="188" y="2"/>
                  </a:lnTo>
                  <a:lnTo>
                    <a:pt x="171" y="8"/>
                  </a:lnTo>
                  <a:lnTo>
                    <a:pt x="168" y="7"/>
                  </a:lnTo>
                  <a:lnTo>
                    <a:pt x="163" y="7"/>
                  </a:lnTo>
                  <a:lnTo>
                    <a:pt x="159" y="8"/>
                  </a:lnTo>
                  <a:lnTo>
                    <a:pt x="159" y="14"/>
                  </a:lnTo>
                  <a:lnTo>
                    <a:pt x="156" y="14"/>
                  </a:lnTo>
                  <a:lnTo>
                    <a:pt x="142" y="14"/>
                  </a:lnTo>
                  <a:lnTo>
                    <a:pt x="135" y="12"/>
                  </a:lnTo>
                  <a:lnTo>
                    <a:pt x="132" y="10"/>
                  </a:lnTo>
                  <a:lnTo>
                    <a:pt x="130" y="12"/>
                  </a:lnTo>
                  <a:lnTo>
                    <a:pt x="128" y="12"/>
                  </a:lnTo>
                  <a:lnTo>
                    <a:pt x="121" y="7"/>
                  </a:lnTo>
                  <a:lnTo>
                    <a:pt x="121" y="3"/>
                  </a:lnTo>
                  <a:lnTo>
                    <a:pt x="120" y="2"/>
                  </a:lnTo>
                  <a:lnTo>
                    <a:pt x="111" y="2"/>
                  </a:lnTo>
                  <a:lnTo>
                    <a:pt x="106" y="5"/>
                  </a:lnTo>
                  <a:lnTo>
                    <a:pt x="104" y="10"/>
                  </a:lnTo>
                  <a:lnTo>
                    <a:pt x="101" y="12"/>
                  </a:lnTo>
                  <a:lnTo>
                    <a:pt x="101" y="21"/>
                  </a:lnTo>
                  <a:lnTo>
                    <a:pt x="101" y="22"/>
                  </a:lnTo>
                  <a:lnTo>
                    <a:pt x="97" y="24"/>
                  </a:lnTo>
                  <a:lnTo>
                    <a:pt x="97" y="29"/>
                  </a:lnTo>
                  <a:lnTo>
                    <a:pt x="89" y="51"/>
                  </a:lnTo>
                  <a:lnTo>
                    <a:pt x="84" y="91"/>
                  </a:lnTo>
                  <a:lnTo>
                    <a:pt x="73" y="98"/>
                  </a:lnTo>
                  <a:lnTo>
                    <a:pt x="61" y="113"/>
                  </a:lnTo>
                  <a:lnTo>
                    <a:pt x="58" y="134"/>
                  </a:lnTo>
                  <a:lnTo>
                    <a:pt x="49" y="144"/>
                  </a:lnTo>
                  <a:lnTo>
                    <a:pt x="41" y="153"/>
                  </a:lnTo>
                  <a:lnTo>
                    <a:pt x="34" y="155"/>
                  </a:lnTo>
                  <a:lnTo>
                    <a:pt x="31" y="153"/>
                  </a:lnTo>
                  <a:lnTo>
                    <a:pt x="31" y="149"/>
                  </a:lnTo>
                  <a:lnTo>
                    <a:pt x="31" y="148"/>
                  </a:lnTo>
                  <a:lnTo>
                    <a:pt x="22" y="149"/>
                  </a:lnTo>
                  <a:lnTo>
                    <a:pt x="20" y="151"/>
                  </a:lnTo>
                  <a:lnTo>
                    <a:pt x="19" y="155"/>
                  </a:lnTo>
                  <a:lnTo>
                    <a:pt x="15" y="155"/>
                  </a:lnTo>
                  <a:lnTo>
                    <a:pt x="10" y="153"/>
                  </a:lnTo>
                  <a:lnTo>
                    <a:pt x="10" y="153"/>
                  </a:lnTo>
                  <a:lnTo>
                    <a:pt x="5" y="156"/>
                  </a:lnTo>
                  <a:lnTo>
                    <a:pt x="3" y="168"/>
                  </a:lnTo>
                  <a:lnTo>
                    <a:pt x="0" y="170"/>
                  </a:lnTo>
                  <a:lnTo>
                    <a:pt x="0" y="174"/>
                  </a:lnTo>
                  <a:lnTo>
                    <a:pt x="0" y="175"/>
                  </a:lnTo>
                  <a:lnTo>
                    <a:pt x="0" y="177"/>
                  </a:lnTo>
                  <a:lnTo>
                    <a:pt x="0" y="175"/>
                  </a:lnTo>
                  <a:lnTo>
                    <a:pt x="15" y="170"/>
                  </a:lnTo>
                  <a:lnTo>
                    <a:pt x="32" y="170"/>
                  </a:lnTo>
                  <a:lnTo>
                    <a:pt x="34" y="170"/>
                  </a:lnTo>
                  <a:lnTo>
                    <a:pt x="61" y="170"/>
                  </a:lnTo>
                  <a:lnTo>
                    <a:pt x="61" y="170"/>
                  </a:lnTo>
                  <a:lnTo>
                    <a:pt x="63" y="172"/>
                  </a:lnTo>
                  <a:lnTo>
                    <a:pt x="63" y="172"/>
                  </a:lnTo>
                  <a:lnTo>
                    <a:pt x="65" y="172"/>
                  </a:lnTo>
                  <a:lnTo>
                    <a:pt x="72" y="192"/>
                  </a:lnTo>
                  <a:lnTo>
                    <a:pt x="80" y="204"/>
                  </a:lnTo>
                  <a:lnTo>
                    <a:pt x="84" y="204"/>
                  </a:lnTo>
                  <a:lnTo>
                    <a:pt x="87" y="204"/>
                  </a:lnTo>
                  <a:lnTo>
                    <a:pt x="97" y="203"/>
                  </a:lnTo>
                  <a:lnTo>
                    <a:pt x="108" y="203"/>
                  </a:lnTo>
                  <a:lnTo>
                    <a:pt x="109" y="198"/>
                  </a:lnTo>
                  <a:lnTo>
                    <a:pt x="109" y="196"/>
                  </a:lnTo>
                  <a:lnTo>
                    <a:pt x="111" y="187"/>
                  </a:lnTo>
                  <a:lnTo>
                    <a:pt x="123" y="187"/>
                  </a:lnTo>
                  <a:lnTo>
                    <a:pt x="123" y="186"/>
                  </a:lnTo>
                  <a:lnTo>
                    <a:pt x="130" y="186"/>
                  </a:lnTo>
                  <a:lnTo>
                    <a:pt x="130" y="192"/>
                  </a:lnTo>
                  <a:lnTo>
                    <a:pt x="144" y="192"/>
                  </a:lnTo>
                  <a:lnTo>
                    <a:pt x="145" y="196"/>
                  </a:lnTo>
                  <a:lnTo>
                    <a:pt x="147" y="218"/>
                  </a:lnTo>
                  <a:lnTo>
                    <a:pt x="147" y="222"/>
                  </a:lnTo>
                  <a:lnTo>
                    <a:pt x="147" y="229"/>
                  </a:lnTo>
                  <a:lnTo>
                    <a:pt x="152" y="242"/>
                  </a:lnTo>
                  <a:lnTo>
                    <a:pt x="152" y="246"/>
                  </a:lnTo>
                  <a:lnTo>
                    <a:pt x="149" y="251"/>
                  </a:lnTo>
                  <a:lnTo>
                    <a:pt x="149" y="251"/>
                  </a:lnTo>
                  <a:lnTo>
                    <a:pt x="149" y="251"/>
                  </a:lnTo>
                  <a:lnTo>
                    <a:pt x="149" y="253"/>
                  </a:lnTo>
                  <a:lnTo>
                    <a:pt x="151" y="253"/>
                  </a:lnTo>
                  <a:lnTo>
                    <a:pt x="152" y="254"/>
                  </a:lnTo>
                  <a:lnTo>
                    <a:pt x="154" y="254"/>
                  </a:lnTo>
                  <a:lnTo>
                    <a:pt x="154" y="254"/>
                  </a:lnTo>
                  <a:lnTo>
                    <a:pt x="156" y="251"/>
                  </a:lnTo>
                  <a:lnTo>
                    <a:pt x="157" y="249"/>
                  </a:lnTo>
                  <a:lnTo>
                    <a:pt x="171" y="249"/>
                  </a:lnTo>
                  <a:lnTo>
                    <a:pt x="175" y="249"/>
                  </a:lnTo>
                  <a:lnTo>
                    <a:pt x="176" y="249"/>
                  </a:lnTo>
                  <a:lnTo>
                    <a:pt x="178" y="249"/>
                  </a:lnTo>
                  <a:lnTo>
                    <a:pt x="180" y="247"/>
                  </a:lnTo>
                  <a:lnTo>
                    <a:pt x="180" y="247"/>
                  </a:lnTo>
                  <a:lnTo>
                    <a:pt x="185" y="246"/>
                  </a:lnTo>
                  <a:lnTo>
                    <a:pt x="185" y="247"/>
                  </a:lnTo>
                  <a:lnTo>
                    <a:pt x="187" y="249"/>
                  </a:lnTo>
                  <a:lnTo>
                    <a:pt x="187" y="253"/>
                  </a:lnTo>
                  <a:lnTo>
                    <a:pt x="187" y="254"/>
                  </a:lnTo>
                  <a:lnTo>
                    <a:pt x="188" y="254"/>
                  </a:lnTo>
                  <a:lnTo>
                    <a:pt x="193" y="253"/>
                  </a:lnTo>
                  <a:lnTo>
                    <a:pt x="195" y="253"/>
                  </a:lnTo>
                  <a:lnTo>
                    <a:pt x="199" y="251"/>
                  </a:lnTo>
                  <a:lnTo>
                    <a:pt x="200" y="254"/>
                  </a:lnTo>
                  <a:lnTo>
                    <a:pt x="200" y="256"/>
                  </a:lnTo>
                  <a:lnTo>
                    <a:pt x="202" y="258"/>
                  </a:lnTo>
                  <a:lnTo>
                    <a:pt x="214" y="263"/>
                  </a:lnTo>
                  <a:lnTo>
                    <a:pt x="217" y="265"/>
                  </a:lnTo>
                  <a:lnTo>
                    <a:pt x="226" y="261"/>
                  </a:lnTo>
                  <a:lnTo>
                    <a:pt x="228" y="261"/>
                  </a:lnTo>
                  <a:lnTo>
                    <a:pt x="233" y="266"/>
                  </a:lnTo>
                  <a:lnTo>
                    <a:pt x="240" y="270"/>
                  </a:lnTo>
                  <a:lnTo>
                    <a:pt x="243" y="270"/>
                  </a:lnTo>
                  <a:lnTo>
                    <a:pt x="245" y="272"/>
                  </a:lnTo>
                  <a:lnTo>
                    <a:pt x="247" y="277"/>
                  </a:lnTo>
                  <a:lnTo>
                    <a:pt x="255" y="282"/>
                  </a:lnTo>
                  <a:lnTo>
                    <a:pt x="260" y="284"/>
                  </a:lnTo>
                  <a:lnTo>
                    <a:pt x="262" y="284"/>
                  </a:lnTo>
                  <a:lnTo>
                    <a:pt x="264" y="284"/>
                  </a:lnTo>
                  <a:lnTo>
                    <a:pt x="264" y="284"/>
                  </a:lnTo>
                  <a:lnTo>
                    <a:pt x="265" y="285"/>
                  </a:lnTo>
                  <a:lnTo>
                    <a:pt x="267" y="285"/>
                  </a:lnTo>
                  <a:lnTo>
                    <a:pt x="269" y="285"/>
                  </a:lnTo>
                  <a:lnTo>
                    <a:pt x="269" y="285"/>
                  </a:lnTo>
                  <a:lnTo>
                    <a:pt x="267" y="272"/>
                  </a:lnTo>
                  <a:lnTo>
                    <a:pt x="267" y="270"/>
                  </a:lnTo>
                  <a:lnTo>
                    <a:pt x="265" y="268"/>
                  </a:lnTo>
                  <a:lnTo>
                    <a:pt x="264" y="270"/>
                  </a:lnTo>
                  <a:lnTo>
                    <a:pt x="257" y="270"/>
                  </a:lnTo>
                  <a:lnTo>
                    <a:pt x="255" y="268"/>
                  </a:lnTo>
                  <a:lnTo>
                    <a:pt x="250" y="261"/>
                  </a:lnTo>
                  <a:lnTo>
                    <a:pt x="250" y="260"/>
                  </a:lnTo>
                  <a:lnTo>
                    <a:pt x="255" y="234"/>
                  </a:lnTo>
                  <a:lnTo>
                    <a:pt x="253" y="222"/>
                  </a:lnTo>
                  <a:lnTo>
                    <a:pt x="259" y="211"/>
                  </a:lnTo>
                  <a:lnTo>
                    <a:pt x="260" y="211"/>
                  </a:lnTo>
                  <a:lnTo>
                    <a:pt x="281" y="206"/>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4" name="Freeform 148"/>
            <p:cNvSpPr>
              <a:spLocks/>
            </p:cNvSpPr>
            <p:nvPr/>
          </p:nvSpPr>
          <p:spPr bwMode="auto">
            <a:xfrm>
              <a:off x="956" y="3516"/>
              <a:ext cx="36" cy="36"/>
            </a:xfrm>
            <a:custGeom>
              <a:avLst/>
              <a:gdLst>
                <a:gd name="T0" fmla="*/ 34 w 36"/>
                <a:gd name="T1" fmla="*/ 14 h 36"/>
                <a:gd name="T2" fmla="*/ 36 w 36"/>
                <a:gd name="T3" fmla="*/ 14 h 36"/>
                <a:gd name="T4" fmla="*/ 36 w 36"/>
                <a:gd name="T5" fmla="*/ 16 h 36"/>
                <a:gd name="T6" fmla="*/ 29 w 36"/>
                <a:gd name="T7" fmla="*/ 28 h 36"/>
                <a:gd name="T8" fmla="*/ 20 w 36"/>
                <a:gd name="T9" fmla="*/ 31 h 36"/>
                <a:gd name="T10" fmla="*/ 17 w 36"/>
                <a:gd name="T11" fmla="*/ 35 h 36"/>
                <a:gd name="T12" fmla="*/ 15 w 36"/>
                <a:gd name="T13" fmla="*/ 36 h 36"/>
                <a:gd name="T14" fmla="*/ 12 w 36"/>
                <a:gd name="T15" fmla="*/ 36 h 36"/>
                <a:gd name="T16" fmla="*/ 3 w 36"/>
                <a:gd name="T17" fmla="*/ 28 h 36"/>
                <a:gd name="T18" fmla="*/ 0 w 36"/>
                <a:gd name="T19" fmla="*/ 21 h 36"/>
                <a:gd name="T20" fmla="*/ 0 w 36"/>
                <a:gd name="T21" fmla="*/ 18 h 36"/>
                <a:gd name="T22" fmla="*/ 12 w 36"/>
                <a:gd name="T23" fmla="*/ 4 h 36"/>
                <a:gd name="T24" fmla="*/ 19 w 36"/>
                <a:gd name="T25" fmla="*/ 0 h 36"/>
                <a:gd name="T26" fmla="*/ 24 w 36"/>
                <a:gd name="T27" fmla="*/ 0 h 36"/>
                <a:gd name="T28" fmla="*/ 27 w 36"/>
                <a:gd name="T29" fmla="*/ 2 h 36"/>
                <a:gd name="T30" fmla="*/ 34 w 36"/>
                <a:gd name="T31" fmla="*/ 12 h 36"/>
                <a:gd name="T32" fmla="*/ 34 w 36"/>
                <a:gd name="T33" fmla="*/ 1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36">
                  <a:moveTo>
                    <a:pt x="34" y="14"/>
                  </a:moveTo>
                  <a:lnTo>
                    <a:pt x="36" y="14"/>
                  </a:lnTo>
                  <a:lnTo>
                    <a:pt x="36" y="16"/>
                  </a:lnTo>
                  <a:lnTo>
                    <a:pt x="29" y="28"/>
                  </a:lnTo>
                  <a:lnTo>
                    <a:pt x="20" y="31"/>
                  </a:lnTo>
                  <a:lnTo>
                    <a:pt x="17" y="35"/>
                  </a:lnTo>
                  <a:lnTo>
                    <a:pt x="15" y="36"/>
                  </a:lnTo>
                  <a:lnTo>
                    <a:pt x="12" y="36"/>
                  </a:lnTo>
                  <a:lnTo>
                    <a:pt x="3" y="28"/>
                  </a:lnTo>
                  <a:lnTo>
                    <a:pt x="0" y="21"/>
                  </a:lnTo>
                  <a:lnTo>
                    <a:pt x="0" y="18"/>
                  </a:lnTo>
                  <a:lnTo>
                    <a:pt x="12" y="4"/>
                  </a:lnTo>
                  <a:lnTo>
                    <a:pt x="19" y="0"/>
                  </a:lnTo>
                  <a:lnTo>
                    <a:pt x="24" y="0"/>
                  </a:lnTo>
                  <a:lnTo>
                    <a:pt x="27" y="2"/>
                  </a:lnTo>
                  <a:lnTo>
                    <a:pt x="34" y="12"/>
                  </a:lnTo>
                  <a:lnTo>
                    <a:pt x="34"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5" name="Freeform 149"/>
            <p:cNvSpPr>
              <a:spLocks/>
            </p:cNvSpPr>
            <p:nvPr/>
          </p:nvSpPr>
          <p:spPr bwMode="auto">
            <a:xfrm>
              <a:off x="956" y="3516"/>
              <a:ext cx="36" cy="36"/>
            </a:xfrm>
            <a:custGeom>
              <a:avLst/>
              <a:gdLst>
                <a:gd name="T0" fmla="*/ 34 w 36"/>
                <a:gd name="T1" fmla="*/ 14 h 36"/>
                <a:gd name="T2" fmla="*/ 36 w 36"/>
                <a:gd name="T3" fmla="*/ 14 h 36"/>
                <a:gd name="T4" fmla="*/ 36 w 36"/>
                <a:gd name="T5" fmla="*/ 16 h 36"/>
                <a:gd name="T6" fmla="*/ 29 w 36"/>
                <a:gd name="T7" fmla="*/ 28 h 36"/>
                <a:gd name="T8" fmla="*/ 20 w 36"/>
                <a:gd name="T9" fmla="*/ 31 h 36"/>
                <a:gd name="T10" fmla="*/ 17 w 36"/>
                <a:gd name="T11" fmla="*/ 35 h 36"/>
                <a:gd name="T12" fmla="*/ 15 w 36"/>
                <a:gd name="T13" fmla="*/ 36 h 36"/>
                <a:gd name="T14" fmla="*/ 12 w 36"/>
                <a:gd name="T15" fmla="*/ 36 h 36"/>
                <a:gd name="T16" fmla="*/ 3 w 36"/>
                <a:gd name="T17" fmla="*/ 28 h 36"/>
                <a:gd name="T18" fmla="*/ 0 w 36"/>
                <a:gd name="T19" fmla="*/ 21 h 36"/>
                <a:gd name="T20" fmla="*/ 0 w 36"/>
                <a:gd name="T21" fmla="*/ 18 h 36"/>
                <a:gd name="T22" fmla="*/ 12 w 36"/>
                <a:gd name="T23" fmla="*/ 4 h 36"/>
                <a:gd name="T24" fmla="*/ 19 w 36"/>
                <a:gd name="T25" fmla="*/ 0 h 36"/>
                <a:gd name="T26" fmla="*/ 24 w 36"/>
                <a:gd name="T27" fmla="*/ 0 h 36"/>
                <a:gd name="T28" fmla="*/ 27 w 36"/>
                <a:gd name="T29" fmla="*/ 2 h 36"/>
                <a:gd name="T30" fmla="*/ 34 w 36"/>
                <a:gd name="T31" fmla="*/ 12 h 36"/>
                <a:gd name="T32" fmla="*/ 34 w 36"/>
                <a:gd name="T33" fmla="*/ 1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36">
                  <a:moveTo>
                    <a:pt x="34" y="14"/>
                  </a:moveTo>
                  <a:lnTo>
                    <a:pt x="36" y="14"/>
                  </a:lnTo>
                  <a:lnTo>
                    <a:pt x="36" y="16"/>
                  </a:lnTo>
                  <a:lnTo>
                    <a:pt x="29" y="28"/>
                  </a:lnTo>
                  <a:lnTo>
                    <a:pt x="20" y="31"/>
                  </a:lnTo>
                  <a:lnTo>
                    <a:pt x="17" y="35"/>
                  </a:lnTo>
                  <a:lnTo>
                    <a:pt x="15" y="36"/>
                  </a:lnTo>
                  <a:lnTo>
                    <a:pt x="12" y="36"/>
                  </a:lnTo>
                  <a:lnTo>
                    <a:pt x="3" y="28"/>
                  </a:lnTo>
                  <a:lnTo>
                    <a:pt x="0" y="21"/>
                  </a:lnTo>
                  <a:lnTo>
                    <a:pt x="0" y="18"/>
                  </a:lnTo>
                  <a:lnTo>
                    <a:pt x="12" y="4"/>
                  </a:lnTo>
                  <a:lnTo>
                    <a:pt x="19" y="0"/>
                  </a:lnTo>
                  <a:lnTo>
                    <a:pt x="24" y="0"/>
                  </a:lnTo>
                  <a:lnTo>
                    <a:pt x="27" y="2"/>
                  </a:lnTo>
                  <a:lnTo>
                    <a:pt x="34" y="12"/>
                  </a:lnTo>
                  <a:lnTo>
                    <a:pt x="34" y="14"/>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6" name="Freeform 150"/>
            <p:cNvSpPr>
              <a:spLocks/>
            </p:cNvSpPr>
            <p:nvPr/>
          </p:nvSpPr>
          <p:spPr bwMode="auto">
            <a:xfrm>
              <a:off x="279" y="2619"/>
              <a:ext cx="128" cy="112"/>
            </a:xfrm>
            <a:custGeom>
              <a:avLst/>
              <a:gdLst>
                <a:gd name="T0" fmla="*/ 56 w 128"/>
                <a:gd name="T1" fmla="*/ 105 h 112"/>
                <a:gd name="T2" fmla="*/ 5 w 128"/>
                <a:gd name="T3" fmla="*/ 105 h 112"/>
                <a:gd name="T4" fmla="*/ 5 w 128"/>
                <a:gd name="T5" fmla="*/ 108 h 112"/>
                <a:gd name="T6" fmla="*/ 1 w 128"/>
                <a:gd name="T7" fmla="*/ 112 h 112"/>
                <a:gd name="T8" fmla="*/ 1 w 128"/>
                <a:gd name="T9" fmla="*/ 110 h 112"/>
                <a:gd name="T10" fmla="*/ 0 w 128"/>
                <a:gd name="T11" fmla="*/ 112 h 112"/>
                <a:gd name="T12" fmla="*/ 1 w 128"/>
                <a:gd name="T13" fmla="*/ 100 h 112"/>
                <a:gd name="T14" fmla="*/ 5 w 128"/>
                <a:gd name="T15" fmla="*/ 93 h 112"/>
                <a:gd name="T16" fmla="*/ 8 w 128"/>
                <a:gd name="T17" fmla="*/ 91 h 112"/>
                <a:gd name="T18" fmla="*/ 13 w 128"/>
                <a:gd name="T19" fmla="*/ 79 h 112"/>
                <a:gd name="T20" fmla="*/ 13 w 128"/>
                <a:gd name="T21" fmla="*/ 77 h 112"/>
                <a:gd name="T22" fmla="*/ 20 w 128"/>
                <a:gd name="T23" fmla="*/ 67 h 112"/>
                <a:gd name="T24" fmla="*/ 20 w 128"/>
                <a:gd name="T25" fmla="*/ 63 h 112"/>
                <a:gd name="T26" fmla="*/ 34 w 128"/>
                <a:gd name="T27" fmla="*/ 44 h 112"/>
                <a:gd name="T28" fmla="*/ 39 w 128"/>
                <a:gd name="T29" fmla="*/ 27 h 112"/>
                <a:gd name="T30" fmla="*/ 44 w 128"/>
                <a:gd name="T31" fmla="*/ 22 h 112"/>
                <a:gd name="T32" fmla="*/ 54 w 128"/>
                <a:gd name="T33" fmla="*/ 15 h 112"/>
                <a:gd name="T34" fmla="*/ 60 w 128"/>
                <a:gd name="T35" fmla="*/ 2 h 112"/>
                <a:gd name="T36" fmla="*/ 61 w 128"/>
                <a:gd name="T37" fmla="*/ 0 h 112"/>
                <a:gd name="T38" fmla="*/ 128 w 128"/>
                <a:gd name="T39" fmla="*/ 0 h 112"/>
                <a:gd name="T40" fmla="*/ 128 w 128"/>
                <a:gd name="T41" fmla="*/ 27 h 112"/>
                <a:gd name="T42" fmla="*/ 78 w 128"/>
                <a:gd name="T43" fmla="*/ 27 h 112"/>
                <a:gd name="T44" fmla="*/ 78 w 128"/>
                <a:gd name="T45" fmla="*/ 70 h 112"/>
                <a:gd name="T46" fmla="*/ 65 w 128"/>
                <a:gd name="T47" fmla="*/ 74 h 112"/>
                <a:gd name="T48" fmla="*/ 63 w 128"/>
                <a:gd name="T49" fmla="*/ 75 h 112"/>
                <a:gd name="T50" fmla="*/ 61 w 128"/>
                <a:gd name="T51" fmla="*/ 81 h 112"/>
                <a:gd name="T52" fmla="*/ 63 w 128"/>
                <a:gd name="T53" fmla="*/ 105 h 112"/>
                <a:gd name="T54" fmla="*/ 56 w 128"/>
                <a:gd name="T55" fmla="*/ 10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 h="112">
                  <a:moveTo>
                    <a:pt x="56" y="105"/>
                  </a:moveTo>
                  <a:lnTo>
                    <a:pt x="5" y="105"/>
                  </a:lnTo>
                  <a:lnTo>
                    <a:pt x="5" y="108"/>
                  </a:lnTo>
                  <a:lnTo>
                    <a:pt x="1" y="112"/>
                  </a:lnTo>
                  <a:lnTo>
                    <a:pt x="1" y="110"/>
                  </a:lnTo>
                  <a:lnTo>
                    <a:pt x="0" y="112"/>
                  </a:lnTo>
                  <a:lnTo>
                    <a:pt x="1" y="100"/>
                  </a:lnTo>
                  <a:lnTo>
                    <a:pt x="5" y="93"/>
                  </a:lnTo>
                  <a:lnTo>
                    <a:pt x="8" y="91"/>
                  </a:lnTo>
                  <a:lnTo>
                    <a:pt x="13" y="79"/>
                  </a:lnTo>
                  <a:lnTo>
                    <a:pt x="13" y="77"/>
                  </a:lnTo>
                  <a:lnTo>
                    <a:pt x="20" y="67"/>
                  </a:lnTo>
                  <a:lnTo>
                    <a:pt x="20" y="63"/>
                  </a:lnTo>
                  <a:lnTo>
                    <a:pt x="34" y="44"/>
                  </a:lnTo>
                  <a:lnTo>
                    <a:pt x="39" y="27"/>
                  </a:lnTo>
                  <a:lnTo>
                    <a:pt x="44" y="22"/>
                  </a:lnTo>
                  <a:lnTo>
                    <a:pt x="54" y="15"/>
                  </a:lnTo>
                  <a:lnTo>
                    <a:pt x="60" y="2"/>
                  </a:lnTo>
                  <a:lnTo>
                    <a:pt x="61" y="0"/>
                  </a:lnTo>
                  <a:lnTo>
                    <a:pt x="128" y="0"/>
                  </a:lnTo>
                  <a:lnTo>
                    <a:pt x="128" y="27"/>
                  </a:lnTo>
                  <a:lnTo>
                    <a:pt x="78" y="27"/>
                  </a:lnTo>
                  <a:lnTo>
                    <a:pt x="78" y="70"/>
                  </a:lnTo>
                  <a:lnTo>
                    <a:pt x="65" y="74"/>
                  </a:lnTo>
                  <a:lnTo>
                    <a:pt x="63" y="75"/>
                  </a:lnTo>
                  <a:lnTo>
                    <a:pt x="61" y="81"/>
                  </a:lnTo>
                  <a:lnTo>
                    <a:pt x="63" y="105"/>
                  </a:lnTo>
                  <a:lnTo>
                    <a:pt x="56" y="105"/>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7" name="Freeform 151"/>
            <p:cNvSpPr>
              <a:spLocks/>
            </p:cNvSpPr>
            <p:nvPr/>
          </p:nvSpPr>
          <p:spPr bwMode="auto">
            <a:xfrm>
              <a:off x="279" y="2619"/>
              <a:ext cx="128" cy="112"/>
            </a:xfrm>
            <a:custGeom>
              <a:avLst/>
              <a:gdLst>
                <a:gd name="T0" fmla="*/ 56 w 128"/>
                <a:gd name="T1" fmla="*/ 105 h 112"/>
                <a:gd name="T2" fmla="*/ 5 w 128"/>
                <a:gd name="T3" fmla="*/ 105 h 112"/>
                <a:gd name="T4" fmla="*/ 5 w 128"/>
                <a:gd name="T5" fmla="*/ 108 h 112"/>
                <a:gd name="T6" fmla="*/ 1 w 128"/>
                <a:gd name="T7" fmla="*/ 112 h 112"/>
                <a:gd name="T8" fmla="*/ 1 w 128"/>
                <a:gd name="T9" fmla="*/ 110 h 112"/>
                <a:gd name="T10" fmla="*/ 0 w 128"/>
                <a:gd name="T11" fmla="*/ 112 h 112"/>
                <a:gd name="T12" fmla="*/ 1 w 128"/>
                <a:gd name="T13" fmla="*/ 100 h 112"/>
                <a:gd name="T14" fmla="*/ 5 w 128"/>
                <a:gd name="T15" fmla="*/ 93 h 112"/>
                <a:gd name="T16" fmla="*/ 8 w 128"/>
                <a:gd name="T17" fmla="*/ 91 h 112"/>
                <a:gd name="T18" fmla="*/ 13 w 128"/>
                <a:gd name="T19" fmla="*/ 79 h 112"/>
                <a:gd name="T20" fmla="*/ 13 w 128"/>
                <a:gd name="T21" fmla="*/ 77 h 112"/>
                <a:gd name="T22" fmla="*/ 20 w 128"/>
                <a:gd name="T23" fmla="*/ 67 h 112"/>
                <a:gd name="T24" fmla="*/ 20 w 128"/>
                <a:gd name="T25" fmla="*/ 63 h 112"/>
                <a:gd name="T26" fmla="*/ 34 w 128"/>
                <a:gd name="T27" fmla="*/ 44 h 112"/>
                <a:gd name="T28" fmla="*/ 39 w 128"/>
                <a:gd name="T29" fmla="*/ 27 h 112"/>
                <a:gd name="T30" fmla="*/ 44 w 128"/>
                <a:gd name="T31" fmla="*/ 22 h 112"/>
                <a:gd name="T32" fmla="*/ 54 w 128"/>
                <a:gd name="T33" fmla="*/ 15 h 112"/>
                <a:gd name="T34" fmla="*/ 60 w 128"/>
                <a:gd name="T35" fmla="*/ 2 h 112"/>
                <a:gd name="T36" fmla="*/ 61 w 128"/>
                <a:gd name="T37" fmla="*/ 0 h 112"/>
                <a:gd name="T38" fmla="*/ 128 w 128"/>
                <a:gd name="T39" fmla="*/ 0 h 112"/>
                <a:gd name="T40" fmla="*/ 128 w 128"/>
                <a:gd name="T41" fmla="*/ 27 h 112"/>
                <a:gd name="T42" fmla="*/ 78 w 128"/>
                <a:gd name="T43" fmla="*/ 27 h 112"/>
                <a:gd name="T44" fmla="*/ 78 w 128"/>
                <a:gd name="T45" fmla="*/ 70 h 112"/>
                <a:gd name="T46" fmla="*/ 65 w 128"/>
                <a:gd name="T47" fmla="*/ 74 h 112"/>
                <a:gd name="T48" fmla="*/ 63 w 128"/>
                <a:gd name="T49" fmla="*/ 75 h 112"/>
                <a:gd name="T50" fmla="*/ 61 w 128"/>
                <a:gd name="T51" fmla="*/ 81 h 112"/>
                <a:gd name="T52" fmla="*/ 63 w 128"/>
                <a:gd name="T53" fmla="*/ 105 h 112"/>
                <a:gd name="T54" fmla="*/ 56 w 128"/>
                <a:gd name="T55" fmla="*/ 10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 h="112">
                  <a:moveTo>
                    <a:pt x="56" y="105"/>
                  </a:moveTo>
                  <a:lnTo>
                    <a:pt x="5" y="105"/>
                  </a:lnTo>
                  <a:lnTo>
                    <a:pt x="5" y="108"/>
                  </a:lnTo>
                  <a:lnTo>
                    <a:pt x="1" y="112"/>
                  </a:lnTo>
                  <a:lnTo>
                    <a:pt x="1" y="110"/>
                  </a:lnTo>
                  <a:lnTo>
                    <a:pt x="0" y="112"/>
                  </a:lnTo>
                  <a:lnTo>
                    <a:pt x="1" y="100"/>
                  </a:lnTo>
                  <a:lnTo>
                    <a:pt x="5" y="93"/>
                  </a:lnTo>
                  <a:lnTo>
                    <a:pt x="8" y="91"/>
                  </a:lnTo>
                  <a:lnTo>
                    <a:pt x="13" y="79"/>
                  </a:lnTo>
                  <a:lnTo>
                    <a:pt x="13" y="77"/>
                  </a:lnTo>
                  <a:lnTo>
                    <a:pt x="20" y="67"/>
                  </a:lnTo>
                  <a:lnTo>
                    <a:pt x="20" y="63"/>
                  </a:lnTo>
                  <a:lnTo>
                    <a:pt x="34" y="44"/>
                  </a:lnTo>
                  <a:lnTo>
                    <a:pt x="39" y="27"/>
                  </a:lnTo>
                  <a:lnTo>
                    <a:pt x="44" y="22"/>
                  </a:lnTo>
                  <a:lnTo>
                    <a:pt x="54" y="15"/>
                  </a:lnTo>
                  <a:lnTo>
                    <a:pt x="60" y="2"/>
                  </a:lnTo>
                  <a:lnTo>
                    <a:pt x="61" y="0"/>
                  </a:lnTo>
                  <a:lnTo>
                    <a:pt x="128" y="0"/>
                  </a:lnTo>
                  <a:lnTo>
                    <a:pt x="128" y="27"/>
                  </a:lnTo>
                  <a:lnTo>
                    <a:pt x="78" y="27"/>
                  </a:lnTo>
                  <a:lnTo>
                    <a:pt x="78" y="70"/>
                  </a:lnTo>
                  <a:lnTo>
                    <a:pt x="65" y="74"/>
                  </a:lnTo>
                  <a:lnTo>
                    <a:pt x="63" y="75"/>
                  </a:lnTo>
                  <a:lnTo>
                    <a:pt x="61" y="81"/>
                  </a:lnTo>
                  <a:lnTo>
                    <a:pt x="63" y="105"/>
                  </a:lnTo>
                  <a:lnTo>
                    <a:pt x="56" y="105"/>
                  </a:lnTo>
                </a:path>
              </a:pathLst>
            </a:custGeom>
            <a:noFill/>
            <a:ln w="0" cap="flat">
              <a:solidFill>
                <a:srgbClr val="B3B3B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8" name="Freeform 152"/>
            <p:cNvSpPr>
              <a:spLocks/>
            </p:cNvSpPr>
            <p:nvPr/>
          </p:nvSpPr>
          <p:spPr bwMode="auto">
            <a:xfrm>
              <a:off x="1182" y="2863"/>
              <a:ext cx="24" cy="29"/>
            </a:xfrm>
            <a:custGeom>
              <a:avLst/>
              <a:gdLst>
                <a:gd name="T0" fmla="*/ 19 w 24"/>
                <a:gd name="T1" fmla="*/ 0 h 29"/>
                <a:gd name="T2" fmla="*/ 7 w 24"/>
                <a:gd name="T3" fmla="*/ 9 h 29"/>
                <a:gd name="T4" fmla="*/ 3 w 24"/>
                <a:gd name="T5" fmla="*/ 17 h 29"/>
                <a:gd name="T6" fmla="*/ 0 w 24"/>
                <a:gd name="T7" fmla="*/ 24 h 29"/>
                <a:gd name="T8" fmla="*/ 0 w 24"/>
                <a:gd name="T9" fmla="*/ 27 h 29"/>
                <a:gd name="T10" fmla="*/ 2 w 24"/>
                <a:gd name="T11" fmla="*/ 29 h 29"/>
                <a:gd name="T12" fmla="*/ 5 w 24"/>
                <a:gd name="T13" fmla="*/ 29 h 29"/>
                <a:gd name="T14" fmla="*/ 7 w 24"/>
                <a:gd name="T15" fmla="*/ 29 h 29"/>
                <a:gd name="T16" fmla="*/ 8 w 24"/>
                <a:gd name="T17" fmla="*/ 29 h 29"/>
                <a:gd name="T18" fmla="*/ 8 w 24"/>
                <a:gd name="T19" fmla="*/ 29 h 29"/>
                <a:gd name="T20" fmla="*/ 8 w 24"/>
                <a:gd name="T21" fmla="*/ 29 h 29"/>
                <a:gd name="T22" fmla="*/ 12 w 24"/>
                <a:gd name="T23" fmla="*/ 27 h 29"/>
                <a:gd name="T24" fmla="*/ 14 w 24"/>
                <a:gd name="T25" fmla="*/ 27 h 29"/>
                <a:gd name="T26" fmla="*/ 17 w 24"/>
                <a:gd name="T27" fmla="*/ 29 h 29"/>
                <a:gd name="T28" fmla="*/ 17 w 24"/>
                <a:gd name="T29" fmla="*/ 29 h 29"/>
                <a:gd name="T30" fmla="*/ 17 w 24"/>
                <a:gd name="T31" fmla="*/ 27 h 29"/>
                <a:gd name="T32" fmla="*/ 20 w 24"/>
                <a:gd name="T33" fmla="*/ 24 h 29"/>
                <a:gd name="T34" fmla="*/ 20 w 24"/>
                <a:gd name="T35" fmla="*/ 22 h 29"/>
                <a:gd name="T36" fmla="*/ 22 w 24"/>
                <a:gd name="T37" fmla="*/ 21 h 29"/>
                <a:gd name="T38" fmla="*/ 20 w 24"/>
                <a:gd name="T39" fmla="*/ 21 h 29"/>
                <a:gd name="T40" fmla="*/ 20 w 24"/>
                <a:gd name="T41" fmla="*/ 21 h 29"/>
                <a:gd name="T42" fmla="*/ 20 w 24"/>
                <a:gd name="T43" fmla="*/ 19 h 29"/>
                <a:gd name="T44" fmla="*/ 17 w 24"/>
                <a:gd name="T45" fmla="*/ 21 h 29"/>
                <a:gd name="T46" fmla="*/ 15 w 24"/>
                <a:gd name="T47" fmla="*/ 21 h 29"/>
                <a:gd name="T48" fmla="*/ 14 w 24"/>
                <a:gd name="T49" fmla="*/ 21 h 29"/>
                <a:gd name="T50" fmla="*/ 14 w 24"/>
                <a:gd name="T51" fmla="*/ 21 h 29"/>
                <a:gd name="T52" fmla="*/ 12 w 24"/>
                <a:gd name="T53" fmla="*/ 21 h 29"/>
                <a:gd name="T54" fmla="*/ 12 w 24"/>
                <a:gd name="T55" fmla="*/ 21 h 29"/>
                <a:gd name="T56" fmla="*/ 10 w 24"/>
                <a:gd name="T57" fmla="*/ 21 h 29"/>
                <a:gd name="T58" fmla="*/ 10 w 24"/>
                <a:gd name="T59" fmla="*/ 19 h 29"/>
                <a:gd name="T60" fmla="*/ 12 w 24"/>
                <a:gd name="T61" fmla="*/ 21 h 29"/>
                <a:gd name="T62" fmla="*/ 14 w 24"/>
                <a:gd name="T63" fmla="*/ 21 h 29"/>
                <a:gd name="T64" fmla="*/ 14 w 24"/>
                <a:gd name="T65" fmla="*/ 19 h 29"/>
                <a:gd name="T66" fmla="*/ 15 w 24"/>
                <a:gd name="T67" fmla="*/ 17 h 29"/>
                <a:gd name="T68" fmla="*/ 15 w 24"/>
                <a:gd name="T69" fmla="*/ 17 h 29"/>
                <a:gd name="T70" fmla="*/ 17 w 24"/>
                <a:gd name="T71" fmla="*/ 15 h 29"/>
                <a:gd name="T72" fmla="*/ 19 w 24"/>
                <a:gd name="T73" fmla="*/ 14 h 29"/>
                <a:gd name="T74" fmla="*/ 22 w 24"/>
                <a:gd name="T75" fmla="*/ 14 h 29"/>
                <a:gd name="T76" fmla="*/ 24 w 24"/>
                <a:gd name="T77" fmla="*/ 12 h 29"/>
                <a:gd name="T78" fmla="*/ 24 w 24"/>
                <a:gd name="T79" fmla="*/ 10 h 29"/>
                <a:gd name="T80" fmla="*/ 22 w 24"/>
                <a:gd name="T81" fmla="*/ 5 h 29"/>
                <a:gd name="T82" fmla="*/ 20 w 24"/>
                <a:gd name="T83" fmla="*/ 5 h 29"/>
                <a:gd name="T84" fmla="*/ 20 w 24"/>
                <a:gd name="T85" fmla="*/ 3 h 29"/>
                <a:gd name="T86" fmla="*/ 19 w 24"/>
                <a:gd name="T87" fmla="*/ 2 h 29"/>
                <a:gd name="T88" fmla="*/ 19 w 24"/>
                <a:gd name="T8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4" h="29">
                  <a:moveTo>
                    <a:pt x="19" y="0"/>
                  </a:moveTo>
                  <a:lnTo>
                    <a:pt x="7" y="9"/>
                  </a:lnTo>
                  <a:lnTo>
                    <a:pt x="3" y="17"/>
                  </a:lnTo>
                  <a:lnTo>
                    <a:pt x="0" y="24"/>
                  </a:lnTo>
                  <a:lnTo>
                    <a:pt x="0" y="27"/>
                  </a:lnTo>
                  <a:lnTo>
                    <a:pt x="2" y="29"/>
                  </a:lnTo>
                  <a:lnTo>
                    <a:pt x="5" y="29"/>
                  </a:lnTo>
                  <a:lnTo>
                    <a:pt x="7" y="29"/>
                  </a:lnTo>
                  <a:lnTo>
                    <a:pt x="8" y="29"/>
                  </a:lnTo>
                  <a:lnTo>
                    <a:pt x="8" y="29"/>
                  </a:lnTo>
                  <a:lnTo>
                    <a:pt x="8" y="29"/>
                  </a:lnTo>
                  <a:lnTo>
                    <a:pt x="12" y="27"/>
                  </a:lnTo>
                  <a:lnTo>
                    <a:pt x="14" y="27"/>
                  </a:lnTo>
                  <a:lnTo>
                    <a:pt x="17" y="29"/>
                  </a:lnTo>
                  <a:lnTo>
                    <a:pt x="17" y="29"/>
                  </a:lnTo>
                  <a:lnTo>
                    <a:pt x="17" y="27"/>
                  </a:lnTo>
                  <a:lnTo>
                    <a:pt x="20" y="24"/>
                  </a:lnTo>
                  <a:lnTo>
                    <a:pt x="20" y="22"/>
                  </a:lnTo>
                  <a:lnTo>
                    <a:pt x="22" y="21"/>
                  </a:lnTo>
                  <a:lnTo>
                    <a:pt x="20" y="21"/>
                  </a:lnTo>
                  <a:lnTo>
                    <a:pt x="20" y="21"/>
                  </a:lnTo>
                  <a:lnTo>
                    <a:pt x="20" y="19"/>
                  </a:lnTo>
                  <a:lnTo>
                    <a:pt x="17" y="21"/>
                  </a:lnTo>
                  <a:lnTo>
                    <a:pt x="15" y="21"/>
                  </a:lnTo>
                  <a:lnTo>
                    <a:pt x="14" y="21"/>
                  </a:lnTo>
                  <a:lnTo>
                    <a:pt x="14" y="21"/>
                  </a:lnTo>
                  <a:lnTo>
                    <a:pt x="12" y="21"/>
                  </a:lnTo>
                  <a:lnTo>
                    <a:pt x="12" y="21"/>
                  </a:lnTo>
                  <a:lnTo>
                    <a:pt x="10" y="21"/>
                  </a:lnTo>
                  <a:lnTo>
                    <a:pt x="10" y="19"/>
                  </a:lnTo>
                  <a:lnTo>
                    <a:pt x="12" y="21"/>
                  </a:lnTo>
                  <a:lnTo>
                    <a:pt x="14" y="21"/>
                  </a:lnTo>
                  <a:lnTo>
                    <a:pt x="14" y="19"/>
                  </a:lnTo>
                  <a:lnTo>
                    <a:pt x="15" y="17"/>
                  </a:lnTo>
                  <a:lnTo>
                    <a:pt x="15" y="17"/>
                  </a:lnTo>
                  <a:lnTo>
                    <a:pt x="17" y="15"/>
                  </a:lnTo>
                  <a:lnTo>
                    <a:pt x="19" y="14"/>
                  </a:lnTo>
                  <a:lnTo>
                    <a:pt x="22" y="14"/>
                  </a:lnTo>
                  <a:lnTo>
                    <a:pt x="24" y="12"/>
                  </a:lnTo>
                  <a:lnTo>
                    <a:pt x="24" y="10"/>
                  </a:lnTo>
                  <a:lnTo>
                    <a:pt x="22" y="5"/>
                  </a:lnTo>
                  <a:lnTo>
                    <a:pt x="20" y="5"/>
                  </a:lnTo>
                  <a:lnTo>
                    <a:pt x="20" y="3"/>
                  </a:lnTo>
                  <a:lnTo>
                    <a:pt x="19" y="2"/>
                  </a:lnTo>
                  <a:lnTo>
                    <a:pt x="19"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9" name="Freeform 153"/>
            <p:cNvSpPr>
              <a:spLocks/>
            </p:cNvSpPr>
            <p:nvPr/>
          </p:nvSpPr>
          <p:spPr bwMode="auto">
            <a:xfrm>
              <a:off x="1182" y="2863"/>
              <a:ext cx="24" cy="29"/>
            </a:xfrm>
            <a:custGeom>
              <a:avLst/>
              <a:gdLst>
                <a:gd name="T0" fmla="*/ 19 w 24"/>
                <a:gd name="T1" fmla="*/ 0 h 29"/>
                <a:gd name="T2" fmla="*/ 7 w 24"/>
                <a:gd name="T3" fmla="*/ 9 h 29"/>
                <a:gd name="T4" fmla="*/ 3 w 24"/>
                <a:gd name="T5" fmla="*/ 17 h 29"/>
                <a:gd name="T6" fmla="*/ 0 w 24"/>
                <a:gd name="T7" fmla="*/ 24 h 29"/>
                <a:gd name="T8" fmla="*/ 0 w 24"/>
                <a:gd name="T9" fmla="*/ 27 h 29"/>
                <a:gd name="T10" fmla="*/ 2 w 24"/>
                <a:gd name="T11" fmla="*/ 29 h 29"/>
                <a:gd name="T12" fmla="*/ 5 w 24"/>
                <a:gd name="T13" fmla="*/ 29 h 29"/>
                <a:gd name="T14" fmla="*/ 7 w 24"/>
                <a:gd name="T15" fmla="*/ 29 h 29"/>
                <a:gd name="T16" fmla="*/ 8 w 24"/>
                <a:gd name="T17" fmla="*/ 29 h 29"/>
                <a:gd name="T18" fmla="*/ 8 w 24"/>
                <a:gd name="T19" fmla="*/ 29 h 29"/>
                <a:gd name="T20" fmla="*/ 8 w 24"/>
                <a:gd name="T21" fmla="*/ 29 h 29"/>
                <a:gd name="T22" fmla="*/ 12 w 24"/>
                <a:gd name="T23" fmla="*/ 27 h 29"/>
                <a:gd name="T24" fmla="*/ 14 w 24"/>
                <a:gd name="T25" fmla="*/ 27 h 29"/>
                <a:gd name="T26" fmla="*/ 17 w 24"/>
                <a:gd name="T27" fmla="*/ 29 h 29"/>
                <a:gd name="T28" fmla="*/ 17 w 24"/>
                <a:gd name="T29" fmla="*/ 29 h 29"/>
                <a:gd name="T30" fmla="*/ 17 w 24"/>
                <a:gd name="T31" fmla="*/ 27 h 29"/>
                <a:gd name="T32" fmla="*/ 20 w 24"/>
                <a:gd name="T33" fmla="*/ 24 h 29"/>
                <a:gd name="T34" fmla="*/ 20 w 24"/>
                <a:gd name="T35" fmla="*/ 22 h 29"/>
                <a:gd name="T36" fmla="*/ 22 w 24"/>
                <a:gd name="T37" fmla="*/ 21 h 29"/>
                <a:gd name="T38" fmla="*/ 20 w 24"/>
                <a:gd name="T39" fmla="*/ 21 h 29"/>
                <a:gd name="T40" fmla="*/ 20 w 24"/>
                <a:gd name="T41" fmla="*/ 21 h 29"/>
                <a:gd name="T42" fmla="*/ 20 w 24"/>
                <a:gd name="T43" fmla="*/ 19 h 29"/>
                <a:gd name="T44" fmla="*/ 17 w 24"/>
                <a:gd name="T45" fmla="*/ 21 h 29"/>
                <a:gd name="T46" fmla="*/ 15 w 24"/>
                <a:gd name="T47" fmla="*/ 21 h 29"/>
                <a:gd name="T48" fmla="*/ 14 w 24"/>
                <a:gd name="T49" fmla="*/ 21 h 29"/>
                <a:gd name="T50" fmla="*/ 14 w 24"/>
                <a:gd name="T51" fmla="*/ 21 h 29"/>
                <a:gd name="T52" fmla="*/ 12 w 24"/>
                <a:gd name="T53" fmla="*/ 21 h 29"/>
                <a:gd name="T54" fmla="*/ 12 w 24"/>
                <a:gd name="T55" fmla="*/ 21 h 29"/>
                <a:gd name="T56" fmla="*/ 10 w 24"/>
                <a:gd name="T57" fmla="*/ 21 h 29"/>
                <a:gd name="T58" fmla="*/ 10 w 24"/>
                <a:gd name="T59" fmla="*/ 19 h 29"/>
                <a:gd name="T60" fmla="*/ 12 w 24"/>
                <a:gd name="T61" fmla="*/ 21 h 29"/>
                <a:gd name="T62" fmla="*/ 14 w 24"/>
                <a:gd name="T63" fmla="*/ 21 h 29"/>
                <a:gd name="T64" fmla="*/ 14 w 24"/>
                <a:gd name="T65" fmla="*/ 19 h 29"/>
                <a:gd name="T66" fmla="*/ 15 w 24"/>
                <a:gd name="T67" fmla="*/ 17 h 29"/>
                <a:gd name="T68" fmla="*/ 15 w 24"/>
                <a:gd name="T69" fmla="*/ 17 h 29"/>
                <a:gd name="T70" fmla="*/ 17 w 24"/>
                <a:gd name="T71" fmla="*/ 15 h 29"/>
                <a:gd name="T72" fmla="*/ 19 w 24"/>
                <a:gd name="T73" fmla="*/ 14 h 29"/>
                <a:gd name="T74" fmla="*/ 22 w 24"/>
                <a:gd name="T75" fmla="*/ 14 h 29"/>
                <a:gd name="T76" fmla="*/ 24 w 24"/>
                <a:gd name="T77" fmla="*/ 12 h 29"/>
                <a:gd name="T78" fmla="*/ 24 w 24"/>
                <a:gd name="T79" fmla="*/ 10 h 29"/>
                <a:gd name="T80" fmla="*/ 22 w 24"/>
                <a:gd name="T81" fmla="*/ 5 h 29"/>
                <a:gd name="T82" fmla="*/ 20 w 24"/>
                <a:gd name="T83" fmla="*/ 5 h 29"/>
                <a:gd name="T84" fmla="*/ 20 w 24"/>
                <a:gd name="T85" fmla="*/ 3 h 29"/>
                <a:gd name="T86" fmla="*/ 19 w 24"/>
                <a:gd name="T87" fmla="*/ 2 h 29"/>
                <a:gd name="T88" fmla="*/ 19 w 24"/>
                <a:gd name="T8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4" h="29">
                  <a:moveTo>
                    <a:pt x="19" y="0"/>
                  </a:moveTo>
                  <a:lnTo>
                    <a:pt x="7" y="9"/>
                  </a:lnTo>
                  <a:lnTo>
                    <a:pt x="3" y="17"/>
                  </a:lnTo>
                  <a:lnTo>
                    <a:pt x="0" y="24"/>
                  </a:lnTo>
                  <a:lnTo>
                    <a:pt x="0" y="27"/>
                  </a:lnTo>
                  <a:lnTo>
                    <a:pt x="2" y="29"/>
                  </a:lnTo>
                  <a:lnTo>
                    <a:pt x="5" y="29"/>
                  </a:lnTo>
                  <a:lnTo>
                    <a:pt x="7" y="29"/>
                  </a:lnTo>
                  <a:lnTo>
                    <a:pt x="8" y="29"/>
                  </a:lnTo>
                  <a:lnTo>
                    <a:pt x="8" y="29"/>
                  </a:lnTo>
                  <a:lnTo>
                    <a:pt x="8" y="29"/>
                  </a:lnTo>
                  <a:lnTo>
                    <a:pt x="12" y="27"/>
                  </a:lnTo>
                  <a:lnTo>
                    <a:pt x="14" y="27"/>
                  </a:lnTo>
                  <a:lnTo>
                    <a:pt x="17" y="29"/>
                  </a:lnTo>
                  <a:lnTo>
                    <a:pt x="17" y="29"/>
                  </a:lnTo>
                  <a:lnTo>
                    <a:pt x="17" y="27"/>
                  </a:lnTo>
                  <a:lnTo>
                    <a:pt x="20" y="24"/>
                  </a:lnTo>
                  <a:lnTo>
                    <a:pt x="20" y="22"/>
                  </a:lnTo>
                  <a:lnTo>
                    <a:pt x="22" y="21"/>
                  </a:lnTo>
                  <a:lnTo>
                    <a:pt x="20" y="21"/>
                  </a:lnTo>
                  <a:lnTo>
                    <a:pt x="20" y="21"/>
                  </a:lnTo>
                  <a:lnTo>
                    <a:pt x="20" y="19"/>
                  </a:lnTo>
                  <a:lnTo>
                    <a:pt x="17" y="21"/>
                  </a:lnTo>
                  <a:lnTo>
                    <a:pt x="15" y="21"/>
                  </a:lnTo>
                  <a:lnTo>
                    <a:pt x="14" y="21"/>
                  </a:lnTo>
                  <a:lnTo>
                    <a:pt x="14" y="21"/>
                  </a:lnTo>
                  <a:lnTo>
                    <a:pt x="12" y="21"/>
                  </a:lnTo>
                  <a:lnTo>
                    <a:pt x="12" y="21"/>
                  </a:lnTo>
                  <a:lnTo>
                    <a:pt x="10" y="21"/>
                  </a:lnTo>
                  <a:lnTo>
                    <a:pt x="10" y="19"/>
                  </a:lnTo>
                  <a:lnTo>
                    <a:pt x="12" y="21"/>
                  </a:lnTo>
                  <a:lnTo>
                    <a:pt x="14" y="21"/>
                  </a:lnTo>
                  <a:lnTo>
                    <a:pt x="14" y="19"/>
                  </a:lnTo>
                  <a:lnTo>
                    <a:pt x="15" y="17"/>
                  </a:lnTo>
                  <a:lnTo>
                    <a:pt x="15" y="17"/>
                  </a:lnTo>
                  <a:lnTo>
                    <a:pt x="17" y="15"/>
                  </a:lnTo>
                  <a:lnTo>
                    <a:pt x="19" y="14"/>
                  </a:lnTo>
                  <a:lnTo>
                    <a:pt x="22" y="14"/>
                  </a:lnTo>
                  <a:lnTo>
                    <a:pt x="24" y="12"/>
                  </a:lnTo>
                  <a:lnTo>
                    <a:pt x="24" y="10"/>
                  </a:lnTo>
                  <a:lnTo>
                    <a:pt x="22" y="5"/>
                  </a:lnTo>
                  <a:lnTo>
                    <a:pt x="20" y="5"/>
                  </a:lnTo>
                  <a:lnTo>
                    <a:pt x="20" y="3"/>
                  </a:lnTo>
                  <a:lnTo>
                    <a:pt x="19" y="2"/>
                  </a:lnTo>
                  <a:lnTo>
                    <a:pt x="19" y="0"/>
                  </a:lnTo>
                </a:path>
              </a:pathLst>
            </a:custGeom>
            <a:noFill/>
            <a:ln w="0" cap="flat">
              <a:solidFill>
                <a:srgbClr val="B3B3B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0" name="Freeform 154"/>
            <p:cNvSpPr>
              <a:spLocks/>
            </p:cNvSpPr>
            <p:nvPr/>
          </p:nvSpPr>
          <p:spPr bwMode="auto">
            <a:xfrm>
              <a:off x="277" y="2528"/>
              <a:ext cx="7" cy="3"/>
            </a:xfrm>
            <a:custGeom>
              <a:avLst/>
              <a:gdLst>
                <a:gd name="T0" fmla="*/ 5 w 7"/>
                <a:gd name="T1" fmla="*/ 0 h 3"/>
                <a:gd name="T2" fmla="*/ 5 w 7"/>
                <a:gd name="T3" fmla="*/ 0 h 3"/>
                <a:gd name="T4" fmla="*/ 3 w 7"/>
                <a:gd name="T5" fmla="*/ 1 h 3"/>
                <a:gd name="T6" fmla="*/ 2 w 7"/>
                <a:gd name="T7" fmla="*/ 0 h 3"/>
                <a:gd name="T8" fmla="*/ 0 w 7"/>
                <a:gd name="T9" fmla="*/ 1 h 3"/>
                <a:gd name="T10" fmla="*/ 2 w 7"/>
                <a:gd name="T11" fmla="*/ 3 h 3"/>
                <a:gd name="T12" fmla="*/ 5 w 7"/>
                <a:gd name="T13" fmla="*/ 3 h 3"/>
                <a:gd name="T14" fmla="*/ 7 w 7"/>
                <a:gd name="T15" fmla="*/ 3 h 3"/>
                <a:gd name="T16" fmla="*/ 7 w 7"/>
                <a:gd name="T17" fmla="*/ 1 h 3"/>
                <a:gd name="T18" fmla="*/ 5 w 7"/>
                <a:gd name="T1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3">
                  <a:moveTo>
                    <a:pt x="5" y="0"/>
                  </a:moveTo>
                  <a:lnTo>
                    <a:pt x="5" y="0"/>
                  </a:lnTo>
                  <a:lnTo>
                    <a:pt x="3" y="1"/>
                  </a:lnTo>
                  <a:lnTo>
                    <a:pt x="2" y="0"/>
                  </a:lnTo>
                  <a:lnTo>
                    <a:pt x="0" y="1"/>
                  </a:lnTo>
                  <a:lnTo>
                    <a:pt x="2" y="3"/>
                  </a:lnTo>
                  <a:lnTo>
                    <a:pt x="5" y="3"/>
                  </a:lnTo>
                  <a:lnTo>
                    <a:pt x="7" y="3"/>
                  </a:lnTo>
                  <a:lnTo>
                    <a:pt x="7" y="1"/>
                  </a:lnTo>
                  <a:lnTo>
                    <a:pt x="5"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1" name="Freeform 155"/>
            <p:cNvSpPr>
              <a:spLocks/>
            </p:cNvSpPr>
            <p:nvPr/>
          </p:nvSpPr>
          <p:spPr bwMode="auto">
            <a:xfrm>
              <a:off x="277" y="2528"/>
              <a:ext cx="7" cy="3"/>
            </a:xfrm>
            <a:custGeom>
              <a:avLst/>
              <a:gdLst>
                <a:gd name="T0" fmla="*/ 5 w 7"/>
                <a:gd name="T1" fmla="*/ 0 h 3"/>
                <a:gd name="T2" fmla="*/ 5 w 7"/>
                <a:gd name="T3" fmla="*/ 0 h 3"/>
                <a:gd name="T4" fmla="*/ 3 w 7"/>
                <a:gd name="T5" fmla="*/ 1 h 3"/>
                <a:gd name="T6" fmla="*/ 2 w 7"/>
                <a:gd name="T7" fmla="*/ 0 h 3"/>
                <a:gd name="T8" fmla="*/ 0 w 7"/>
                <a:gd name="T9" fmla="*/ 1 h 3"/>
                <a:gd name="T10" fmla="*/ 2 w 7"/>
                <a:gd name="T11" fmla="*/ 3 h 3"/>
                <a:gd name="T12" fmla="*/ 5 w 7"/>
                <a:gd name="T13" fmla="*/ 3 h 3"/>
                <a:gd name="T14" fmla="*/ 7 w 7"/>
                <a:gd name="T15" fmla="*/ 3 h 3"/>
                <a:gd name="T16" fmla="*/ 7 w 7"/>
                <a:gd name="T17" fmla="*/ 1 h 3"/>
                <a:gd name="T18" fmla="*/ 5 w 7"/>
                <a:gd name="T1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3">
                  <a:moveTo>
                    <a:pt x="5" y="0"/>
                  </a:moveTo>
                  <a:lnTo>
                    <a:pt x="5" y="0"/>
                  </a:lnTo>
                  <a:lnTo>
                    <a:pt x="3" y="1"/>
                  </a:lnTo>
                  <a:lnTo>
                    <a:pt x="2" y="0"/>
                  </a:lnTo>
                  <a:lnTo>
                    <a:pt x="0" y="1"/>
                  </a:lnTo>
                  <a:lnTo>
                    <a:pt x="2" y="3"/>
                  </a:lnTo>
                  <a:lnTo>
                    <a:pt x="5" y="3"/>
                  </a:lnTo>
                  <a:lnTo>
                    <a:pt x="7" y="3"/>
                  </a:lnTo>
                  <a:lnTo>
                    <a:pt x="7" y="1"/>
                  </a:lnTo>
                  <a:lnTo>
                    <a:pt x="5" y="0"/>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2" name="Rectangle 156"/>
            <p:cNvSpPr>
              <a:spLocks noChangeArrowheads="1"/>
            </p:cNvSpPr>
            <p:nvPr/>
          </p:nvSpPr>
          <p:spPr bwMode="auto">
            <a:xfrm>
              <a:off x="289" y="2523"/>
              <a:ext cx="2" cy="1"/>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3" name="Rectangle 157"/>
            <p:cNvSpPr>
              <a:spLocks noChangeArrowheads="1"/>
            </p:cNvSpPr>
            <p:nvPr/>
          </p:nvSpPr>
          <p:spPr bwMode="auto">
            <a:xfrm>
              <a:off x="289" y="2523"/>
              <a:ext cx="2" cy="1"/>
            </a:xfrm>
            <a:prstGeom prst="rect">
              <a:avLst/>
            </a:pr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4" name="Freeform 158"/>
            <p:cNvSpPr>
              <a:spLocks/>
            </p:cNvSpPr>
            <p:nvPr/>
          </p:nvSpPr>
          <p:spPr bwMode="auto">
            <a:xfrm>
              <a:off x="107" y="2416"/>
              <a:ext cx="7" cy="3"/>
            </a:xfrm>
            <a:custGeom>
              <a:avLst/>
              <a:gdLst>
                <a:gd name="T0" fmla="*/ 7 w 7"/>
                <a:gd name="T1" fmla="*/ 3 h 3"/>
                <a:gd name="T2" fmla="*/ 7 w 7"/>
                <a:gd name="T3" fmla="*/ 3 h 3"/>
                <a:gd name="T4" fmla="*/ 2 w 7"/>
                <a:gd name="T5" fmla="*/ 0 h 3"/>
                <a:gd name="T6" fmla="*/ 0 w 7"/>
                <a:gd name="T7" fmla="*/ 0 h 3"/>
                <a:gd name="T8" fmla="*/ 4 w 7"/>
                <a:gd name="T9" fmla="*/ 3 h 3"/>
                <a:gd name="T10" fmla="*/ 5 w 7"/>
                <a:gd name="T11" fmla="*/ 3 h 3"/>
                <a:gd name="T12" fmla="*/ 7 w 7"/>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7" h="3">
                  <a:moveTo>
                    <a:pt x="7" y="3"/>
                  </a:moveTo>
                  <a:lnTo>
                    <a:pt x="7" y="3"/>
                  </a:lnTo>
                  <a:lnTo>
                    <a:pt x="2" y="0"/>
                  </a:lnTo>
                  <a:lnTo>
                    <a:pt x="0" y="0"/>
                  </a:lnTo>
                  <a:lnTo>
                    <a:pt x="4" y="3"/>
                  </a:lnTo>
                  <a:lnTo>
                    <a:pt x="5" y="3"/>
                  </a:lnTo>
                  <a:lnTo>
                    <a:pt x="7" y="3"/>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5" name="Freeform 159"/>
            <p:cNvSpPr>
              <a:spLocks/>
            </p:cNvSpPr>
            <p:nvPr/>
          </p:nvSpPr>
          <p:spPr bwMode="auto">
            <a:xfrm>
              <a:off x="107" y="2416"/>
              <a:ext cx="7" cy="3"/>
            </a:xfrm>
            <a:custGeom>
              <a:avLst/>
              <a:gdLst>
                <a:gd name="T0" fmla="*/ 7 w 7"/>
                <a:gd name="T1" fmla="*/ 3 h 3"/>
                <a:gd name="T2" fmla="*/ 7 w 7"/>
                <a:gd name="T3" fmla="*/ 3 h 3"/>
                <a:gd name="T4" fmla="*/ 2 w 7"/>
                <a:gd name="T5" fmla="*/ 0 h 3"/>
                <a:gd name="T6" fmla="*/ 0 w 7"/>
                <a:gd name="T7" fmla="*/ 0 h 3"/>
                <a:gd name="T8" fmla="*/ 4 w 7"/>
                <a:gd name="T9" fmla="*/ 3 h 3"/>
                <a:gd name="T10" fmla="*/ 5 w 7"/>
                <a:gd name="T11" fmla="*/ 3 h 3"/>
                <a:gd name="T12" fmla="*/ 7 w 7"/>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7" h="3">
                  <a:moveTo>
                    <a:pt x="7" y="3"/>
                  </a:moveTo>
                  <a:lnTo>
                    <a:pt x="7" y="3"/>
                  </a:lnTo>
                  <a:lnTo>
                    <a:pt x="2" y="0"/>
                  </a:lnTo>
                  <a:lnTo>
                    <a:pt x="0" y="0"/>
                  </a:lnTo>
                  <a:lnTo>
                    <a:pt x="4" y="3"/>
                  </a:lnTo>
                  <a:lnTo>
                    <a:pt x="5" y="3"/>
                  </a:lnTo>
                  <a:lnTo>
                    <a:pt x="7" y="3"/>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6" name="Freeform 160"/>
            <p:cNvSpPr>
              <a:spLocks/>
            </p:cNvSpPr>
            <p:nvPr/>
          </p:nvSpPr>
          <p:spPr bwMode="auto">
            <a:xfrm>
              <a:off x="99" y="2419"/>
              <a:ext cx="1" cy="2"/>
            </a:xfrm>
            <a:custGeom>
              <a:avLst/>
              <a:gdLst>
                <a:gd name="T0" fmla="*/ 1 w 1"/>
                <a:gd name="T1" fmla="*/ 0 h 2"/>
                <a:gd name="T2" fmla="*/ 0 w 1"/>
                <a:gd name="T3" fmla="*/ 0 h 2"/>
                <a:gd name="T4" fmla="*/ 1 w 1"/>
                <a:gd name="T5" fmla="*/ 2 h 2"/>
                <a:gd name="T6" fmla="*/ 1 w 1"/>
                <a:gd name="T7" fmla="*/ 0 h 2"/>
                <a:gd name="T8" fmla="*/ 1 w 1"/>
                <a:gd name="T9" fmla="*/ 0 h 2"/>
              </a:gdLst>
              <a:ahLst/>
              <a:cxnLst>
                <a:cxn ang="0">
                  <a:pos x="T0" y="T1"/>
                </a:cxn>
                <a:cxn ang="0">
                  <a:pos x="T2" y="T3"/>
                </a:cxn>
                <a:cxn ang="0">
                  <a:pos x="T4" y="T5"/>
                </a:cxn>
                <a:cxn ang="0">
                  <a:pos x="T6" y="T7"/>
                </a:cxn>
                <a:cxn ang="0">
                  <a:pos x="T8" y="T9"/>
                </a:cxn>
              </a:cxnLst>
              <a:rect l="0" t="0" r="r" b="b"/>
              <a:pathLst>
                <a:path w="1" h="2">
                  <a:moveTo>
                    <a:pt x="1" y="0"/>
                  </a:moveTo>
                  <a:lnTo>
                    <a:pt x="0" y="0"/>
                  </a:lnTo>
                  <a:lnTo>
                    <a:pt x="1" y="2"/>
                  </a:lnTo>
                  <a:lnTo>
                    <a:pt x="1" y="0"/>
                  </a:lnTo>
                  <a:lnTo>
                    <a:pt x="1"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7" name="Freeform 161"/>
            <p:cNvSpPr>
              <a:spLocks/>
            </p:cNvSpPr>
            <p:nvPr/>
          </p:nvSpPr>
          <p:spPr bwMode="auto">
            <a:xfrm>
              <a:off x="99" y="2419"/>
              <a:ext cx="1" cy="2"/>
            </a:xfrm>
            <a:custGeom>
              <a:avLst/>
              <a:gdLst>
                <a:gd name="T0" fmla="*/ 1 w 1"/>
                <a:gd name="T1" fmla="*/ 0 h 2"/>
                <a:gd name="T2" fmla="*/ 0 w 1"/>
                <a:gd name="T3" fmla="*/ 0 h 2"/>
                <a:gd name="T4" fmla="*/ 1 w 1"/>
                <a:gd name="T5" fmla="*/ 2 h 2"/>
                <a:gd name="T6" fmla="*/ 1 w 1"/>
                <a:gd name="T7" fmla="*/ 0 h 2"/>
                <a:gd name="T8" fmla="*/ 1 w 1"/>
                <a:gd name="T9" fmla="*/ 0 h 2"/>
              </a:gdLst>
              <a:ahLst/>
              <a:cxnLst>
                <a:cxn ang="0">
                  <a:pos x="T0" y="T1"/>
                </a:cxn>
                <a:cxn ang="0">
                  <a:pos x="T2" y="T3"/>
                </a:cxn>
                <a:cxn ang="0">
                  <a:pos x="T4" y="T5"/>
                </a:cxn>
                <a:cxn ang="0">
                  <a:pos x="T6" y="T7"/>
                </a:cxn>
                <a:cxn ang="0">
                  <a:pos x="T8" y="T9"/>
                </a:cxn>
              </a:cxnLst>
              <a:rect l="0" t="0" r="r" b="b"/>
              <a:pathLst>
                <a:path w="1" h="2">
                  <a:moveTo>
                    <a:pt x="1" y="0"/>
                  </a:moveTo>
                  <a:lnTo>
                    <a:pt x="0" y="0"/>
                  </a:lnTo>
                  <a:lnTo>
                    <a:pt x="1" y="2"/>
                  </a:lnTo>
                  <a:lnTo>
                    <a:pt x="1" y="0"/>
                  </a:lnTo>
                  <a:lnTo>
                    <a:pt x="1" y="0"/>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8" name="Freeform 162"/>
            <p:cNvSpPr>
              <a:spLocks/>
            </p:cNvSpPr>
            <p:nvPr/>
          </p:nvSpPr>
          <p:spPr bwMode="auto">
            <a:xfrm>
              <a:off x="104" y="2419"/>
              <a:ext cx="7" cy="4"/>
            </a:xfrm>
            <a:custGeom>
              <a:avLst/>
              <a:gdLst>
                <a:gd name="T0" fmla="*/ 5 w 7"/>
                <a:gd name="T1" fmla="*/ 4 h 4"/>
                <a:gd name="T2" fmla="*/ 7 w 7"/>
                <a:gd name="T3" fmla="*/ 4 h 4"/>
                <a:gd name="T4" fmla="*/ 5 w 7"/>
                <a:gd name="T5" fmla="*/ 2 h 4"/>
                <a:gd name="T6" fmla="*/ 0 w 7"/>
                <a:gd name="T7" fmla="*/ 0 h 4"/>
                <a:gd name="T8" fmla="*/ 0 w 7"/>
                <a:gd name="T9" fmla="*/ 2 h 4"/>
                <a:gd name="T10" fmla="*/ 0 w 7"/>
                <a:gd name="T11" fmla="*/ 2 h 4"/>
                <a:gd name="T12" fmla="*/ 1 w 7"/>
                <a:gd name="T13" fmla="*/ 4 h 4"/>
                <a:gd name="T14" fmla="*/ 3 w 7"/>
                <a:gd name="T15" fmla="*/ 4 h 4"/>
                <a:gd name="T16" fmla="*/ 5 w 7"/>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4">
                  <a:moveTo>
                    <a:pt x="5" y="4"/>
                  </a:moveTo>
                  <a:lnTo>
                    <a:pt x="7" y="4"/>
                  </a:lnTo>
                  <a:lnTo>
                    <a:pt x="5" y="2"/>
                  </a:lnTo>
                  <a:lnTo>
                    <a:pt x="0" y="0"/>
                  </a:lnTo>
                  <a:lnTo>
                    <a:pt x="0" y="2"/>
                  </a:lnTo>
                  <a:lnTo>
                    <a:pt x="0" y="2"/>
                  </a:lnTo>
                  <a:lnTo>
                    <a:pt x="1" y="4"/>
                  </a:lnTo>
                  <a:lnTo>
                    <a:pt x="3" y="4"/>
                  </a:lnTo>
                  <a:lnTo>
                    <a:pt x="5" y="4"/>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9" name="Freeform 163"/>
            <p:cNvSpPr>
              <a:spLocks/>
            </p:cNvSpPr>
            <p:nvPr/>
          </p:nvSpPr>
          <p:spPr bwMode="auto">
            <a:xfrm>
              <a:off x="104" y="2419"/>
              <a:ext cx="7" cy="4"/>
            </a:xfrm>
            <a:custGeom>
              <a:avLst/>
              <a:gdLst>
                <a:gd name="T0" fmla="*/ 5 w 7"/>
                <a:gd name="T1" fmla="*/ 4 h 4"/>
                <a:gd name="T2" fmla="*/ 7 w 7"/>
                <a:gd name="T3" fmla="*/ 4 h 4"/>
                <a:gd name="T4" fmla="*/ 5 w 7"/>
                <a:gd name="T5" fmla="*/ 2 h 4"/>
                <a:gd name="T6" fmla="*/ 0 w 7"/>
                <a:gd name="T7" fmla="*/ 0 h 4"/>
                <a:gd name="T8" fmla="*/ 0 w 7"/>
                <a:gd name="T9" fmla="*/ 2 h 4"/>
                <a:gd name="T10" fmla="*/ 0 w 7"/>
                <a:gd name="T11" fmla="*/ 2 h 4"/>
                <a:gd name="T12" fmla="*/ 1 w 7"/>
                <a:gd name="T13" fmla="*/ 4 h 4"/>
                <a:gd name="T14" fmla="*/ 3 w 7"/>
                <a:gd name="T15" fmla="*/ 4 h 4"/>
                <a:gd name="T16" fmla="*/ 5 w 7"/>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4">
                  <a:moveTo>
                    <a:pt x="5" y="4"/>
                  </a:moveTo>
                  <a:lnTo>
                    <a:pt x="7" y="4"/>
                  </a:lnTo>
                  <a:lnTo>
                    <a:pt x="5" y="2"/>
                  </a:lnTo>
                  <a:lnTo>
                    <a:pt x="0" y="0"/>
                  </a:lnTo>
                  <a:lnTo>
                    <a:pt x="0" y="2"/>
                  </a:lnTo>
                  <a:lnTo>
                    <a:pt x="0" y="2"/>
                  </a:lnTo>
                  <a:lnTo>
                    <a:pt x="1" y="4"/>
                  </a:lnTo>
                  <a:lnTo>
                    <a:pt x="3" y="4"/>
                  </a:lnTo>
                  <a:lnTo>
                    <a:pt x="5" y="4"/>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0" name="Freeform 164"/>
            <p:cNvSpPr>
              <a:spLocks/>
            </p:cNvSpPr>
            <p:nvPr/>
          </p:nvSpPr>
          <p:spPr bwMode="auto">
            <a:xfrm>
              <a:off x="121" y="2414"/>
              <a:ext cx="3" cy="4"/>
            </a:xfrm>
            <a:custGeom>
              <a:avLst/>
              <a:gdLst>
                <a:gd name="T0" fmla="*/ 3 w 3"/>
                <a:gd name="T1" fmla="*/ 2 h 4"/>
                <a:gd name="T2" fmla="*/ 2 w 3"/>
                <a:gd name="T3" fmla="*/ 0 h 4"/>
                <a:gd name="T4" fmla="*/ 0 w 3"/>
                <a:gd name="T5" fmla="*/ 2 h 4"/>
                <a:gd name="T6" fmla="*/ 0 w 3"/>
                <a:gd name="T7" fmla="*/ 4 h 4"/>
                <a:gd name="T8" fmla="*/ 2 w 3"/>
                <a:gd name="T9" fmla="*/ 4 h 4"/>
                <a:gd name="T10" fmla="*/ 3 w 3"/>
                <a:gd name="T11" fmla="*/ 4 h 4"/>
                <a:gd name="T12" fmla="*/ 3 w 3"/>
                <a:gd name="T13" fmla="*/ 4 h 4"/>
                <a:gd name="T14" fmla="*/ 3 w 3"/>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3" y="2"/>
                  </a:moveTo>
                  <a:lnTo>
                    <a:pt x="2" y="0"/>
                  </a:lnTo>
                  <a:lnTo>
                    <a:pt x="0" y="2"/>
                  </a:lnTo>
                  <a:lnTo>
                    <a:pt x="0" y="4"/>
                  </a:lnTo>
                  <a:lnTo>
                    <a:pt x="2" y="4"/>
                  </a:lnTo>
                  <a:lnTo>
                    <a:pt x="3" y="4"/>
                  </a:lnTo>
                  <a:lnTo>
                    <a:pt x="3" y="4"/>
                  </a:lnTo>
                  <a:lnTo>
                    <a:pt x="3" y="2"/>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1" name="Freeform 165"/>
            <p:cNvSpPr>
              <a:spLocks/>
            </p:cNvSpPr>
            <p:nvPr/>
          </p:nvSpPr>
          <p:spPr bwMode="auto">
            <a:xfrm>
              <a:off x="121" y="2414"/>
              <a:ext cx="3" cy="4"/>
            </a:xfrm>
            <a:custGeom>
              <a:avLst/>
              <a:gdLst>
                <a:gd name="T0" fmla="*/ 3 w 3"/>
                <a:gd name="T1" fmla="*/ 2 h 4"/>
                <a:gd name="T2" fmla="*/ 2 w 3"/>
                <a:gd name="T3" fmla="*/ 0 h 4"/>
                <a:gd name="T4" fmla="*/ 0 w 3"/>
                <a:gd name="T5" fmla="*/ 2 h 4"/>
                <a:gd name="T6" fmla="*/ 0 w 3"/>
                <a:gd name="T7" fmla="*/ 4 h 4"/>
                <a:gd name="T8" fmla="*/ 2 w 3"/>
                <a:gd name="T9" fmla="*/ 4 h 4"/>
                <a:gd name="T10" fmla="*/ 3 w 3"/>
                <a:gd name="T11" fmla="*/ 4 h 4"/>
                <a:gd name="T12" fmla="*/ 3 w 3"/>
                <a:gd name="T13" fmla="*/ 4 h 4"/>
                <a:gd name="T14" fmla="*/ 3 w 3"/>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3" y="2"/>
                  </a:moveTo>
                  <a:lnTo>
                    <a:pt x="2" y="0"/>
                  </a:lnTo>
                  <a:lnTo>
                    <a:pt x="0" y="2"/>
                  </a:lnTo>
                  <a:lnTo>
                    <a:pt x="0" y="4"/>
                  </a:lnTo>
                  <a:lnTo>
                    <a:pt x="2" y="4"/>
                  </a:lnTo>
                  <a:lnTo>
                    <a:pt x="3" y="4"/>
                  </a:lnTo>
                  <a:lnTo>
                    <a:pt x="3" y="4"/>
                  </a:lnTo>
                  <a:lnTo>
                    <a:pt x="3" y="2"/>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2" name="Freeform 166"/>
            <p:cNvSpPr>
              <a:spLocks/>
            </p:cNvSpPr>
            <p:nvPr/>
          </p:nvSpPr>
          <p:spPr bwMode="auto">
            <a:xfrm>
              <a:off x="145" y="2433"/>
              <a:ext cx="10" cy="4"/>
            </a:xfrm>
            <a:custGeom>
              <a:avLst/>
              <a:gdLst>
                <a:gd name="T0" fmla="*/ 10 w 10"/>
                <a:gd name="T1" fmla="*/ 0 h 4"/>
                <a:gd name="T2" fmla="*/ 8 w 10"/>
                <a:gd name="T3" fmla="*/ 0 h 4"/>
                <a:gd name="T4" fmla="*/ 0 w 10"/>
                <a:gd name="T5" fmla="*/ 0 h 4"/>
                <a:gd name="T6" fmla="*/ 0 w 10"/>
                <a:gd name="T7" fmla="*/ 2 h 4"/>
                <a:gd name="T8" fmla="*/ 5 w 10"/>
                <a:gd name="T9" fmla="*/ 4 h 4"/>
                <a:gd name="T10" fmla="*/ 8 w 10"/>
                <a:gd name="T11" fmla="*/ 2 h 4"/>
                <a:gd name="T12" fmla="*/ 10 w 10"/>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10" y="0"/>
                  </a:moveTo>
                  <a:lnTo>
                    <a:pt x="8" y="0"/>
                  </a:lnTo>
                  <a:lnTo>
                    <a:pt x="0" y="0"/>
                  </a:lnTo>
                  <a:lnTo>
                    <a:pt x="0" y="2"/>
                  </a:lnTo>
                  <a:lnTo>
                    <a:pt x="5" y="4"/>
                  </a:lnTo>
                  <a:lnTo>
                    <a:pt x="8" y="2"/>
                  </a:lnTo>
                  <a:lnTo>
                    <a:pt x="10"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3" name="Freeform 167"/>
            <p:cNvSpPr>
              <a:spLocks/>
            </p:cNvSpPr>
            <p:nvPr/>
          </p:nvSpPr>
          <p:spPr bwMode="auto">
            <a:xfrm>
              <a:off x="145" y="2433"/>
              <a:ext cx="10" cy="4"/>
            </a:xfrm>
            <a:custGeom>
              <a:avLst/>
              <a:gdLst>
                <a:gd name="T0" fmla="*/ 10 w 10"/>
                <a:gd name="T1" fmla="*/ 0 h 4"/>
                <a:gd name="T2" fmla="*/ 8 w 10"/>
                <a:gd name="T3" fmla="*/ 0 h 4"/>
                <a:gd name="T4" fmla="*/ 0 w 10"/>
                <a:gd name="T5" fmla="*/ 0 h 4"/>
                <a:gd name="T6" fmla="*/ 0 w 10"/>
                <a:gd name="T7" fmla="*/ 2 h 4"/>
                <a:gd name="T8" fmla="*/ 5 w 10"/>
                <a:gd name="T9" fmla="*/ 4 h 4"/>
                <a:gd name="T10" fmla="*/ 8 w 10"/>
                <a:gd name="T11" fmla="*/ 2 h 4"/>
                <a:gd name="T12" fmla="*/ 10 w 10"/>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10" y="0"/>
                  </a:moveTo>
                  <a:lnTo>
                    <a:pt x="8" y="0"/>
                  </a:lnTo>
                  <a:lnTo>
                    <a:pt x="0" y="0"/>
                  </a:lnTo>
                  <a:lnTo>
                    <a:pt x="0" y="2"/>
                  </a:lnTo>
                  <a:lnTo>
                    <a:pt x="5" y="4"/>
                  </a:lnTo>
                  <a:lnTo>
                    <a:pt x="8" y="2"/>
                  </a:lnTo>
                  <a:lnTo>
                    <a:pt x="10" y="0"/>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4" name="Freeform 168"/>
            <p:cNvSpPr>
              <a:spLocks/>
            </p:cNvSpPr>
            <p:nvPr/>
          </p:nvSpPr>
          <p:spPr bwMode="auto">
            <a:xfrm>
              <a:off x="155" y="2450"/>
              <a:ext cx="2" cy="0"/>
            </a:xfrm>
            <a:custGeom>
              <a:avLst/>
              <a:gdLst>
                <a:gd name="T0" fmla="*/ 2 w 2"/>
                <a:gd name="T1" fmla="*/ 2 w 2"/>
                <a:gd name="T2" fmla="*/ 2 w 2"/>
                <a:gd name="T3" fmla="*/ 0 w 2"/>
                <a:gd name="T4" fmla="*/ 0 w 2"/>
                <a:gd name="T5" fmla="*/ 2 w 2"/>
              </a:gdLst>
              <a:ahLst/>
              <a:cxnLst>
                <a:cxn ang="0">
                  <a:pos x="T0" y="0"/>
                </a:cxn>
                <a:cxn ang="0">
                  <a:pos x="T1" y="0"/>
                </a:cxn>
                <a:cxn ang="0">
                  <a:pos x="T2" y="0"/>
                </a:cxn>
                <a:cxn ang="0">
                  <a:pos x="T3" y="0"/>
                </a:cxn>
                <a:cxn ang="0">
                  <a:pos x="T4" y="0"/>
                </a:cxn>
                <a:cxn ang="0">
                  <a:pos x="T5" y="0"/>
                </a:cxn>
              </a:cxnLst>
              <a:rect l="0" t="0" r="r" b="b"/>
              <a:pathLst>
                <a:path w="2">
                  <a:moveTo>
                    <a:pt x="2" y="0"/>
                  </a:moveTo>
                  <a:lnTo>
                    <a:pt x="2" y="0"/>
                  </a:lnTo>
                  <a:lnTo>
                    <a:pt x="2" y="0"/>
                  </a:lnTo>
                  <a:lnTo>
                    <a:pt x="0" y="0"/>
                  </a:lnTo>
                  <a:lnTo>
                    <a:pt x="0" y="0"/>
                  </a:lnTo>
                  <a:lnTo>
                    <a:pt x="2"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5" name="Freeform 169"/>
            <p:cNvSpPr>
              <a:spLocks/>
            </p:cNvSpPr>
            <p:nvPr/>
          </p:nvSpPr>
          <p:spPr bwMode="auto">
            <a:xfrm>
              <a:off x="155" y="2450"/>
              <a:ext cx="2" cy="0"/>
            </a:xfrm>
            <a:custGeom>
              <a:avLst/>
              <a:gdLst>
                <a:gd name="T0" fmla="*/ 2 w 2"/>
                <a:gd name="T1" fmla="*/ 2 w 2"/>
                <a:gd name="T2" fmla="*/ 2 w 2"/>
                <a:gd name="T3" fmla="*/ 0 w 2"/>
                <a:gd name="T4" fmla="*/ 0 w 2"/>
                <a:gd name="T5" fmla="*/ 2 w 2"/>
              </a:gdLst>
              <a:ahLst/>
              <a:cxnLst>
                <a:cxn ang="0">
                  <a:pos x="T0" y="0"/>
                </a:cxn>
                <a:cxn ang="0">
                  <a:pos x="T1" y="0"/>
                </a:cxn>
                <a:cxn ang="0">
                  <a:pos x="T2" y="0"/>
                </a:cxn>
                <a:cxn ang="0">
                  <a:pos x="T3" y="0"/>
                </a:cxn>
                <a:cxn ang="0">
                  <a:pos x="T4" y="0"/>
                </a:cxn>
                <a:cxn ang="0">
                  <a:pos x="T5" y="0"/>
                </a:cxn>
              </a:cxnLst>
              <a:rect l="0" t="0" r="r" b="b"/>
              <a:pathLst>
                <a:path w="2">
                  <a:moveTo>
                    <a:pt x="2" y="0"/>
                  </a:moveTo>
                  <a:lnTo>
                    <a:pt x="2" y="0"/>
                  </a:lnTo>
                  <a:lnTo>
                    <a:pt x="2" y="0"/>
                  </a:lnTo>
                  <a:lnTo>
                    <a:pt x="0" y="0"/>
                  </a:lnTo>
                  <a:lnTo>
                    <a:pt x="0" y="0"/>
                  </a:lnTo>
                  <a:lnTo>
                    <a:pt x="2" y="0"/>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6" name="Freeform 170"/>
            <p:cNvSpPr>
              <a:spLocks/>
            </p:cNvSpPr>
            <p:nvPr/>
          </p:nvSpPr>
          <p:spPr bwMode="auto">
            <a:xfrm>
              <a:off x="239" y="2598"/>
              <a:ext cx="7" cy="10"/>
            </a:xfrm>
            <a:custGeom>
              <a:avLst/>
              <a:gdLst>
                <a:gd name="T0" fmla="*/ 2 w 4"/>
                <a:gd name="T1" fmla="*/ 1 h 6"/>
                <a:gd name="T2" fmla="*/ 1 w 4"/>
                <a:gd name="T3" fmla="*/ 0 h 6"/>
                <a:gd name="T4" fmla="*/ 1 w 4"/>
                <a:gd name="T5" fmla="*/ 0 h 6"/>
                <a:gd name="T6" fmla="*/ 0 w 4"/>
                <a:gd name="T7" fmla="*/ 1 h 6"/>
                <a:gd name="T8" fmla="*/ 0 w 4"/>
                <a:gd name="T9" fmla="*/ 2 h 6"/>
                <a:gd name="T10" fmla="*/ 0 w 4"/>
                <a:gd name="T11" fmla="*/ 2 h 6"/>
                <a:gd name="T12" fmla="*/ 1 w 4"/>
                <a:gd name="T13" fmla="*/ 3 h 6"/>
                <a:gd name="T14" fmla="*/ 1 w 4"/>
                <a:gd name="T15" fmla="*/ 3 h 6"/>
                <a:gd name="T16" fmla="*/ 1 w 4"/>
                <a:gd name="T17" fmla="*/ 4 h 6"/>
                <a:gd name="T18" fmla="*/ 2 w 4"/>
                <a:gd name="T19" fmla="*/ 4 h 6"/>
                <a:gd name="T20" fmla="*/ 2 w 4"/>
                <a:gd name="T21" fmla="*/ 5 h 6"/>
                <a:gd name="T22" fmla="*/ 2 w 4"/>
                <a:gd name="T23" fmla="*/ 5 h 6"/>
                <a:gd name="T24" fmla="*/ 3 w 4"/>
                <a:gd name="T25" fmla="*/ 4 h 6"/>
                <a:gd name="T26" fmla="*/ 3 w 4"/>
                <a:gd name="T27" fmla="*/ 3 h 6"/>
                <a:gd name="T28" fmla="*/ 3 w 4"/>
                <a:gd name="T29" fmla="*/ 2 h 6"/>
                <a:gd name="T30" fmla="*/ 3 w 4"/>
                <a:gd name="T31" fmla="*/ 2 h 6"/>
                <a:gd name="T32" fmla="*/ 3 w 4"/>
                <a:gd name="T33" fmla="*/ 1 h 6"/>
                <a:gd name="T34" fmla="*/ 3 w 4"/>
                <a:gd name="T35" fmla="*/ 1 h 6"/>
                <a:gd name="T36" fmla="*/ 3 w 4"/>
                <a:gd name="T37" fmla="*/ 0 h 6"/>
                <a:gd name="T38" fmla="*/ 2 w 4"/>
                <a:gd name="T39"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 h="6">
                  <a:moveTo>
                    <a:pt x="2" y="1"/>
                  </a:moveTo>
                  <a:cubicBezTo>
                    <a:pt x="1" y="1"/>
                    <a:pt x="2" y="1"/>
                    <a:pt x="1" y="0"/>
                  </a:cubicBezTo>
                  <a:cubicBezTo>
                    <a:pt x="1" y="0"/>
                    <a:pt x="1" y="0"/>
                    <a:pt x="1" y="0"/>
                  </a:cubicBezTo>
                  <a:cubicBezTo>
                    <a:pt x="1" y="1"/>
                    <a:pt x="1" y="1"/>
                    <a:pt x="0" y="1"/>
                  </a:cubicBezTo>
                  <a:cubicBezTo>
                    <a:pt x="0" y="1"/>
                    <a:pt x="0" y="2"/>
                    <a:pt x="0" y="2"/>
                  </a:cubicBezTo>
                  <a:cubicBezTo>
                    <a:pt x="0" y="2"/>
                    <a:pt x="0" y="2"/>
                    <a:pt x="0" y="2"/>
                  </a:cubicBezTo>
                  <a:cubicBezTo>
                    <a:pt x="0" y="2"/>
                    <a:pt x="0" y="3"/>
                    <a:pt x="1" y="3"/>
                  </a:cubicBezTo>
                  <a:cubicBezTo>
                    <a:pt x="1" y="3"/>
                    <a:pt x="1" y="3"/>
                    <a:pt x="1" y="3"/>
                  </a:cubicBezTo>
                  <a:cubicBezTo>
                    <a:pt x="1" y="4"/>
                    <a:pt x="1" y="4"/>
                    <a:pt x="1" y="4"/>
                  </a:cubicBezTo>
                  <a:cubicBezTo>
                    <a:pt x="1" y="4"/>
                    <a:pt x="1" y="4"/>
                    <a:pt x="2" y="4"/>
                  </a:cubicBezTo>
                  <a:cubicBezTo>
                    <a:pt x="2" y="4"/>
                    <a:pt x="2" y="5"/>
                    <a:pt x="2" y="5"/>
                  </a:cubicBezTo>
                  <a:cubicBezTo>
                    <a:pt x="2" y="5"/>
                    <a:pt x="2" y="6"/>
                    <a:pt x="2" y="5"/>
                  </a:cubicBezTo>
                  <a:cubicBezTo>
                    <a:pt x="3" y="4"/>
                    <a:pt x="3" y="4"/>
                    <a:pt x="3" y="4"/>
                  </a:cubicBezTo>
                  <a:cubicBezTo>
                    <a:pt x="3" y="4"/>
                    <a:pt x="3" y="4"/>
                    <a:pt x="3" y="3"/>
                  </a:cubicBezTo>
                  <a:cubicBezTo>
                    <a:pt x="3" y="3"/>
                    <a:pt x="3" y="3"/>
                    <a:pt x="3" y="2"/>
                  </a:cubicBezTo>
                  <a:cubicBezTo>
                    <a:pt x="3" y="2"/>
                    <a:pt x="3" y="2"/>
                    <a:pt x="3" y="2"/>
                  </a:cubicBezTo>
                  <a:cubicBezTo>
                    <a:pt x="4" y="2"/>
                    <a:pt x="4" y="2"/>
                    <a:pt x="3" y="1"/>
                  </a:cubicBezTo>
                  <a:cubicBezTo>
                    <a:pt x="3" y="1"/>
                    <a:pt x="3" y="1"/>
                    <a:pt x="3" y="1"/>
                  </a:cubicBezTo>
                  <a:cubicBezTo>
                    <a:pt x="3" y="1"/>
                    <a:pt x="3" y="0"/>
                    <a:pt x="3" y="0"/>
                  </a:cubicBezTo>
                  <a:cubicBezTo>
                    <a:pt x="2" y="1"/>
                    <a:pt x="2" y="1"/>
                    <a:pt x="2" y="1"/>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77" name="Freeform 171"/>
            <p:cNvSpPr>
              <a:spLocks/>
            </p:cNvSpPr>
            <p:nvPr/>
          </p:nvSpPr>
          <p:spPr bwMode="auto">
            <a:xfrm>
              <a:off x="236" y="2621"/>
              <a:ext cx="7" cy="5"/>
            </a:xfrm>
            <a:custGeom>
              <a:avLst/>
              <a:gdLst>
                <a:gd name="T0" fmla="*/ 2 w 4"/>
                <a:gd name="T1" fmla="*/ 1 h 3"/>
                <a:gd name="T2" fmla="*/ 1 w 4"/>
                <a:gd name="T3" fmla="*/ 1 h 3"/>
                <a:gd name="T4" fmla="*/ 1 w 4"/>
                <a:gd name="T5" fmla="*/ 1 h 3"/>
                <a:gd name="T6" fmla="*/ 0 w 4"/>
                <a:gd name="T7" fmla="*/ 1 h 3"/>
                <a:gd name="T8" fmla="*/ 0 w 4"/>
                <a:gd name="T9" fmla="*/ 2 h 3"/>
                <a:gd name="T10" fmla="*/ 2 w 4"/>
                <a:gd name="T11" fmla="*/ 2 h 3"/>
                <a:gd name="T12" fmla="*/ 2 w 4"/>
                <a:gd name="T13" fmla="*/ 3 h 3"/>
                <a:gd name="T14" fmla="*/ 3 w 4"/>
                <a:gd name="T15" fmla="*/ 2 h 3"/>
                <a:gd name="T16" fmla="*/ 3 w 4"/>
                <a:gd name="T17" fmla="*/ 1 h 3"/>
                <a:gd name="T18" fmla="*/ 3 w 4"/>
                <a:gd name="T19" fmla="*/ 1 h 3"/>
                <a:gd name="T20" fmla="*/ 3 w 4"/>
                <a:gd name="T21" fmla="*/ 0 h 3"/>
                <a:gd name="T22" fmla="*/ 3 w 4"/>
                <a:gd name="T23" fmla="*/ 0 h 3"/>
                <a:gd name="T24" fmla="*/ 2 w 4"/>
                <a:gd name="T25"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3">
                  <a:moveTo>
                    <a:pt x="2" y="1"/>
                  </a:moveTo>
                  <a:cubicBezTo>
                    <a:pt x="2" y="1"/>
                    <a:pt x="2" y="1"/>
                    <a:pt x="1" y="1"/>
                  </a:cubicBezTo>
                  <a:cubicBezTo>
                    <a:pt x="1" y="1"/>
                    <a:pt x="1" y="1"/>
                    <a:pt x="1" y="1"/>
                  </a:cubicBezTo>
                  <a:cubicBezTo>
                    <a:pt x="0" y="1"/>
                    <a:pt x="0" y="1"/>
                    <a:pt x="0" y="1"/>
                  </a:cubicBezTo>
                  <a:cubicBezTo>
                    <a:pt x="0" y="1"/>
                    <a:pt x="0" y="2"/>
                    <a:pt x="0" y="2"/>
                  </a:cubicBezTo>
                  <a:cubicBezTo>
                    <a:pt x="1" y="2"/>
                    <a:pt x="2" y="2"/>
                    <a:pt x="2" y="2"/>
                  </a:cubicBezTo>
                  <a:cubicBezTo>
                    <a:pt x="2" y="2"/>
                    <a:pt x="2" y="3"/>
                    <a:pt x="2" y="3"/>
                  </a:cubicBezTo>
                  <a:cubicBezTo>
                    <a:pt x="3" y="2"/>
                    <a:pt x="3" y="2"/>
                    <a:pt x="3" y="2"/>
                  </a:cubicBezTo>
                  <a:cubicBezTo>
                    <a:pt x="3" y="1"/>
                    <a:pt x="3" y="1"/>
                    <a:pt x="3" y="1"/>
                  </a:cubicBezTo>
                  <a:cubicBezTo>
                    <a:pt x="3" y="1"/>
                    <a:pt x="3" y="1"/>
                    <a:pt x="3" y="1"/>
                  </a:cubicBezTo>
                  <a:cubicBezTo>
                    <a:pt x="3" y="1"/>
                    <a:pt x="4" y="0"/>
                    <a:pt x="3" y="0"/>
                  </a:cubicBezTo>
                  <a:cubicBezTo>
                    <a:pt x="3" y="0"/>
                    <a:pt x="3" y="0"/>
                    <a:pt x="3" y="0"/>
                  </a:cubicBezTo>
                  <a:cubicBezTo>
                    <a:pt x="3" y="0"/>
                    <a:pt x="2" y="1"/>
                    <a:pt x="2" y="1"/>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78" name="Freeform 172"/>
            <p:cNvSpPr>
              <a:spLocks/>
            </p:cNvSpPr>
            <p:nvPr/>
          </p:nvSpPr>
          <p:spPr bwMode="auto">
            <a:xfrm>
              <a:off x="261" y="2603"/>
              <a:ext cx="19" cy="14"/>
            </a:xfrm>
            <a:custGeom>
              <a:avLst/>
              <a:gdLst>
                <a:gd name="T0" fmla="*/ 6 w 11"/>
                <a:gd name="T1" fmla="*/ 3 h 8"/>
                <a:gd name="T2" fmla="*/ 5 w 11"/>
                <a:gd name="T3" fmla="*/ 3 h 8"/>
                <a:gd name="T4" fmla="*/ 4 w 11"/>
                <a:gd name="T5" fmla="*/ 3 h 8"/>
                <a:gd name="T6" fmla="*/ 3 w 11"/>
                <a:gd name="T7" fmla="*/ 3 h 8"/>
                <a:gd name="T8" fmla="*/ 2 w 11"/>
                <a:gd name="T9" fmla="*/ 3 h 8"/>
                <a:gd name="T10" fmla="*/ 2 w 11"/>
                <a:gd name="T11" fmla="*/ 3 h 8"/>
                <a:gd name="T12" fmla="*/ 1 w 11"/>
                <a:gd name="T13" fmla="*/ 3 h 8"/>
                <a:gd name="T14" fmla="*/ 1 w 11"/>
                <a:gd name="T15" fmla="*/ 4 h 8"/>
                <a:gd name="T16" fmla="*/ 1 w 11"/>
                <a:gd name="T17" fmla="*/ 4 h 8"/>
                <a:gd name="T18" fmla="*/ 2 w 11"/>
                <a:gd name="T19" fmla="*/ 5 h 8"/>
                <a:gd name="T20" fmla="*/ 2 w 11"/>
                <a:gd name="T21" fmla="*/ 5 h 8"/>
                <a:gd name="T22" fmla="*/ 2 w 11"/>
                <a:gd name="T23" fmla="*/ 6 h 8"/>
                <a:gd name="T24" fmla="*/ 2 w 11"/>
                <a:gd name="T25" fmla="*/ 6 h 8"/>
                <a:gd name="T26" fmla="*/ 2 w 11"/>
                <a:gd name="T27" fmla="*/ 7 h 8"/>
                <a:gd name="T28" fmla="*/ 3 w 11"/>
                <a:gd name="T29" fmla="*/ 7 h 8"/>
                <a:gd name="T30" fmla="*/ 3 w 11"/>
                <a:gd name="T31" fmla="*/ 7 h 8"/>
                <a:gd name="T32" fmla="*/ 3 w 11"/>
                <a:gd name="T33" fmla="*/ 8 h 8"/>
                <a:gd name="T34" fmla="*/ 4 w 11"/>
                <a:gd name="T35" fmla="*/ 8 h 8"/>
                <a:gd name="T36" fmla="*/ 4 w 11"/>
                <a:gd name="T37" fmla="*/ 8 h 8"/>
                <a:gd name="T38" fmla="*/ 5 w 11"/>
                <a:gd name="T39" fmla="*/ 8 h 8"/>
                <a:gd name="T40" fmla="*/ 6 w 11"/>
                <a:gd name="T41" fmla="*/ 7 h 8"/>
                <a:gd name="T42" fmla="*/ 6 w 11"/>
                <a:gd name="T43" fmla="*/ 7 h 8"/>
                <a:gd name="T44" fmla="*/ 7 w 11"/>
                <a:gd name="T45" fmla="*/ 6 h 8"/>
                <a:gd name="T46" fmla="*/ 7 w 11"/>
                <a:gd name="T47" fmla="*/ 5 h 8"/>
                <a:gd name="T48" fmla="*/ 7 w 11"/>
                <a:gd name="T49" fmla="*/ 4 h 8"/>
                <a:gd name="T50" fmla="*/ 8 w 11"/>
                <a:gd name="T51" fmla="*/ 4 h 8"/>
                <a:gd name="T52" fmla="*/ 8 w 11"/>
                <a:gd name="T53" fmla="*/ 3 h 8"/>
                <a:gd name="T54" fmla="*/ 8 w 11"/>
                <a:gd name="T55" fmla="*/ 3 h 8"/>
                <a:gd name="T56" fmla="*/ 9 w 11"/>
                <a:gd name="T57" fmla="*/ 2 h 8"/>
                <a:gd name="T58" fmla="*/ 9 w 11"/>
                <a:gd name="T59" fmla="*/ 2 h 8"/>
                <a:gd name="T60" fmla="*/ 10 w 11"/>
                <a:gd name="T61" fmla="*/ 2 h 8"/>
                <a:gd name="T62" fmla="*/ 10 w 11"/>
                <a:gd name="T63" fmla="*/ 1 h 8"/>
                <a:gd name="T64" fmla="*/ 10 w 11"/>
                <a:gd name="T65" fmla="*/ 1 h 8"/>
                <a:gd name="T66" fmla="*/ 9 w 11"/>
                <a:gd name="T67" fmla="*/ 1 h 8"/>
                <a:gd name="T68" fmla="*/ 8 w 11"/>
                <a:gd name="T69" fmla="*/ 1 h 8"/>
                <a:gd name="T70" fmla="*/ 7 w 11"/>
                <a:gd name="T71" fmla="*/ 1 h 8"/>
                <a:gd name="T72" fmla="*/ 7 w 11"/>
                <a:gd name="T73" fmla="*/ 2 h 8"/>
                <a:gd name="T74" fmla="*/ 6 w 11"/>
                <a:gd name="T75" fmla="*/ 2 h 8"/>
                <a:gd name="T76" fmla="*/ 6 w 11"/>
                <a:gd name="T77"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 h="8">
                  <a:moveTo>
                    <a:pt x="6" y="3"/>
                  </a:moveTo>
                  <a:cubicBezTo>
                    <a:pt x="6" y="3"/>
                    <a:pt x="5" y="3"/>
                    <a:pt x="5" y="3"/>
                  </a:cubicBezTo>
                  <a:cubicBezTo>
                    <a:pt x="5" y="3"/>
                    <a:pt x="4" y="3"/>
                    <a:pt x="4" y="3"/>
                  </a:cubicBezTo>
                  <a:cubicBezTo>
                    <a:pt x="4" y="3"/>
                    <a:pt x="4" y="3"/>
                    <a:pt x="3" y="3"/>
                  </a:cubicBezTo>
                  <a:cubicBezTo>
                    <a:pt x="3" y="3"/>
                    <a:pt x="3" y="3"/>
                    <a:pt x="2" y="3"/>
                  </a:cubicBezTo>
                  <a:cubicBezTo>
                    <a:pt x="2" y="3"/>
                    <a:pt x="2" y="3"/>
                    <a:pt x="2" y="3"/>
                  </a:cubicBezTo>
                  <a:cubicBezTo>
                    <a:pt x="1" y="3"/>
                    <a:pt x="1" y="3"/>
                    <a:pt x="1" y="3"/>
                  </a:cubicBezTo>
                  <a:cubicBezTo>
                    <a:pt x="1" y="3"/>
                    <a:pt x="0" y="4"/>
                    <a:pt x="1" y="4"/>
                  </a:cubicBezTo>
                  <a:cubicBezTo>
                    <a:pt x="1" y="4"/>
                    <a:pt x="1" y="4"/>
                    <a:pt x="1" y="4"/>
                  </a:cubicBezTo>
                  <a:cubicBezTo>
                    <a:pt x="1" y="5"/>
                    <a:pt x="1" y="5"/>
                    <a:pt x="2" y="5"/>
                  </a:cubicBezTo>
                  <a:cubicBezTo>
                    <a:pt x="2" y="5"/>
                    <a:pt x="2" y="5"/>
                    <a:pt x="2" y="5"/>
                  </a:cubicBezTo>
                  <a:cubicBezTo>
                    <a:pt x="2" y="5"/>
                    <a:pt x="2" y="6"/>
                    <a:pt x="2" y="6"/>
                  </a:cubicBezTo>
                  <a:cubicBezTo>
                    <a:pt x="2" y="6"/>
                    <a:pt x="2" y="6"/>
                    <a:pt x="2" y="6"/>
                  </a:cubicBezTo>
                  <a:cubicBezTo>
                    <a:pt x="2" y="6"/>
                    <a:pt x="2" y="6"/>
                    <a:pt x="2" y="7"/>
                  </a:cubicBezTo>
                  <a:cubicBezTo>
                    <a:pt x="2" y="7"/>
                    <a:pt x="3" y="7"/>
                    <a:pt x="3" y="7"/>
                  </a:cubicBezTo>
                  <a:cubicBezTo>
                    <a:pt x="3" y="7"/>
                    <a:pt x="3" y="7"/>
                    <a:pt x="3" y="7"/>
                  </a:cubicBezTo>
                  <a:cubicBezTo>
                    <a:pt x="3" y="7"/>
                    <a:pt x="3" y="7"/>
                    <a:pt x="3" y="8"/>
                  </a:cubicBezTo>
                  <a:cubicBezTo>
                    <a:pt x="3" y="8"/>
                    <a:pt x="4" y="8"/>
                    <a:pt x="4" y="8"/>
                  </a:cubicBezTo>
                  <a:cubicBezTo>
                    <a:pt x="4" y="8"/>
                    <a:pt x="4" y="8"/>
                    <a:pt x="4" y="8"/>
                  </a:cubicBezTo>
                  <a:cubicBezTo>
                    <a:pt x="5" y="7"/>
                    <a:pt x="5" y="8"/>
                    <a:pt x="5" y="8"/>
                  </a:cubicBezTo>
                  <a:cubicBezTo>
                    <a:pt x="5" y="8"/>
                    <a:pt x="5" y="8"/>
                    <a:pt x="6" y="7"/>
                  </a:cubicBezTo>
                  <a:cubicBezTo>
                    <a:pt x="6" y="7"/>
                    <a:pt x="6" y="7"/>
                    <a:pt x="6" y="7"/>
                  </a:cubicBezTo>
                  <a:cubicBezTo>
                    <a:pt x="6" y="6"/>
                    <a:pt x="7" y="6"/>
                    <a:pt x="7" y="6"/>
                  </a:cubicBezTo>
                  <a:cubicBezTo>
                    <a:pt x="7" y="5"/>
                    <a:pt x="7" y="5"/>
                    <a:pt x="7" y="5"/>
                  </a:cubicBezTo>
                  <a:cubicBezTo>
                    <a:pt x="7" y="5"/>
                    <a:pt x="7" y="4"/>
                    <a:pt x="7" y="4"/>
                  </a:cubicBezTo>
                  <a:cubicBezTo>
                    <a:pt x="7" y="4"/>
                    <a:pt x="8" y="4"/>
                    <a:pt x="8" y="4"/>
                  </a:cubicBezTo>
                  <a:cubicBezTo>
                    <a:pt x="7" y="3"/>
                    <a:pt x="8" y="3"/>
                    <a:pt x="8" y="3"/>
                  </a:cubicBezTo>
                  <a:cubicBezTo>
                    <a:pt x="8" y="3"/>
                    <a:pt x="8" y="3"/>
                    <a:pt x="8" y="3"/>
                  </a:cubicBezTo>
                  <a:cubicBezTo>
                    <a:pt x="8" y="2"/>
                    <a:pt x="9" y="2"/>
                    <a:pt x="9" y="2"/>
                  </a:cubicBezTo>
                  <a:cubicBezTo>
                    <a:pt x="9" y="2"/>
                    <a:pt x="9" y="2"/>
                    <a:pt x="9" y="2"/>
                  </a:cubicBezTo>
                  <a:cubicBezTo>
                    <a:pt x="9" y="2"/>
                    <a:pt x="10" y="2"/>
                    <a:pt x="10" y="2"/>
                  </a:cubicBezTo>
                  <a:cubicBezTo>
                    <a:pt x="10" y="2"/>
                    <a:pt x="11" y="1"/>
                    <a:pt x="10" y="1"/>
                  </a:cubicBezTo>
                  <a:cubicBezTo>
                    <a:pt x="10" y="0"/>
                    <a:pt x="10" y="1"/>
                    <a:pt x="10" y="1"/>
                  </a:cubicBezTo>
                  <a:cubicBezTo>
                    <a:pt x="10" y="1"/>
                    <a:pt x="9" y="1"/>
                    <a:pt x="9" y="1"/>
                  </a:cubicBezTo>
                  <a:cubicBezTo>
                    <a:pt x="9" y="1"/>
                    <a:pt x="8" y="1"/>
                    <a:pt x="8" y="1"/>
                  </a:cubicBezTo>
                  <a:cubicBezTo>
                    <a:pt x="8" y="1"/>
                    <a:pt x="7" y="1"/>
                    <a:pt x="7" y="1"/>
                  </a:cubicBezTo>
                  <a:cubicBezTo>
                    <a:pt x="7" y="1"/>
                    <a:pt x="7" y="1"/>
                    <a:pt x="7" y="2"/>
                  </a:cubicBezTo>
                  <a:cubicBezTo>
                    <a:pt x="7" y="2"/>
                    <a:pt x="6" y="2"/>
                    <a:pt x="6" y="2"/>
                  </a:cubicBezTo>
                  <a:cubicBezTo>
                    <a:pt x="6" y="3"/>
                    <a:pt x="6" y="3"/>
                    <a:pt x="6" y="3"/>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79" name="Freeform 173"/>
            <p:cNvSpPr>
              <a:spLocks/>
            </p:cNvSpPr>
            <p:nvPr/>
          </p:nvSpPr>
          <p:spPr bwMode="auto">
            <a:xfrm>
              <a:off x="253" y="2612"/>
              <a:ext cx="7" cy="5"/>
            </a:xfrm>
            <a:custGeom>
              <a:avLst/>
              <a:gdLst>
                <a:gd name="T0" fmla="*/ 1 w 4"/>
                <a:gd name="T1" fmla="*/ 0 h 3"/>
                <a:gd name="T2" fmla="*/ 0 w 4"/>
                <a:gd name="T3" fmla="*/ 1 h 3"/>
                <a:gd name="T4" fmla="*/ 1 w 4"/>
                <a:gd name="T5" fmla="*/ 2 h 3"/>
                <a:gd name="T6" fmla="*/ 3 w 4"/>
                <a:gd name="T7" fmla="*/ 2 h 3"/>
                <a:gd name="T8" fmla="*/ 3 w 4"/>
                <a:gd name="T9" fmla="*/ 1 h 3"/>
                <a:gd name="T10" fmla="*/ 2 w 4"/>
                <a:gd name="T11" fmla="*/ 0 h 3"/>
                <a:gd name="T12" fmla="*/ 1 w 4"/>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4" h="3">
                  <a:moveTo>
                    <a:pt x="1" y="0"/>
                  </a:moveTo>
                  <a:cubicBezTo>
                    <a:pt x="1" y="0"/>
                    <a:pt x="0" y="1"/>
                    <a:pt x="0" y="1"/>
                  </a:cubicBezTo>
                  <a:cubicBezTo>
                    <a:pt x="0" y="2"/>
                    <a:pt x="0" y="2"/>
                    <a:pt x="1" y="2"/>
                  </a:cubicBezTo>
                  <a:cubicBezTo>
                    <a:pt x="1" y="3"/>
                    <a:pt x="2" y="3"/>
                    <a:pt x="3" y="2"/>
                  </a:cubicBezTo>
                  <a:cubicBezTo>
                    <a:pt x="3" y="2"/>
                    <a:pt x="4" y="2"/>
                    <a:pt x="3" y="1"/>
                  </a:cubicBezTo>
                  <a:cubicBezTo>
                    <a:pt x="3" y="1"/>
                    <a:pt x="2" y="1"/>
                    <a:pt x="2" y="0"/>
                  </a:cubicBezTo>
                  <a:cubicBezTo>
                    <a:pt x="1" y="0"/>
                    <a:pt x="1" y="0"/>
                    <a:pt x="1"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0" name="Freeform 174"/>
            <p:cNvSpPr>
              <a:spLocks/>
            </p:cNvSpPr>
            <p:nvPr/>
          </p:nvSpPr>
          <p:spPr bwMode="auto">
            <a:xfrm>
              <a:off x="285" y="2614"/>
              <a:ext cx="11" cy="8"/>
            </a:xfrm>
            <a:custGeom>
              <a:avLst/>
              <a:gdLst>
                <a:gd name="T0" fmla="*/ 2 w 6"/>
                <a:gd name="T1" fmla="*/ 1 h 5"/>
                <a:gd name="T2" fmla="*/ 1 w 6"/>
                <a:gd name="T3" fmla="*/ 2 h 5"/>
                <a:gd name="T4" fmla="*/ 0 w 6"/>
                <a:gd name="T5" fmla="*/ 2 h 5"/>
                <a:gd name="T6" fmla="*/ 1 w 6"/>
                <a:gd name="T7" fmla="*/ 4 h 5"/>
                <a:gd name="T8" fmla="*/ 3 w 6"/>
                <a:gd name="T9" fmla="*/ 5 h 5"/>
                <a:gd name="T10" fmla="*/ 3 w 6"/>
                <a:gd name="T11" fmla="*/ 5 h 5"/>
                <a:gd name="T12" fmla="*/ 4 w 6"/>
                <a:gd name="T13" fmla="*/ 5 h 5"/>
                <a:gd name="T14" fmla="*/ 5 w 6"/>
                <a:gd name="T15" fmla="*/ 5 h 5"/>
                <a:gd name="T16" fmla="*/ 5 w 6"/>
                <a:gd name="T17" fmla="*/ 4 h 5"/>
                <a:gd name="T18" fmla="*/ 6 w 6"/>
                <a:gd name="T19" fmla="*/ 4 h 5"/>
                <a:gd name="T20" fmla="*/ 6 w 6"/>
                <a:gd name="T21" fmla="*/ 3 h 5"/>
                <a:gd name="T22" fmla="*/ 6 w 6"/>
                <a:gd name="T23" fmla="*/ 3 h 5"/>
                <a:gd name="T24" fmla="*/ 6 w 6"/>
                <a:gd name="T25" fmla="*/ 3 h 5"/>
                <a:gd name="T26" fmla="*/ 6 w 6"/>
                <a:gd name="T27" fmla="*/ 2 h 5"/>
                <a:gd name="T28" fmla="*/ 6 w 6"/>
                <a:gd name="T29" fmla="*/ 2 h 5"/>
                <a:gd name="T30" fmla="*/ 5 w 6"/>
                <a:gd name="T31" fmla="*/ 1 h 5"/>
                <a:gd name="T32" fmla="*/ 5 w 6"/>
                <a:gd name="T33" fmla="*/ 0 h 5"/>
                <a:gd name="T34" fmla="*/ 4 w 6"/>
                <a:gd name="T35" fmla="*/ 0 h 5"/>
                <a:gd name="T36" fmla="*/ 4 w 6"/>
                <a:gd name="T37" fmla="*/ 0 h 5"/>
                <a:gd name="T38" fmla="*/ 3 w 6"/>
                <a:gd name="T39" fmla="*/ 0 h 5"/>
                <a:gd name="T40" fmla="*/ 3 w 6"/>
                <a:gd name="T41" fmla="*/ 0 h 5"/>
                <a:gd name="T42" fmla="*/ 2 w 6"/>
                <a:gd name="T43" fmla="*/ 0 h 5"/>
                <a:gd name="T44" fmla="*/ 2 w 6"/>
                <a:gd name="T45" fmla="*/ 0 h 5"/>
                <a:gd name="T46" fmla="*/ 2 w 6"/>
                <a:gd name="T47"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 h="5">
                  <a:moveTo>
                    <a:pt x="2" y="1"/>
                  </a:moveTo>
                  <a:cubicBezTo>
                    <a:pt x="1" y="1"/>
                    <a:pt x="1" y="2"/>
                    <a:pt x="1" y="2"/>
                  </a:cubicBezTo>
                  <a:cubicBezTo>
                    <a:pt x="0" y="2"/>
                    <a:pt x="0" y="2"/>
                    <a:pt x="0" y="2"/>
                  </a:cubicBezTo>
                  <a:cubicBezTo>
                    <a:pt x="0" y="3"/>
                    <a:pt x="0" y="3"/>
                    <a:pt x="1" y="4"/>
                  </a:cubicBezTo>
                  <a:cubicBezTo>
                    <a:pt x="1" y="4"/>
                    <a:pt x="2" y="5"/>
                    <a:pt x="3" y="5"/>
                  </a:cubicBezTo>
                  <a:cubicBezTo>
                    <a:pt x="3" y="5"/>
                    <a:pt x="3" y="5"/>
                    <a:pt x="3" y="5"/>
                  </a:cubicBezTo>
                  <a:cubicBezTo>
                    <a:pt x="3" y="5"/>
                    <a:pt x="3" y="5"/>
                    <a:pt x="4" y="5"/>
                  </a:cubicBezTo>
                  <a:cubicBezTo>
                    <a:pt x="4" y="5"/>
                    <a:pt x="4" y="5"/>
                    <a:pt x="5" y="5"/>
                  </a:cubicBezTo>
                  <a:cubicBezTo>
                    <a:pt x="5" y="5"/>
                    <a:pt x="5" y="4"/>
                    <a:pt x="5" y="4"/>
                  </a:cubicBezTo>
                  <a:cubicBezTo>
                    <a:pt x="5" y="4"/>
                    <a:pt x="5" y="4"/>
                    <a:pt x="6" y="4"/>
                  </a:cubicBezTo>
                  <a:cubicBezTo>
                    <a:pt x="6" y="4"/>
                    <a:pt x="6" y="3"/>
                    <a:pt x="6" y="3"/>
                  </a:cubicBezTo>
                  <a:cubicBezTo>
                    <a:pt x="6" y="3"/>
                    <a:pt x="6" y="3"/>
                    <a:pt x="6" y="3"/>
                  </a:cubicBezTo>
                  <a:cubicBezTo>
                    <a:pt x="6" y="3"/>
                    <a:pt x="6" y="3"/>
                    <a:pt x="6" y="3"/>
                  </a:cubicBezTo>
                  <a:cubicBezTo>
                    <a:pt x="6" y="3"/>
                    <a:pt x="6" y="3"/>
                    <a:pt x="6" y="2"/>
                  </a:cubicBezTo>
                  <a:cubicBezTo>
                    <a:pt x="6" y="2"/>
                    <a:pt x="6" y="2"/>
                    <a:pt x="6" y="2"/>
                  </a:cubicBezTo>
                  <a:cubicBezTo>
                    <a:pt x="5" y="1"/>
                    <a:pt x="5" y="1"/>
                    <a:pt x="5" y="1"/>
                  </a:cubicBezTo>
                  <a:cubicBezTo>
                    <a:pt x="5" y="1"/>
                    <a:pt x="5" y="0"/>
                    <a:pt x="5" y="0"/>
                  </a:cubicBezTo>
                  <a:cubicBezTo>
                    <a:pt x="5" y="0"/>
                    <a:pt x="5" y="0"/>
                    <a:pt x="4" y="0"/>
                  </a:cubicBezTo>
                  <a:cubicBezTo>
                    <a:pt x="4" y="0"/>
                    <a:pt x="4" y="0"/>
                    <a:pt x="4" y="0"/>
                  </a:cubicBezTo>
                  <a:cubicBezTo>
                    <a:pt x="3" y="0"/>
                    <a:pt x="3" y="0"/>
                    <a:pt x="3" y="0"/>
                  </a:cubicBezTo>
                  <a:cubicBezTo>
                    <a:pt x="3" y="0"/>
                    <a:pt x="3" y="0"/>
                    <a:pt x="3" y="0"/>
                  </a:cubicBezTo>
                  <a:cubicBezTo>
                    <a:pt x="2" y="0"/>
                    <a:pt x="2" y="0"/>
                    <a:pt x="2" y="0"/>
                  </a:cubicBezTo>
                  <a:cubicBezTo>
                    <a:pt x="2" y="0"/>
                    <a:pt x="2" y="0"/>
                    <a:pt x="2" y="0"/>
                  </a:cubicBezTo>
                  <a:cubicBezTo>
                    <a:pt x="2" y="1"/>
                    <a:pt x="2" y="1"/>
                    <a:pt x="2" y="1"/>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1" name="Freeform 175"/>
            <p:cNvSpPr>
              <a:spLocks/>
            </p:cNvSpPr>
            <p:nvPr/>
          </p:nvSpPr>
          <p:spPr bwMode="auto">
            <a:xfrm>
              <a:off x="294" y="2614"/>
              <a:ext cx="2" cy="0"/>
            </a:xfrm>
            <a:custGeom>
              <a:avLst/>
              <a:gdLst>
                <a:gd name="T0" fmla="*/ 0 w 1"/>
                <a:gd name="T1" fmla="*/ 0 w 1"/>
                <a:gd name="T2" fmla="*/ 0 w 1"/>
                <a:gd name="T3" fmla="*/ 0 w 1"/>
                <a:gd name="T4" fmla="*/ 0 w 1"/>
              </a:gdLst>
              <a:ahLst/>
              <a:cxnLst>
                <a:cxn ang="0">
                  <a:pos x="T0" y="0"/>
                </a:cxn>
                <a:cxn ang="0">
                  <a:pos x="T1" y="0"/>
                </a:cxn>
                <a:cxn ang="0">
                  <a:pos x="T2" y="0"/>
                </a:cxn>
                <a:cxn ang="0">
                  <a:pos x="T3" y="0"/>
                </a:cxn>
                <a:cxn ang="0">
                  <a:pos x="T4" y="0"/>
                </a:cxn>
              </a:cxnLst>
              <a:rect l="0" t="0" r="r" b="b"/>
              <a:pathLst>
                <a:path w="1">
                  <a:moveTo>
                    <a:pt x="0" y="0"/>
                  </a:moveTo>
                  <a:cubicBezTo>
                    <a:pt x="1" y="0"/>
                    <a:pt x="1" y="0"/>
                    <a:pt x="0" y="0"/>
                  </a:cubicBezTo>
                  <a:cubicBezTo>
                    <a:pt x="0" y="0"/>
                    <a:pt x="0" y="0"/>
                    <a:pt x="0" y="0"/>
                  </a:cubicBezTo>
                  <a:cubicBezTo>
                    <a:pt x="0" y="0"/>
                    <a:pt x="0" y="0"/>
                    <a:pt x="0" y="0"/>
                  </a:cubicBezTo>
                  <a:cubicBezTo>
                    <a:pt x="0" y="0"/>
                    <a:pt x="0" y="0"/>
                    <a:pt x="0"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2" name="Freeform 176"/>
            <p:cNvSpPr>
              <a:spLocks/>
            </p:cNvSpPr>
            <p:nvPr/>
          </p:nvSpPr>
          <p:spPr bwMode="auto">
            <a:xfrm>
              <a:off x="313" y="2602"/>
              <a:ext cx="15" cy="13"/>
            </a:xfrm>
            <a:custGeom>
              <a:avLst/>
              <a:gdLst>
                <a:gd name="T0" fmla="*/ 8 w 9"/>
                <a:gd name="T1" fmla="*/ 0 h 8"/>
                <a:gd name="T2" fmla="*/ 7 w 9"/>
                <a:gd name="T3" fmla="*/ 0 h 8"/>
                <a:gd name="T4" fmla="*/ 7 w 9"/>
                <a:gd name="T5" fmla="*/ 1 h 8"/>
                <a:gd name="T6" fmla="*/ 7 w 9"/>
                <a:gd name="T7" fmla="*/ 1 h 8"/>
                <a:gd name="T8" fmla="*/ 6 w 9"/>
                <a:gd name="T9" fmla="*/ 2 h 8"/>
                <a:gd name="T10" fmla="*/ 6 w 9"/>
                <a:gd name="T11" fmla="*/ 3 h 8"/>
                <a:gd name="T12" fmla="*/ 5 w 9"/>
                <a:gd name="T13" fmla="*/ 4 h 8"/>
                <a:gd name="T14" fmla="*/ 5 w 9"/>
                <a:gd name="T15" fmla="*/ 4 h 8"/>
                <a:gd name="T16" fmla="*/ 4 w 9"/>
                <a:gd name="T17" fmla="*/ 5 h 8"/>
                <a:gd name="T18" fmla="*/ 4 w 9"/>
                <a:gd name="T19" fmla="*/ 7 h 8"/>
                <a:gd name="T20" fmla="*/ 2 w 9"/>
                <a:gd name="T21" fmla="*/ 8 h 8"/>
                <a:gd name="T22" fmla="*/ 1 w 9"/>
                <a:gd name="T23" fmla="*/ 8 h 8"/>
                <a:gd name="T24" fmla="*/ 3 w 9"/>
                <a:gd name="T25" fmla="*/ 8 h 8"/>
                <a:gd name="T26" fmla="*/ 4 w 9"/>
                <a:gd name="T27" fmla="*/ 8 h 8"/>
                <a:gd name="T28" fmla="*/ 5 w 9"/>
                <a:gd name="T29" fmla="*/ 7 h 8"/>
                <a:gd name="T30" fmla="*/ 7 w 9"/>
                <a:gd name="T31" fmla="*/ 6 h 8"/>
                <a:gd name="T32" fmla="*/ 8 w 9"/>
                <a:gd name="T33" fmla="*/ 6 h 8"/>
                <a:gd name="T34" fmla="*/ 8 w 9"/>
                <a:gd name="T35" fmla="*/ 5 h 8"/>
                <a:gd name="T36" fmla="*/ 9 w 9"/>
                <a:gd name="T37" fmla="*/ 4 h 8"/>
                <a:gd name="T38" fmla="*/ 9 w 9"/>
                <a:gd name="T39" fmla="*/ 3 h 8"/>
                <a:gd name="T40" fmla="*/ 9 w 9"/>
                <a:gd name="T41" fmla="*/ 3 h 8"/>
                <a:gd name="T42" fmla="*/ 9 w 9"/>
                <a:gd name="T43" fmla="*/ 1 h 8"/>
                <a:gd name="T44" fmla="*/ 9 w 9"/>
                <a:gd name="T45" fmla="*/ 0 h 8"/>
                <a:gd name="T46" fmla="*/ 8 w 9"/>
                <a:gd name="T4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 h="8">
                  <a:moveTo>
                    <a:pt x="8" y="0"/>
                  </a:moveTo>
                  <a:cubicBezTo>
                    <a:pt x="7" y="0"/>
                    <a:pt x="6" y="0"/>
                    <a:pt x="7" y="0"/>
                  </a:cubicBezTo>
                  <a:cubicBezTo>
                    <a:pt x="7" y="1"/>
                    <a:pt x="7" y="1"/>
                    <a:pt x="7" y="1"/>
                  </a:cubicBezTo>
                  <a:cubicBezTo>
                    <a:pt x="7" y="1"/>
                    <a:pt x="6" y="1"/>
                    <a:pt x="7" y="1"/>
                  </a:cubicBezTo>
                  <a:cubicBezTo>
                    <a:pt x="7" y="2"/>
                    <a:pt x="6" y="2"/>
                    <a:pt x="6" y="2"/>
                  </a:cubicBezTo>
                  <a:cubicBezTo>
                    <a:pt x="6" y="2"/>
                    <a:pt x="6" y="3"/>
                    <a:pt x="6" y="3"/>
                  </a:cubicBezTo>
                  <a:cubicBezTo>
                    <a:pt x="5" y="3"/>
                    <a:pt x="5" y="3"/>
                    <a:pt x="5" y="4"/>
                  </a:cubicBezTo>
                  <a:cubicBezTo>
                    <a:pt x="5" y="4"/>
                    <a:pt x="5" y="4"/>
                    <a:pt x="5" y="4"/>
                  </a:cubicBezTo>
                  <a:cubicBezTo>
                    <a:pt x="5" y="5"/>
                    <a:pt x="4" y="5"/>
                    <a:pt x="4" y="5"/>
                  </a:cubicBezTo>
                  <a:cubicBezTo>
                    <a:pt x="4" y="6"/>
                    <a:pt x="5" y="6"/>
                    <a:pt x="4" y="7"/>
                  </a:cubicBezTo>
                  <a:cubicBezTo>
                    <a:pt x="3" y="7"/>
                    <a:pt x="2" y="8"/>
                    <a:pt x="2" y="8"/>
                  </a:cubicBezTo>
                  <a:cubicBezTo>
                    <a:pt x="1" y="8"/>
                    <a:pt x="0" y="8"/>
                    <a:pt x="1" y="8"/>
                  </a:cubicBezTo>
                  <a:cubicBezTo>
                    <a:pt x="2" y="8"/>
                    <a:pt x="2" y="8"/>
                    <a:pt x="3" y="8"/>
                  </a:cubicBezTo>
                  <a:cubicBezTo>
                    <a:pt x="3" y="8"/>
                    <a:pt x="3" y="8"/>
                    <a:pt x="4" y="8"/>
                  </a:cubicBezTo>
                  <a:cubicBezTo>
                    <a:pt x="4" y="7"/>
                    <a:pt x="5" y="7"/>
                    <a:pt x="5" y="7"/>
                  </a:cubicBezTo>
                  <a:cubicBezTo>
                    <a:pt x="6" y="7"/>
                    <a:pt x="6" y="7"/>
                    <a:pt x="7" y="6"/>
                  </a:cubicBezTo>
                  <a:cubicBezTo>
                    <a:pt x="7" y="6"/>
                    <a:pt x="7" y="6"/>
                    <a:pt x="8" y="6"/>
                  </a:cubicBezTo>
                  <a:cubicBezTo>
                    <a:pt x="8" y="6"/>
                    <a:pt x="8" y="6"/>
                    <a:pt x="8" y="5"/>
                  </a:cubicBezTo>
                  <a:cubicBezTo>
                    <a:pt x="9" y="4"/>
                    <a:pt x="9" y="4"/>
                    <a:pt x="9" y="4"/>
                  </a:cubicBezTo>
                  <a:cubicBezTo>
                    <a:pt x="9" y="4"/>
                    <a:pt x="9" y="4"/>
                    <a:pt x="9" y="3"/>
                  </a:cubicBezTo>
                  <a:cubicBezTo>
                    <a:pt x="9" y="3"/>
                    <a:pt x="9" y="3"/>
                    <a:pt x="9" y="3"/>
                  </a:cubicBezTo>
                  <a:cubicBezTo>
                    <a:pt x="9" y="3"/>
                    <a:pt x="9" y="2"/>
                    <a:pt x="9" y="1"/>
                  </a:cubicBezTo>
                  <a:cubicBezTo>
                    <a:pt x="9" y="0"/>
                    <a:pt x="9" y="0"/>
                    <a:pt x="9" y="0"/>
                  </a:cubicBezTo>
                  <a:cubicBezTo>
                    <a:pt x="9" y="0"/>
                    <a:pt x="8" y="0"/>
                    <a:pt x="8"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3" name="Freeform 177"/>
            <p:cNvSpPr>
              <a:spLocks/>
            </p:cNvSpPr>
            <p:nvPr/>
          </p:nvSpPr>
          <p:spPr bwMode="auto">
            <a:xfrm>
              <a:off x="328" y="2600"/>
              <a:ext cx="2" cy="2"/>
            </a:xfrm>
            <a:custGeom>
              <a:avLst/>
              <a:gdLst>
                <a:gd name="T0" fmla="*/ 0 w 1"/>
                <a:gd name="T1" fmla="*/ 0 h 1"/>
                <a:gd name="T2" fmla="*/ 0 w 1"/>
                <a:gd name="T3" fmla="*/ 1 h 1"/>
                <a:gd name="T4" fmla="*/ 0 w 1"/>
                <a:gd name="T5" fmla="*/ 1 h 1"/>
                <a:gd name="T6" fmla="*/ 0 w 1"/>
                <a:gd name="T7" fmla="*/ 0 h 1"/>
              </a:gdLst>
              <a:ahLst/>
              <a:cxnLst>
                <a:cxn ang="0">
                  <a:pos x="T0" y="T1"/>
                </a:cxn>
                <a:cxn ang="0">
                  <a:pos x="T2" y="T3"/>
                </a:cxn>
                <a:cxn ang="0">
                  <a:pos x="T4" y="T5"/>
                </a:cxn>
                <a:cxn ang="0">
                  <a:pos x="T6" y="T7"/>
                </a:cxn>
              </a:cxnLst>
              <a:rect l="0" t="0" r="r" b="b"/>
              <a:pathLst>
                <a:path w="1" h="1">
                  <a:moveTo>
                    <a:pt x="0" y="0"/>
                  </a:moveTo>
                  <a:cubicBezTo>
                    <a:pt x="0" y="1"/>
                    <a:pt x="1" y="1"/>
                    <a:pt x="0" y="1"/>
                  </a:cubicBezTo>
                  <a:cubicBezTo>
                    <a:pt x="0" y="1"/>
                    <a:pt x="0" y="1"/>
                    <a:pt x="0" y="1"/>
                  </a:cubicBezTo>
                  <a:cubicBezTo>
                    <a:pt x="0" y="1"/>
                    <a:pt x="0" y="0"/>
                    <a:pt x="0"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4" name="Freeform 178"/>
            <p:cNvSpPr>
              <a:spLocks/>
            </p:cNvSpPr>
            <p:nvPr/>
          </p:nvSpPr>
          <p:spPr bwMode="auto">
            <a:xfrm>
              <a:off x="327" y="2591"/>
              <a:ext cx="10" cy="9"/>
            </a:xfrm>
            <a:custGeom>
              <a:avLst/>
              <a:gdLst>
                <a:gd name="T0" fmla="*/ 3 w 6"/>
                <a:gd name="T1" fmla="*/ 1 h 5"/>
                <a:gd name="T2" fmla="*/ 2 w 6"/>
                <a:gd name="T3" fmla="*/ 2 h 5"/>
                <a:gd name="T4" fmla="*/ 1 w 6"/>
                <a:gd name="T5" fmla="*/ 3 h 5"/>
                <a:gd name="T6" fmla="*/ 1 w 6"/>
                <a:gd name="T7" fmla="*/ 3 h 5"/>
                <a:gd name="T8" fmla="*/ 1 w 6"/>
                <a:gd name="T9" fmla="*/ 4 h 5"/>
                <a:gd name="T10" fmla="*/ 1 w 6"/>
                <a:gd name="T11" fmla="*/ 4 h 5"/>
                <a:gd name="T12" fmla="*/ 2 w 6"/>
                <a:gd name="T13" fmla="*/ 5 h 5"/>
                <a:gd name="T14" fmla="*/ 2 w 6"/>
                <a:gd name="T15" fmla="*/ 4 h 5"/>
                <a:gd name="T16" fmla="*/ 3 w 6"/>
                <a:gd name="T17" fmla="*/ 4 h 5"/>
                <a:gd name="T18" fmla="*/ 4 w 6"/>
                <a:gd name="T19" fmla="*/ 3 h 5"/>
                <a:gd name="T20" fmla="*/ 5 w 6"/>
                <a:gd name="T21" fmla="*/ 3 h 5"/>
                <a:gd name="T22" fmla="*/ 6 w 6"/>
                <a:gd name="T23" fmla="*/ 2 h 5"/>
                <a:gd name="T24" fmla="*/ 6 w 6"/>
                <a:gd name="T25" fmla="*/ 1 h 5"/>
                <a:gd name="T26" fmla="*/ 6 w 6"/>
                <a:gd name="T27" fmla="*/ 1 h 5"/>
                <a:gd name="T28" fmla="*/ 6 w 6"/>
                <a:gd name="T29" fmla="*/ 0 h 5"/>
                <a:gd name="T30" fmla="*/ 6 w 6"/>
                <a:gd name="T31" fmla="*/ 0 h 5"/>
                <a:gd name="T32" fmla="*/ 5 w 6"/>
                <a:gd name="T33" fmla="*/ 0 h 5"/>
                <a:gd name="T34" fmla="*/ 5 w 6"/>
                <a:gd name="T35" fmla="*/ 1 h 5"/>
                <a:gd name="T36" fmla="*/ 4 w 6"/>
                <a:gd name="T37" fmla="*/ 1 h 5"/>
                <a:gd name="T38" fmla="*/ 4 w 6"/>
                <a:gd name="T39" fmla="*/ 1 h 5"/>
                <a:gd name="T40" fmla="*/ 3 w 6"/>
                <a:gd name="T41" fmla="*/ 1 h 5"/>
                <a:gd name="T42" fmla="*/ 3 w 6"/>
                <a:gd name="T43" fmla="*/ 1 h 5"/>
                <a:gd name="T44" fmla="*/ 3 w 6"/>
                <a:gd name="T45"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 h="5">
                  <a:moveTo>
                    <a:pt x="3" y="1"/>
                  </a:moveTo>
                  <a:cubicBezTo>
                    <a:pt x="3" y="1"/>
                    <a:pt x="2" y="2"/>
                    <a:pt x="2" y="2"/>
                  </a:cubicBezTo>
                  <a:cubicBezTo>
                    <a:pt x="1" y="2"/>
                    <a:pt x="1" y="2"/>
                    <a:pt x="1" y="3"/>
                  </a:cubicBezTo>
                  <a:cubicBezTo>
                    <a:pt x="1" y="3"/>
                    <a:pt x="1" y="3"/>
                    <a:pt x="1" y="3"/>
                  </a:cubicBezTo>
                  <a:cubicBezTo>
                    <a:pt x="1" y="4"/>
                    <a:pt x="0" y="4"/>
                    <a:pt x="1" y="4"/>
                  </a:cubicBezTo>
                  <a:cubicBezTo>
                    <a:pt x="1" y="4"/>
                    <a:pt x="1" y="4"/>
                    <a:pt x="1" y="4"/>
                  </a:cubicBezTo>
                  <a:cubicBezTo>
                    <a:pt x="2" y="4"/>
                    <a:pt x="2" y="5"/>
                    <a:pt x="2" y="5"/>
                  </a:cubicBezTo>
                  <a:cubicBezTo>
                    <a:pt x="2" y="5"/>
                    <a:pt x="2" y="5"/>
                    <a:pt x="2" y="4"/>
                  </a:cubicBezTo>
                  <a:cubicBezTo>
                    <a:pt x="2" y="4"/>
                    <a:pt x="2" y="4"/>
                    <a:pt x="3" y="4"/>
                  </a:cubicBezTo>
                  <a:cubicBezTo>
                    <a:pt x="3" y="4"/>
                    <a:pt x="4" y="4"/>
                    <a:pt x="4" y="3"/>
                  </a:cubicBezTo>
                  <a:cubicBezTo>
                    <a:pt x="4" y="3"/>
                    <a:pt x="5" y="3"/>
                    <a:pt x="5" y="3"/>
                  </a:cubicBezTo>
                  <a:cubicBezTo>
                    <a:pt x="5" y="3"/>
                    <a:pt x="6" y="2"/>
                    <a:pt x="6" y="2"/>
                  </a:cubicBezTo>
                  <a:cubicBezTo>
                    <a:pt x="6" y="1"/>
                    <a:pt x="6" y="1"/>
                    <a:pt x="6" y="1"/>
                  </a:cubicBezTo>
                  <a:cubicBezTo>
                    <a:pt x="6" y="1"/>
                    <a:pt x="5" y="1"/>
                    <a:pt x="6" y="1"/>
                  </a:cubicBezTo>
                  <a:cubicBezTo>
                    <a:pt x="6" y="1"/>
                    <a:pt x="6" y="0"/>
                    <a:pt x="6" y="0"/>
                  </a:cubicBezTo>
                  <a:cubicBezTo>
                    <a:pt x="6" y="0"/>
                    <a:pt x="6" y="0"/>
                    <a:pt x="6" y="0"/>
                  </a:cubicBezTo>
                  <a:cubicBezTo>
                    <a:pt x="5" y="0"/>
                    <a:pt x="5" y="0"/>
                    <a:pt x="5" y="0"/>
                  </a:cubicBezTo>
                  <a:cubicBezTo>
                    <a:pt x="5" y="1"/>
                    <a:pt x="5" y="1"/>
                    <a:pt x="5" y="1"/>
                  </a:cubicBezTo>
                  <a:cubicBezTo>
                    <a:pt x="4" y="1"/>
                    <a:pt x="4" y="1"/>
                    <a:pt x="4" y="1"/>
                  </a:cubicBezTo>
                  <a:cubicBezTo>
                    <a:pt x="4" y="1"/>
                    <a:pt x="4" y="1"/>
                    <a:pt x="4" y="1"/>
                  </a:cubicBezTo>
                  <a:cubicBezTo>
                    <a:pt x="4" y="1"/>
                    <a:pt x="4" y="1"/>
                    <a:pt x="3" y="1"/>
                  </a:cubicBezTo>
                  <a:cubicBezTo>
                    <a:pt x="3" y="1"/>
                    <a:pt x="3" y="1"/>
                    <a:pt x="3" y="1"/>
                  </a:cubicBezTo>
                  <a:cubicBezTo>
                    <a:pt x="3" y="1"/>
                    <a:pt x="3" y="1"/>
                    <a:pt x="3" y="1"/>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5" name="Freeform 179"/>
            <p:cNvSpPr>
              <a:spLocks/>
            </p:cNvSpPr>
            <p:nvPr/>
          </p:nvSpPr>
          <p:spPr bwMode="auto">
            <a:xfrm>
              <a:off x="333" y="2590"/>
              <a:ext cx="4" cy="1"/>
            </a:xfrm>
            <a:custGeom>
              <a:avLst/>
              <a:gdLst>
                <a:gd name="T0" fmla="*/ 1 w 2"/>
                <a:gd name="T1" fmla="*/ 0 h 1"/>
                <a:gd name="T2" fmla="*/ 1 w 2"/>
                <a:gd name="T3" fmla="*/ 1 h 1"/>
                <a:gd name="T4" fmla="*/ 1 w 2"/>
                <a:gd name="T5" fmla="*/ 1 h 1"/>
                <a:gd name="T6" fmla="*/ 1 w 2"/>
                <a:gd name="T7" fmla="*/ 0 h 1"/>
                <a:gd name="T8" fmla="*/ 2 w 2"/>
                <a:gd name="T9" fmla="*/ 0 h 1"/>
                <a:gd name="T10" fmla="*/ 1 w 2"/>
                <a:gd name="T11" fmla="*/ 0 h 1"/>
                <a:gd name="T12" fmla="*/ 1 w 2"/>
                <a:gd name="T13" fmla="*/ 0 h 1"/>
              </a:gdLst>
              <a:ahLst/>
              <a:cxnLst>
                <a:cxn ang="0">
                  <a:pos x="T0" y="T1"/>
                </a:cxn>
                <a:cxn ang="0">
                  <a:pos x="T2" y="T3"/>
                </a:cxn>
                <a:cxn ang="0">
                  <a:pos x="T4" y="T5"/>
                </a:cxn>
                <a:cxn ang="0">
                  <a:pos x="T6" y="T7"/>
                </a:cxn>
                <a:cxn ang="0">
                  <a:pos x="T8" y="T9"/>
                </a:cxn>
                <a:cxn ang="0">
                  <a:pos x="T10" y="T11"/>
                </a:cxn>
                <a:cxn ang="0">
                  <a:pos x="T12" y="T13"/>
                </a:cxn>
              </a:cxnLst>
              <a:rect l="0" t="0" r="r" b="b"/>
              <a:pathLst>
                <a:path w="2" h="1">
                  <a:moveTo>
                    <a:pt x="1" y="0"/>
                  </a:moveTo>
                  <a:cubicBezTo>
                    <a:pt x="1" y="0"/>
                    <a:pt x="1" y="0"/>
                    <a:pt x="1" y="1"/>
                  </a:cubicBezTo>
                  <a:cubicBezTo>
                    <a:pt x="0" y="1"/>
                    <a:pt x="1" y="1"/>
                    <a:pt x="1" y="1"/>
                  </a:cubicBezTo>
                  <a:cubicBezTo>
                    <a:pt x="1" y="1"/>
                    <a:pt x="1" y="1"/>
                    <a:pt x="1" y="0"/>
                  </a:cubicBezTo>
                  <a:cubicBezTo>
                    <a:pt x="1" y="0"/>
                    <a:pt x="2" y="0"/>
                    <a:pt x="2" y="0"/>
                  </a:cubicBezTo>
                  <a:cubicBezTo>
                    <a:pt x="1" y="0"/>
                    <a:pt x="1" y="0"/>
                    <a:pt x="1" y="0"/>
                  </a:cubicBezTo>
                  <a:cubicBezTo>
                    <a:pt x="1" y="0"/>
                    <a:pt x="1" y="0"/>
                    <a:pt x="1"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6" name="Freeform 180"/>
            <p:cNvSpPr>
              <a:spLocks/>
            </p:cNvSpPr>
            <p:nvPr/>
          </p:nvSpPr>
          <p:spPr bwMode="auto">
            <a:xfrm>
              <a:off x="335" y="2590"/>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7" name="Freeform 181"/>
            <p:cNvSpPr>
              <a:spLocks/>
            </p:cNvSpPr>
            <p:nvPr/>
          </p:nvSpPr>
          <p:spPr bwMode="auto">
            <a:xfrm>
              <a:off x="335" y="2586"/>
              <a:ext cx="0" cy="2"/>
            </a:xfrm>
            <a:custGeom>
              <a:avLst/>
              <a:gdLst>
                <a:gd name="T0" fmla="*/ 1 h 1"/>
                <a:gd name="T1" fmla="*/ 0 h 1"/>
                <a:gd name="T2" fmla="*/ 0 h 1"/>
                <a:gd name="T3" fmla="*/ 1 h 1"/>
              </a:gdLst>
              <a:ahLst/>
              <a:cxnLst>
                <a:cxn ang="0">
                  <a:pos x="0" y="T0"/>
                </a:cxn>
                <a:cxn ang="0">
                  <a:pos x="0" y="T1"/>
                </a:cxn>
                <a:cxn ang="0">
                  <a:pos x="0" y="T2"/>
                </a:cxn>
                <a:cxn ang="0">
                  <a:pos x="0" y="T3"/>
                </a:cxn>
              </a:cxnLst>
              <a:rect l="0" t="0" r="r" b="b"/>
              <a:pathLst>
                <a:path h="1">
                  <a:moveTo>
                    <a:pt x="0" y="1"/>
                  </a:moveTo>
                  <a:cubicBezTo>
                    <a:pt x="0" y="1"/>
                    <a:pt x="0" y="1"/>
                    <a:pt x="0" y="0"/>
                  </a:cubicBezTo>
                  <a:cubicBezTo>
                    <a:pt x="0" y="0"/>
                    <a:pt x="0" y="0"/>
                    <a:pt x="0" y="0"/>
                  </a:cubicBezTo>
                  <a:lnTo>
                    <a:pt x="0" y="1"/>
                  </a:ln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grpSp>
    </p:spTree>
    <p:extLst>
      <p:ext uri="{BB962C8B-B14F-4D97-AF65-F5344CB8AC3E}">
        <p14:creationId xmlns:p14="http://schemas.microsoft.com/office/powerpoint/2010/main" val="238788669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1907630" y="1184333"/>
            <a:ext cx="6175111" cy="762000"/>
          </a:xfrm>
        </p:spPr>
        <p:txBody>
          <a:bodyPr/>
          <a:lstStyle/>
          <a:p>
            <a:pPr eaLnBrk="1" hangingPunct="1"/>
            <a:r>
              <a:rPr lang="fr-FR" altLang="de-DE" b="1" dirty="0"/>
              <a:t>Réduction de la pauvreté</a:t>
            </a:r>
            <a:endParaRPr lang="fr-FR" altLang="de-DE" dirty="0">
              <a:solidFill>
                <a:schemeClr val="tx1"/>
              </a:solidFill>
            </a:endParaRPr>
          </a:p>
        </p:txBody>
      </p:sp>
      <p:sp>
        <p:nvSpPr>
          <p:cNvPr id="3" name="Fußzeilenplatzhalter 2"/>
          <p:cNvSpPr>
            <a:spLocks noGrp="1"/>
          </p:cNvSpPr>
          <p:nvPr>
            <p:ph type="ftr" sz="quarter" idx="10"/>
          </p:nvPr>
        </p:nvSpPr>
        <p:spPr>
          <a:xfrm>
            <a:off x="2862263" y="6581775"/>
            <a:ext cx="3419475" cy="244475"/>
          </a:xfrm>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pPr>
              <a:defRPr/>
            </a:pPr>
            <a:r>
              <a:rPr lang="de-DE" altLang="de-DE" sz="1000">
                <a:solidFill>
                  <a:srgbClr val="6E6452"/>
                </a:solidFill>
                <a:latin typeface="Arial Narrow" panose="020B0606020202030204" pitchFamily="34" charset="0"/>
              </a:rPr>
              <a:t>La GIZ au Bénin</a:t>
            </a:r>
            <a:endParaRPr lang="de-DE" altLang="de-DE" sz="1000" dirty="0">
              <a:solidFill>
                <a:srgbClr val="6E6452"/>
              </a:solidFill>
              <a:latin typeface="Arial Narrow" panose="020B0606020202030204" pitchFamily="34" charset="0"/>
            </a:endParaRPr>
          </a:p>
        </p:txBody>
      </p:sp>
      <p:sp>
        <p:nvSpPr>
          <p:cNvPr id="13316" name="Datumsplatzhalter 3"/>
          <p:cNvSpPr>
            <a:spLocks noGrp="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endParaRPr lang="de-DE" altLang="de-DE" sz="1000" b="0" dirty="0">
              <a:solidFill>
                <a:srgbClr val="6E6452"/>
              </a:solidFill>
              <a:latin typeface="Arial Narrow" pitchFamily="34" charset="0"/>
            </a:endParaRPr>
          </a:p>
        </p:txBody>
      </p:sp>
      <p:sp>
        <p:nvSpPr>
          <p:cNvPr id="13317" name="Inhaltsplatzhalter 4"/>
          <p:cNvSpPr>
            <a:spLocks noGrp="1"/>
          </p:cNvSpPr>
          <p:nvPr>
            <p:ph idx="1"/>
          </p:nvPr>
        </p:nvSpPr>
        <p:spPr>
          <a:xfrm>
            <a:off x="827088" y="1844675"/>
            <a:ext cx="7849482" cy="4536735"/>
          </a:xfrm>
        </p:spPr>
        <p:txBody>
          <a:bodyPr/>
          <a:lstStyle/>
          <a:p>
            <a:pPr marL="1404000" indent="-1404000"/>
            <a:r>
              <a:rPr lang="fr-FR" altLang="de-DE" sz="1600" b="1" dirty="0"/>
              <a:t>Projet:	</a:t>
            </a:r>
            <a:r>
              <a:rPr lang="fr-FR" altLang="de-DE" sz="1400" b="1" dirty="0">
                <a:solidFill>
                  <a:schemeClr val="tx1"/>
                </a:solidFill>
              </a:rPr>
              <a:t>Appui conseil macroéconomique pour la réduction de la pauvreté dans le contexte de l’Agenda 2030 (ACMERP)</a:t>
            </a:r>
          </a:p>
          <a:p>
            <a:pPr marL="1404000" indent="-1404000"/>
            <a:r>
              <a:rPr lang="fr-FR" altLang="de-DE" sz="1600" b="1" dirty="0"/>
              <a:t>Commettant</a:t>
            </a:r>
            <a:r>
              <a:rPr lang="fr-FR" altLang="de-DE" sz="1600" dirty="0"/>
              <a:t>:	</a:t>
            </a:r>
            <a:r>
              <a:rPr lang="fr-FR" altLang="de-DE" sz="1400" dirty="0">
                <a:solidFill>
                  <a:schemeClr val="tx1"/>
                </a:solidFill>
                <a:cs typeface="Arial" charset="0"/>
              </a:rPr>
              <a:t>Ministère fédéral de la Coopération économique et du Développement (BMZ)</a:t>
            </a:r>
          </a:p>
          <a:p>
            <a:pPr marL="1404000" indent="-1404000"/>
            <a:r>
              <a:rPr lang="fr-FR" altLang="de-DE" sz="1600" b="1" dirty="0"/>
              <a:t>Objectif</a:t>
            </a:r>
            <a:r>
              <a:rPr lang="fr-FR" altLang="de-DE" sz="1600" dirty="0"/>
              <a:t>:	</a:t>
            </a:r>
            <a:r>
              <a:rPr lang="fr-FR" sz="1400" dirty="0">
                <a:solidFill>
                  <a:schemeClr val="tx1"/>
                </a:solidFill>
              </a:rPr>
              <a:t>Les capacités des principaux acteurs (</a:t>
            </a:r>
            <a:r>
              <a:rPr lang="fr-FR" altLang="de-DE" sz="1400" dirty="0">
                <a:solidFill>
                  <a:schemeClr val="tx1"/>
                </a:solidFill>
              </a:rPr>
              <a:t>Ministère des Finances et celles du Ministère du Plan et du Développement)</a:t>
            </a:r>
            <a:r>
              <a:rPr lang="fr-FR" sz="1400" dirty="0">
                <a:solidFill>
                  <a:schemeClr val="tx1"/>
                </a:solidFill>
              </a:rPr>
              <a:t> de la politique économique du Bénin à piloter les processus de lutte contre la pauvreté engagés dans le cadre de l’Agenda 2030 sont améliorées</a:t>
            </a:r>
            <a:endParaRPr lang="fr-FR" altLang="de-DE" sz="1400" dirty="0">
              <a:solidFill>
                <a:schemeClr val="tx1"/>
              </a:solidFill>
            </a:endParaRPr>
          </a:p>
          <a:p>
            <a:r>
              <a:rPr lang="fr-FR" altLang="de-DE" sz="1600" b="1" dirty="0"/>
              <a:t>Approche</a:t>
            </a:r>
            <a:r>
              <a:rPr lang="fr-FR" altLang="de-DE" sz="1600" dirty="0"/>
              <a:t>: </a:t>
            </a:r>
          </a:p>
          <a:p>
            <a:pPr marL="285750" indent="-285750" algn="just">
              <a:buFont typeface="Arial" panose="020B0604020202020204" pitchFamily="34" charset="0"/>
              <a:buChar char="•"/>
            </a:pPr>
            <a:r>
              <a:rPr lang="fr-FR" sz="1400" dirty="0">
                <a:solidFill>
                  <a:schemeClr val="tx1"/>
                </a:solidFill>
              </a:rPr>
              <a:t>Les compétences macroéconomiques et statistiques des institutions partenaires pour la réalisation d’analyses, de prévisions et d’évaluations ex ante/ex post des incidences des politiques sont renforcées. </a:t>
            </a:r>
          </a:p>
          <a:p>
            <a:pPr marL="285750" indent="-285750" algn="just">
              <a:buFont typeface="Arial" panose="020B0604020202020204" pitchFamily="34" charset="0"/>
              <a:buChar char="•"/>
            </a:pPr>
            <a:r>
              <a:rPr lang="fr-FR" sz="1400" dirty="0">
                <a:solidFill>
                  <a:schemeClr val="tx1"/>
                </a:solidFill>
              </a:rPr>
              <a:t>Les capacités d’unités sélectionnées des structures partenaires sont améliorées en matière de management organisationnel et de gestion de processus. </a:t>
            </a:r>
          </a:p>
          <a:p>
            <a:pPr marL="285750" indent="-285750" algn="just">
              <a:buFont typeface="Arial" panose="020B0604020202020204" pitchFamily="34" charset="0"/>
              <a:buChar char="•"/>
            </a:pPr>
            <a:r>
              <a:rPr lang="fr-FR" sz="1400" dirty="0">
                <a:solidFill>
                  <a:schemeClr val="tx1"/>
                </a:solidFill>
              </a:rPr>
              <a:t>Le transfert des enseignements acquis au niveau international et régional pour le processus de réduction de la pauvreté dans le cadre de l’Agenda 2030 est encouragé. </a:t>
            </a:r>
          </a:p>
        </p:txBody>
      </p:sp>
      <p:pic>
        <p:nvPicPr>
          <p:cNvPr id="6" name="Grafik 5" descr="IMG_1842.JPG"/>
          <p:cNvPicPr>
            <a:picLocks noChangeAspect="1"/>
          </p:cNvPicPr>
          <p:nvPr/>
        </p:nvPicPr>
        <p:blipFill>
          <a:blip r:embed="rId2" cstate="screen">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1259540" y="1196690"/>
            <a:ext cx="590029" cy="458533"/>
          </a:xfrm>
          <a:prstGeom prst="rect">
            <a:avLst/>
          </a:prstGeom>
        </p:spPr>
      </p:pic>
    </p:spTree>
    <p:extLst>
      <p:ext uri="{BB962C8B-B14F-4D97-AF65-F5344CB8AC3E}">
        <p14:creationId xmlns:p14="http://schemas.microsoft.com/office/powerpoint/2010/main" val="392402770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a:xfrm>
            <a:off x="1763713" y="1341438"/>
            <a:ext cx="6985000" cy="688975"/>
          </a:xfrm>
        </p:spPr>
        <p:txBody>
          <a:bodyPr/>
          <a:lstStyle/>
          <a:p>
            <a:pPr eaLnBrk="1" hangingPunct="1"/>
            <a:r>
              <a:rPr lang="fr-FR" altLang="de-DE" b="1" dirty="0"/>
              <a:t>Développement social</a:t>
            </a:r>
          </a:p>
        </p:txBody>
      </p:sp>
      <p:sp>
        <p:nvSpPr>
          <p:cNvPr id="3" name="Fußzeilenplatzhalter 2"/>
          <p:cNvSpPr>
            <a:spLocks noGrp="1"/>
          </p:cNvSpPr>
          <p:nvPr>
            <p:ph type="ftr" sz="quarter" idx="10"/>
          </p:nvPr>
        </p:nvSpPr>
        <p:spPr/>
        <p:txBody>
          <a:bodyPr/>
          <a:lstStyle/>
          <a:p>
            <a:pPr>
              <a:defRPr/>
            </a:pPr>
            <a:r>
              <a:rPr lang="de-DE"/>
              <a:t>La GIZ au Bénin</a:t>
            </a:r>
            <a:endParaRPr lang="de-DE" dirty="0"/>
          </a:p>
        </p:txBody>
      </p:sp>
      <p:sp>
        <p:nvSpPr>
          <p:cNvPr id="15364" name="Datumsplatzhalter 3"/>
          <p:cNvSpPr>
            <a:spLocks noGrp="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endParaRPr lang="de-DE" altLang="de-DE" sz="1000" b="0" dirty="0">
              <a:solidFill>
                <a:srgbClr val="6E6452"/>
              </a:solidFill>
              <a:latin typeface="Arial Narrow" pitchFamily="34" charset="0"/>
            </a:endParaRPr>
          </a:p>
        </p:txBody>
      </p:sp>
      <p:sp>
        <p:nvSpPr>
          <p:cNvPr id="8" name="Inhaltsplatzhalter 4"/>
          <p:cNvSpPr>
            <a:spLocks noGrp="1"/>
          </p:cNvSpPr>
          <p:nvPr>
            <p:ph idx="1"/>
          </p:nvPr>
        </p:nvSpPr>
        <p:spPr>
          <a:xfrm>
            <a:off x="755470" y="1988800"/>
            <a:ext cx="7919595" cy="3960550"/>
          </a:xfrm>
        </p:spPr>
        <p:txBody>
          <a:bodyPr/>
          <a:lstStyle/>
          <a:p>
            <a:pPr marL="1440000" indent="-1440000">
              <a:spcBef>
                <a:spcPts val="0"/>
              </a:spcBef>
              <a:defRPr/>
            </a:pPr>
            <a:r>
              <a:rPr lang="fr-FR" sz="1600" b="1" dirty="0"/>
              <a:t>Projet:	</a:t>
            </a:r>
            <a:r>
              <a:rPr lang="fr-FR" sz="1400" b="1" dirty="0">
                <a:solidFill>
                  <a:schemeClr val="tx1"/>
                </a:solidFill>
              </a:rPr>
              <a:t>Appui au renforcement des capacités dans le secteur de l’éducation (ProEduc)</a:t>
            </a:r>
          </a:p>
          <a:p>
            <a:pPr marL="1440000" indent="-1440000">
              <a:spcBef>
                <a:spcPts val="0"/>
              </a:spcBef>
              <a:defRPr/>
            </a:pPr>
            <a:r>
              <a:rPr lang="fr-FR" sz="1600" b="1" dirty="0"/>
              <a:t>Commettant</a:t>
            </a:r>
            <a:r>
              <a:rPr lang="fr-FR" sz="1600" dirty="0"/>
              <a:t>:	</a:t>
            </a:r>
            <a:r>
              <a:rPr lang="fr-FR" altLang="de-DE" sz="1400" dirty="0">
                <a:solidFill>
                  <a:schemeClr val="tx1"/>
                </a:solidFill>
                <a:cs typeface="Arial" charset="0"/>
              </a:rPr>
              <a:t>Ministère fédéral de la Coopération économique et du Développement (BMZ)</a:t>
            </a:r>
            <a:endParaRPr lang="fr-FR" sz="1400" dirty="0">
              <a:solidFill>
                <a:schemeClr val="tx1"/>
              </a:solidFill>
              <a:cs typeface="Arial" pitchFamily="34" charset="0"/>
            </a:endParaRPr>
          </a:p>
          <a:p>
            <a:pPr marL="1440000" indent="-1440000">
              <a:spcBef>
                <a:spcPts val="0"/>
              </a:spcBef>
              <a:defRPr/>
            </a:pPr>
            <a:r>
              <a:rPr lang="fr-FR" sz="1600" b="1" dirty="0"/>
              <a:t>Objectif</a:t>
            </a:r>
            <a:r>
              <a:rPr lang="fr-FR" sz="1600" dirty="0"/>
              <a:t>:	</a:t>
            </a:r>
            <a:r>
              <a:rPr lang="fr-FR" sz="1400" dirty="0">
                <a:solidFill>
                  <a:schemeClr val="tx1"/>
                </a:solidFill>
              </a:rPr>
              <a:t>Amélioration de la qualité de l’école, accès équitable pour les filles et les garçons, achèvement de l’école primaire pour toutes et tous.</a:t>
            </a:r>
          </a:p>
          <a:p>
            <a:pPr>
              <a:defRPr/>
            </a:pPr>
            <a:r>
              <a:rPr lang="fr-FR" sz="1600" b="1" dirty="0"/>
              <a:t>Approche</a:t>
            </a:r>
            <a:r>
              <a:rPr lang="fr-FR" sz="1600" dirty="0"/>
              <a:t>: </a:t>
            </a:r>
          </a:p>
          <a:p>
            <a:pPr marL="285750" indent="-285750" algn="just">
              <a:spcBef>
                <a:spcPts val="0"/>
              </a:spcBef>
              <a:buFont typeface="Arial" panose="020B0604020202020204" pitchFamily="34" charset="0"/>
              <a:buChar char="•"/>
              <a:defRPr/>
            </a:pPr>
            <a:r>
              <a:rPr lang="fr-FR" sz="1400" dirty="0">
                <a:solidFill>
                  <a:schemeClr val="tx1"/>
                </a:solidFill>
              </a:rPr>
              <a:t>Les circonscriptions scolaires sont appuyées pour jouer un rôle d‘avant-garde et de multiplicateur pour le développement scolaire.</a:t>
            </a:r>
          </a:p>
          <a:p>
            <a:pPr marL="285750" indent="-285750" algn="just">
              <a:spcBef>
                <a:spcPts val="0"/>
              </a:spcBef>
              <a:buFont typeface="Arial" panose="020B0604020202020204" pitchFamily="34" charset="0"/>
              <a:buChar char="•"/>
              <a:defRPr/>
            </a:pPr>
            <a:r>
              <a:rPr lang="fr-FR" sz="1400" dirty="0">
                <a:solidFill>
                  <a:schemeClr val="tx1"/>
                </a:solidFill>
              </a:rPr>
              <a:t>Appui au renforcement des capacités en termes de l’amélioration de l’enseignement et apprentissage.</a:t>
            </a:r>
          </a:p>
          <a:p>
            <a:pPr marL="285750" indent="-285750" algn="just">
              <a:spcBef>
                <a:spcPts val="0"/>
              </a:spcBef>
              <a:buFont typeface="Arial" panose="020B0604020202020204" pitchFamily="34" charset="0"/>
              <a:buChar char="•"/>
              <a:defRPr/>
            </a:pPr>
            <a:r>
              <a:rPr lang="fr-FR" sz="1400" dirty="0">
                <a:solidFill>
                  <a:schemeClr val="tx1"/>
                </a:solidFill>
              </a:rPr>
              <a:t>Le projet soutient une étroite coopération entre les circonscriptions scolaires, les écoles primaires publiques, les associations de parents d‘élèves, les communes et des organisations non-gouvernementales et d‘autres acteurs impliqués dans l‘éducation </a:t>
            </a:r>
          </a:p>
          <a:p>
            <a:pPr>
              <a:defRPr/>
            </a:pPr>
            <a:endParaRPr lang="fr-FR"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a:xfrm>
            <a:off x="754613" y="1254951"/>
            <a:ext cx="7775575" cy="619125"/>
          </a:xfrm>
        </p:spPr>
        <p:txBody>
          <a:bodyPr/>
          <a:lstStyle/>
          <a:p>
            <a:pPr algn="ctr" eaLnBrk="1" hangingPunct="1"/>
            <a:r>
              <a:rPr lang="fr-FR" altLang="de-DE" b="1" dirty="0"/>
              <a:t>Projets régionaux et globaux</a:t>
            </a:r>
          </a:p>
        </p:txBody>
      </p:sp>
      <p:sp>
        <p:nvSpPr>
          <p:cNvPr id="3" name="Fußzeilenplatzhalter 2"/>
          <p:cNvSpPr>
            <a:spLocks noGrp="1"/>
          </p:cNvSpPr>
          <p:nvPr>
            <p:ph type="ftr" sz="quarter" idx="10"/>
          </p:nvPr>
        </p:nvSpPr>
        <p:spPr>
          <a:xfrm>
            <a:off x="2843760" y="6611937"/>
            <a:ext cx="3419475" cy="246063"/>
          </a:xfrm>
        </p:spPr>
        <p:txBody>
          <a:bodyPr/>
          <a:lstStyle/>
          <a:p>
            <a:pPr>
              <a:defRPr/>
            </a:pPr>
            <a:r>
              <a:rPr lang="de-DE"/>
              <a:t>La GIZ au Bénin</a:t>
            </a:r>
            <a:endParaRPr lang="de-DE" dirty="0"/>
          </a:p>
        </p:txBody>
      </p:sp>
      <p:sp>
        <p:nvSpPr>
          <p:cNvPr id="17412" name="Datumsplatzhalter 3"/>
          <p:cNvSpPr>
            <a:spLocks noGrp="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endParaRPr lang="de-DE" altLang="de-DE" sz="1000" b="0" dirty="0">
              <a:solidFill>
                <a:srgbClr val="6E6452"/>
              </a:solidFill>
              <a:latin typeface="Arial Narrow" pitchFamily="34" charset="0"/>
            </a:endParaRPr>
          </a:p>
        </p:txBody>
      </p:sp>
      <p:sp>
        <p:nvSpPr>
          <p:cNvPr id="17413" name="Inhaltsplatzhalter 4"/>
          <p:cNvSpPr>
            <a:spLocks noGrp="1"/>
          </p:cNvSpPr>
          <p:nvPr>
            <p:ph idx="1"/>
          </p:nvPr>
        </p:nvSpPr>
        <p:spPr>
          <a:xfrm>
            <a:off x="1513507" y="1938742"/>
            <a:ext cx="6984219" cy="4131455"/>
          </a:xfrm>
        </p:spPr>
        <p:txBody>
          <a:bodyPr/>
          <a:lstStyle/>
          <a:p>
            <a:pPr marL="285750" indent="-285750">
              <a:buFont typeface="Wingdings" pitchFamily="2" charset="2"/>
              <a:buChar char="§"/>
            </a:pPr>
            <a:r>
              <a:rPr lang="fr-FR" altLang="de-DE" b="1" dirty="0"/>
              <a:t>Réserve de biosphère delta du fleuve Mono: </a:t>
            </a:r>
            <a:br>
              <a:rPr lang="fr-FR" altLang="de-DE" b="1" dirty="0"/>
            </a:br>
            <a:r>
              <a:rPr lang="fr-FR" altLang="de-DE" sz="1400" dirty="0">
                <a:solidFill>
                  <a:schemeClr val="tx1"/>
                </a:solidFill>
              </a:rPr>
              <a:t>Protection des ressources naturelles en particulier la diversité biologique.</a:t>
            </a:r>
          </a:p>
          <a:p>
            <a:endParaRPr lang="fr-FR" altLang="de-DE" sz="1400" dirty="0">
              <a:solidFill>
                <a:schemeClr val="tx1"/>
              </a:solidFill>
            </a:endParaRPr>
          </a:p>
          <a:p>
            <a:pPr marL="285750" indent="-285750">
              <a:buFont typeface="Wingdings" pitchFamily="2" charset="2"/>
              <a:buChar char="§"/>
            </a:pPr>
            <a:r>
              <a:rPr lang="fr-FR" altLang="de-DE" b="1" dirty="0"/>
              <a:t>Réserve de biosphère transfrontalière W-Arly-</a:t>
            </a:r>
            <a:r>
              <a:rPr lang="fr-FR" altLang="de-DE" b="1" dirty="0" err="1"/>
              <a:t>Pendjari</a:t>
            </a:r>
            <a:r>
              <a:rPr lang="fr-FR" altLang="de-DE" b="1" dirty="0"/>
              <a:t>: </a:t>
            </a:r>
            <a:r>
              <a:rPr lang="fr-FR" sz="1400" dirty="0">
                <a:solidFill>
                  <a:schemeClr val="tx1"/>
                </a:solidFill>
              </a:rPr>
              <a:t>Amélioration des conditions cadres pour une gestion durable naturelle de la réserve dans la région W-Arly-</a:t>
            </a:r>
            <a:r>
              <a:rPr lang="fr-FR" sz="1400" dirty="0" err="1">
                <a:solidFill>
                  <a:schemeClr val="tx1"/>
                </a:solidFill>
              </a:rPr>
              <a:t>Pendjari</a:t>
            </a:r>
            <a:r>
              <a:rPr lang="fr-FR" sz="1400" dirty="0">
                <a:solidFill>
                  <a:schemeClr val="tx1"/>
                </a:solidFill>
              </a:rPr>
              <a:t> au niveau local et national.</a:t>
            </a:r>
          </a:p>
          <a:p>
            <a:endParaRPr lang="fr-FR" altLang="de-DE" sz="1400" dirty="0">
              <a:solidFill>
                <a:schemeClr val="tx1"/>
              </a:solidFill>
            </a:endParaRPr>
          </a:p>
          <a:p>
            <a:pPr marL="285750" indent="-285750">
              <a:buFont typeface="Wingdings" pitchFamily="2" charset="2"/>
              <a:buChar char="§"/>
            </a:pPr>
            <a:r>
              <a:rPr lang="fr-FR" b="1" dirty="0"/>
              <a:t>Processus d’élaboration des Plans Nationaux d’Adaptation (PAS/PNA):</a:t>
            </a:r>
            <a:br>
              <a:rPr lang="fr-FR" b="1" dirty="0"/>
            </a:br>
            <a:r>
              <a:rPr lang="fr-FR" sz="1400" dirty="0">
                <a:solidFill>
                  <a:schemeClr val="tx1"/>
                </a:solidFill>
                <a:ea typeface="+mn-ea"/>
                <a:cs typeface="+mn-cs"/>
              </a:rPr>
              <a:t>Soutien pour les processus d’élaboration des Plans Nationaux d’Adaptation au changement climatique dans les PMA francophones en Afrique subsaharienne fondé sur la science</a:t>
            </a:r>
            <a:endParaRPr lang="fr-FR" altLang="de-DE" sz="1400" dirty="0">
              <a:solidFill>
                <a:schemeClr val="tx1"/>
              </a:solidFill>
              <a:ea typeface="+mn-ea"/>
              <a:cs typeface="+mn-cs"/>
            </a:endParaRPr>
          </a:p>
        </p:txBody>
      </p:sp>
      <p:grpSp>
        <p:nvGrpSpPr>
          <p:cNvPr id="12" name="Group 4"/>
          <p:cNvGrpSpPr>
            <a:grpSpLocks noChangeAspect="1"/>
          </p:cNvGrpSpPr>
          <p:nvPr/>
        </p:nvGrpSpPr>
        <p:grpSpPr bwMode="auto">
          <a:xfrm>
            <a:off x="1475570" y="1183342"/>
            <a:ext cx="638600" cy="559113"/>
            <a:chOff x="97" y="2390"/>
            <a:chExt cx="1414" cy="1238"/>
          </a:xfrm>
        </p:grpSpPr>
        <p:sp>
          <p:nvSpPr>
            <p:cNvPr id="13" name="AutoShape 3"/>
            <p:cNvSpPr>
              <a:spLocks noChangeAspect="1" noChangeArrowheads="1" noTextEdit="1"/>
            </p:cNvSpPr>
            <p:nvPr/>
          </p:nvSpPr>
          <p:spPr bwMode="auto">
            <a:xfrm>
              <a:off x="97" y="2390"/>
              <a:ext cx="1414" cy="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 name="Freeform 5"/>
            <p:cNvSpPr>
              <a:spLocks/>
            </p:cNvSpPr>
            <p:nvPr/>
          </p:nvSpPr>
          <p:spPr bwMode="auto">
            <a:xfrm>
              <a:off x="1312" y="2641"/>
              <a:ext cx="4" cy="9"/>
            </a:xfrm>
            <a:custGeom>
              <a:avLst/>
              <a:gdLst>
                <a:gd name="T0" fmla="*/ 0 w 2"/>
                <a:gd name="T1" fmla="*/ 0 h 5"/>
                <a:gd name="T2" fmla="*/ 0 w 2"/>
                <a:gd name="T3" fmla="*/ 0 h 5"/>
                <a:gd name="T4" fmla="*/ 0 w 2"/>
                <a:gd name="T5" fmla="*/ 0 h 5"/>
                <a:gd name="T6" fmla="*/ 0 w 2"/>
                <a:gd name="T7" fmla="*/ 0 h 5"/>
                <a:gd name="T8" fmla="*/ 0 w 2"/>
                <a:gd name="T9" fmla="*/ 0 h 5"/>
                <a:gd name="T10" fmla="*/ 0 w 2"/>
                <a:gd name="T11" fmla="*/ 0 h 5"/>
                <a:gd name="T12" fmla="*/ 0 w 2"/>
                <a:gd name="T13" fmla="*/ 1 h 5"/>
                <a:gd name="T14" fmla="*/ 0 w 2"/>
                <a:gd name="T15" fmla="*/ 1 h 5"/>
                <a:gd name="T16" fmla="*/ 0 w 2"/>
                <a:gd name="T17" fmla="*/ 2 h 5"/>
                <a:gd name="T18" fmla="*/ 0 w 2"/>
                <a:gd name="T19" fmla="*/ 2 h 5"/>
                <a:gd name="T20" fmla="*/ 0 w 2"/>
                <a:gd name="T21" fmla="*/ 2 h 5"/>
                <a:gd name="T22" fmla="*/ 0 w 2"/>
                <a:gd name="T23" fmla="*/ 2 h 5"/>
                <a:gd name="T24" fmla="*/ 0 w 2"/>
                <a:gd name="T25" fmla="*/ 3 h 5"/>
                <a:gd name="T26" fmla="*/ 0 w 2"/>
                <a:gd name="T27" fmla="*/ 3 h 5"/>
                <a:gd name="T28" fmla="*/ 1 w 2"/>
                <a:gd name="T29" fmla="*/ 3 h 5"/>
                <a:gd name="T30" fmla="*/ 1 w 2"/>
                <a:gd name="T31" fmla="*/ 4 h 5"/>
                <a:gd name="T32" fmla="*/ 1 w 2"/>
                <a:gd name="T33" fmla="*/ 4 h 5"/>
                <a:gd name="T34" fmla="*/ 1 w 2"/>
                <a:gd name="T35" fmla="*/ 4 h 5"/>
                <a:gd name="T36" fmla="*/ 1 w 2"/>
                <a:gd name="T37" fmla="*/ 4 h 5"/>
                <a:gd name="T38" fmla="*/ 1 w 2"/>
                <a:gd name="T39" fmla="*/ 5 h 5"/>
                <a:gd name="T40" fmla="*/ 1 w 2"/>
                <a:gd name="T41" fmla="*/ 4 h 5"/>
                <a:gd name="T42" fmla="*/ 1 w 2"/>
                <a:gd name="T43" fmla="*/ 4 h 5"/>
                <a:gd name="T44" fmla="*/ 2 w 2"/>
                <a:gd name="T45" fmla="*/ 3 h 5"/>
                <a:gd name="T46" fmla="*/ 2 w 2"/>
                <a:gd name="T47" fmla="*/ 3 h 5"/>
                <a:gd name="T48" fmla="*/ 2 w 2"/>
                <a:gd name="T49" fmla="*/ 2 h 5"/>
                <a:gd name="T50" fmla="*/ 2 w 2"/>
                <a:gd name="T51" fmla="*/ 2 h 5"/>
                <a:gd name="T52" fmla="*/ 2 w 2"/>
                <a:gd name="T53" fmla="*/ 2 h 5"/>
                <a:gd name="T54" fmla="*/ 2 w 2"/>
                <a:gd name="T55" fmla="*/ 2 h 5"/>
                <a:gd name="T56" fmla="*/ 2 w 2"/>
                <a:gd name="T57" fmla="*/ 2 h 5"/>
                <a:gd name="T58" fmla="*/ 2 w 2"/>
                <a:gd name="T59" fmla="*/ 1 h 5"/>
                <a:gd name="T60" fmla="*/ 2 w 2"/>
                <a:gd name="T61" fmla="*/ 1 h 5"/>
                <a:gd name="T62" fmla="*/ 2 w 2"/>
                <a:gd name="T63" fmla="*/ 1 h 5"/>
                <a:gd name="T64" fmla="*/ 2 w 2"/>
                <a:gd name="T65" fmla="*/ 1 h 5"/>
                <a:gd name="T66" fmla="*/ 1 w 2"/>
                <a:gd name="T67" fmla="*/ 1 h 5"/>
                <a:gd name="T68" fmla="*/ 1 w 2"/>
                <a:gd name="T69" fmla="*/ 1 h 5"/>
                <a:gd name="T70" fmla="*/ 1 w 2"/>
                <a:gd name="T71" fmla="*/ 1 h 5"/>
                <a:gd name="T72" fmla="*/ 1 w 2"/>
                <a:gd name="T73" fmla="*/ 0 h 5"/>
                <a:gd name="T74" fmla="*/ 1 w 2"/>
                <a:gd name="T75" fmla="*/ 0 h 5"/>
                <a:gd name="T76" fmla="*/ 1 w 2"/>
                <a:gd name="T77" fmla="*/ 0 h 5"/>
                <a:gd name="T78" fmla="*/ 2 w 2"/>
                <a:gd name="T79" fmla="*/ 0 h 5"/>
                <a:gd name="T80" fmla="*/ 2 w 2"/>
                <a:gd name="T81" fmla="*/ 0 h 5"/>
                <a:gd name="T82" fmla="*/ 1 w 2"/>
                <a:gd name="T83" fmla="*/ 0 h 5"/>
                <a:gd name="T84" fmla="*/ 1 w 2"/>
                <a:gd name="T85" fmla="*/ 0 h 5"/>
                <a:gd name="T86" fmla="*/ 1 w 2"/>
                <a:gd name="T87" fmla="*/ 0 h 5"/>
                <a:gd name="T88" fmla="*/ 1 w 2"/>
                <a:gd name="T89" fmla="*/ 0 h 5"/>
                <a:gd name="T90" fmla="*/ 1 w 2"/>
                <a:gd name="T91" fmla="*/ 0 h 5"/>
                <a:gd name="T92" fmla="*/ 0 w 2"/>
                <a:gd name="T9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 h="5">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2"/>
                  </a:cubicBezTo>
                  <a:cubicBezTo>
                    <a:pt x="0" y="2"/>
                    <a:pt x="0" y="2"/>
                    <a:pt x="0" y="2"/>
                  </a:cubicBezTo>
                  <a:cubicBezTo>
                    <a:pt x="0" y="2"/>
                    <a:pt x="0" y="2"/>
                    <a:pt x="0" y="2"/>
                  </a:cubicBezTo>
                  <a:cubicBezTo>
                    <a:pt x="0" y="2"/>
                    <a:pt x="0" y="2"/>
                    <a:pt x="0" y="2"/>
                  </a:cubicBezTo>
                  <a:cubicBezTo>
                    <a:pt x="0" y="2"/>
                    <a:pt x="0" y="2"/>
                    <a:pt x="0" y="3"/>
                  </a:cubicBezTo>
                  <a:cubicBezTo>
                    <a:pt x="0" y="3"/>
                    <a:pt x="0" y="3"/>
                    <a:pt x="0" y="3"/>
                  </a:cubicBezTo>
                  <a:cubicBezTo>
                    <a:pt x="0" y="3"/>
                    <a:pt x="0" y="3"/>
                    <a:pt x="1" y="3"/>
                  </a:cubicBezTo>
                  <a:cubicBezTo>
                    <a:pt x="1" y="4"/>
                    <a:pt x="1" y="4"/>
                    <a:pt x="1" y="4"/>
                  </a:cubicBezTo>
                  <a:cubicBezTo>
                    <a:pt x="1" y="4"/>
                    <a:pt x="1" y="4"/>
                    <a:pt x="1" y="4"/>
                  </a:cubicBezTo>
                  <a:cubicBezTo>
                    <a:pt x="1" y="4"/>
                    <a:pt x="1" y="4"/>
                    <a:pt x="1" y="4"/>
                  </a:cubicBezTo>
                  <a:cubicBezTo>
                    <a:pt x="1" y="4"/>
                    <a:pt x="1" y="4"/>
                    <a:pt x="1" y="4"/>
                  </a:cubicBezTo>
                  <a:cubicBezTo>
                    <a:pt x="1" y="5"/>
                    <a:pt x="1" y="5"/>
                    <a:pt x="1" y="5"/>
                  </a:cubicBezTo>
                  <a:cubicBezTo>
                    <a:pt x="1" y="5"/>
                    <a:pt x="1" y="5"/>
                    <a:pt x="1" y="4"/>
                  </a:cubicBezTo>
                  <a:cubicBezTo>
                    <a:pt x="1" y="4"/>
                    <a:pt x="2" y="4"/>
                    <a:pt x="1" y="4"/>
                  </a:cubicBezTo>
                  <a:cubicBezTo>
                    <a:pt x="1" y="4"/>
                    <a:pt x="1" y="3"/>
                    <a:pt x="2" y="3"/>
                  </a:cubicBezTo>
                  <a:cubicBezTo>
                    <a:pt x="2" y="3"/>
                    <a:pt x="2" y="3"/>
                    <a:pt x="2" y="3"/>
                  </a:cubicBezTo>
                  <a:cubicBezTo>
                    <a:pt x="2" y="3"/>
                    <a:pt x="2" y="3"/>
                    <a:pt x="2" y="2"/>
                  </a:cubicBezTo>
                  <a:cubicBezTo>
                    <a:pt x="2" y="2"/>
                    <a:pt x="2" y="2"/>
                    <a:pt x="2" y="2"/>
                  </a:cubicBezTo>
                  <a:cubicBezTo>
                    <a:pt x="2" y="2"/>
                    <a:pt x="2" y="2"/>
                    <a:pt x="2" y="2"/>
                  </a:cubicBezTo>
                  <a:cubicBezTo>
                    <a:pt x="2" y="2"/>
                    <a:pt x="2" y="2"/>
                    <a:pt x="2" y="2"/>
                  </a:cubicBezTo>
                  <a:cubicBezTo>
                    <a:pt x="2" y="2"/>
                    <a:pt x="2" y="2"/>
                    <a:pt x="2" y="2"/>
                  </a:cubicBezTo>
                  <a:cubicBezTo>
                    <a:pt x="2" y="2"/>
                    <a:pt x="2" y="2"/>
                    <a:pt x="2" y="1"/>
                  </a:cubicBezTo>
                  <a:cubicBezTo>
                    <a:pt x="2" y="1"/>
                    <a:pt x="2" y="1"/>
                    <a:pt x="2" y="1"/>
                  </a:cubicBezTo>
                  <a:cubicBezTo>
                    <a:pt x="2" y="1"/>
                    <a:pt x="2" y="1"/>
                    <a:pt x="2" y="1"/>
                  </a:cubicBezTo>
                  <a:cubicBezTo>
                    <a:pt x="2" y="1"/>
                    <a:pt x="2" y="1"/>
                    <a:pt x="2"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 name="Freeform 6"/>
            <p:cNvSpPr>
              <a:spLocks/>
            </p:cNvSpPr>
            <p:nvPr/>
          </p:nvSpPr>
          <p:spPr bwMode="auto">
            <a:xfrm>
              <a:off x="1310" y="2643"/>
              <a:ext cx="2" cy="0"/>
            </a:xfrm>
            <a:custGeom>
              <a:avLst/>
              <a:gdLst>
                <a:gd name="T0" fmla="*/ 0 w 1"/>
                <a:gd name="T1" fmla="*/ 0 w 1"/>
                <a:gd name="T2" fmla="*/ 0 w 1"/>
                <a:gd name="T3" fmla="*/ 0 w 1"/>
                <a:gd name="T4" fmla="*/ 0 w 1"/>
                <a:gd name="T5" fmla="*/ 1 w 1"/>
                <a:gd name="T6" fmla="*/ 1 w 1"/>
                <a:gd name="T7" fmla="*/ 1 w 1"/>
                <a:gd name="T8" fmla="*/ 1 w 1"/>
                <a:gd name="T9" fmla="*/ 1 w 1"/>
                <a:gd name="T10" fmla="*/ 0 w 1"/>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Lst>
              <a:rect l="0" t="0" r="r" b="b"/>
              <a:pathLst>
                <a:path w="1">
                  <a:moveTo>
                    <a:pt x="0" y="0"/>
                  </a:moveTo>
                  <a:cubicBezTo>
                    <a:pt x="0" y="0"/>
                    <a:pt x="0" y="0"/>
                    <a:pt x="0" y="0"/>
                  </a:cubicBezTo>
                  <a:cubicBezTo>
                    <a:pt x="0" y="0"/>
                    <a:pt x="0" y="0"/>
                    <a:pt x="0" y="0"/>
                  </a:cubicBezTo>
                  <a:cubicBezTo>
                    <a:pt x="0"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 name="Freeform 7"/>
            <p:cNvSpPr>
              <a:spLocks/>
            </p:cNvSpPr>
            <p:nvPr/>
          </p:nvSpPr>
          <p:spPr bwMode="auto">
            <a:xfrm>
              <a:off x="1310" y="2641"/>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 name="Freeform 8"/>
            <p:cNvSpPr>
              <a:spLocks/>
            </p:cNvSpPr>
            <p:nvPr/>
          </p:nvSpPr>
          <p:spPr bwMode="auto">
            <a:xfrm>
              <a:off x="1310" y="2641"/>
              <a:ext cx="2" cy="0"/>
            </a:xfrm>
            <a:custGeom>
              <a:avLst/>
              <a:gdLst>
                <a:gd name="T0" fmla="*/ 0 w 1"/>
                <a:gd name="T1" fmla="*/ 1 w 1"/>
                <a:gd name="T2" fmla="*/ 0 w 1"/>
                <a:gd name="T3" fmla="*/ 0 w 1"/>
              </a:gdLst>
              <a:ahLst/>
              <a:cxnLst>
                <a:cxn ang="0">
                  <a:pos x="T0" y="0"/>
                </a:cxn>
                <a:cxn ang="0">
                  <a:pos x="T1" y="0"/>
                </a:cxn>
                <a:cxn ang="0">
                  <a:pos x="T2" y="0"/>
                </a:cxn>
                <a:cxn ang="0">
                  <a:pos x="T3" y="0"/>
                </a:cxn>
              </a:cxnLst>
              <a:rect l="0" t="0" r="r" b="b"/>
              <a:pathLst>
                <a:path w="1">
                  <a:moveTo>
                    <a:pt x="0" y="0"/>
                  </a:moveTo>
                  <a:cubicBezTo>
                    <a:pt x="1" y="0"/>
                    <a:pt x="1" y="0"/>
                    <a:pt x="1" y="0"/>
                  </a:cubicBezTo>
                  <a:cubicBezTo>
                    <a:pt x="1" y="0"/>
                    <a:pt x="1" y="0"/>
                    <a:pt x="0" y="0"/>
                  </a:cubicBezTo>
                  <a:cubicBezTo>
                    <a:pt x="0"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 name="Freeform 9"/>
            <p:cNvSpPr>
              <a:spLocks/>
            </p:cNvSpPr>
            <p:nvPr/>
          </p:nvSpPr>
          <p:spPr bwMode="auto">
            <a:xfrm>
              <a:off x="1310" y="264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 name="Freeform 10"/>
            <p:cNvSpPr>
              <a:spLocks/>
            </p:cNvSpPr>
            <p:nvPr/>
          </p:nvSpPr>
          <p:spPr bwMode="auto">
            <a:xfrm>
              <a:off x="1314" y="2639"/>
              <a:ext cx="2" cy="2"/>
            </a:xfrm>
            <a:custGeom>
              <a:avLst/>
              <a:gdLst>
                <a:gd name="T0" fmla="*/ 1 w 1"/>
                <a:gd name="T1" fmla="*/ 0 h 1"/>
                <a:gd name="T2" fmla="*/ 1 w 1"/>
                <a:gd name="T3" fmla="*/ 0 h 1"/>
                <a:gd name="T4" fmla="*/ 0 w 1"/>
                <a:gd name="T5" fmla="*/ 1 h 1"/>
                <a:gd name="T6" fmla="*/ 0 w 1"/>
                <a:gd name="T7" fmla="*/ 1 h 1"/>
                <a:gd name="T8" fmla="*/ 1 w 1"/>
                <a:gd name="T9" fmla="*/ 1 h 1"/>
                <a:gd name="T10" fmla="*/ 1 w 1"/>
                <a:gd name="T11" fmla="*/ 0 h 1"/>
                <a:gd name="T12" fmla="*/ 1 w 1"/>
                <a:gd name="T13" fmla="*/ 1 h 1"/>
                <a:gd name="T14" fmla="*/ 1 w 1"/>
                <a:gd name="T15" fmla="*/ 1 h 1"/>
                <a:gd name="T16" fmla="*/ 1 w 1"/>
                <a:gd name="T17" fmla="*/ 1 h 1"/>
                <a:gd name="T18" fmla="*/ 1 w 1"/>
                <a:gd name="T19" fmla="*/ 1 h 1"/>
                <a:gd name="T20" fmla="*/ 1 w 1"/>
                <a:gd name="T21" fmla="*/ 1 h 1"/>
                <a:gd name="T22" fmla="*/ 1 w 1"/>
                <a:gd name="T23" fmla="*/ 1 h 1"/>
                <a:gd name="T24" fmla="*/ 1 w 1"/>
                <a:gd name="T25" fmla="*/ 0 h 1"/>
                <a:gd name="T26" fmla="*/ 1 w 1"/>
                <a:gd name="T27" fmla="*/ 0 h 1"/>
                <a:gd name="T28" fmla="*/ 1 w 1"/>
                <a:gd name="T29"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 h="1">
                  <a:moveTo>
                    <a:pt x="1" y="0"/>
                  </a:moveTo>
                  <a:cubicBezTo>
                    <a:pt x="1" y="0"/>
                    <a:pt x="1" y="0"/>
                    <a:pt x="1" y="0"/>
                  </a:cubicBezTo>
                  <a:cubicBezTo>
                    <a:pt x="1" y="0"/>
                    <a:pt x="0" y="0"/>
                    <a:pt x="0" y="1"/>
                  </a:cubicBezTo>
                  <a:cubicBezTo>
                    <a:pt x="0" y="1"/>
                    <a:pt x="0" y="1"/>
                    <a:pt x="0" y="1"/>
                  </a:cubicBezTo>
                  <a:cubicBezTo>
                    <a:pt x="1" y="1"/>
                    <a:pt x="1" y="1"/>
                    <a:pt x="1" y="1"/>
                  </a:cubicBezTo>
                  <a:cubicBezTo>
                    <a:pt x="1" y="1"/>
                    <a:pt x="1" y="0"/>
                    <a:pt x="1" y="0"/>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 name="Freeform 11"/>
            <p:cNvSpPr>
              <a:spLocks/>
            </p:cNvSpPr>
            <p:nvPr/>
          </p:nvSpPr>
          <p:spPr bwMode="auto">
            <a:xfrm>
              <a:off x="1314" y="2641"/>
              <a:ext cx="2" cy="2"/>
            </a:xfrm>
            <a:custGeom>
              <a:avLst/>
              <a:gdLst>
                <a:gd name="T0" fmla="*/ 1 w 1"/>
                <a:gd name="T1" fmla="*/ 0 h 1"/>
                <a:gd name="T2" fmla="*/ 1 w 1"/>
                <a:gd name="T3" fmla="*/ 1 h 1"/>
                <a:gd name="T4" fmla="*/ 1 w 1"/>
                <a:gd name="T5" fmla="*/ 1 h 1"/>
                <a:gd name="T6" fmla="*/ 1 w 1"/>
                <a:gd name="T7" fmla="*/ 1 h 1"/>
                <a:gd name="T8" fmla="*/ 1 w 1"/>
                <a:gd name="T9" fmla="*/ 1 h 1"/>
                <a:gd name="T10" fmla="*/ 1 w 1"/>
                <a:gd name="T11" fmla="*/ 1 h 1"/>
                <a:gd name="T12" fmla="*/ 1 w 1"/>
                <a:gd name="T13" fmla="*/ 1 h 1"/>
                <a:gd name="T14" fmla="*/ 1 w 1"/>
                <a:gd name="T15" fmla="*/ 1 h 1"/>
                <a:gd name="T16" fmla="*/ 1 w 1"/>
                <a:gd name="T17" fmla="*/ 1 h 1"/>
                <a:gd name="T18" fmla="*/ 1 w 1"/>
                <a:gd name="T19" fmla="*/ 1 h 1"/>
                <a:gd name="T20" fmla="*/ 1 w 1"/>
                <a:gd name="T21" fmla="*/ 1 h 1"/>
                <a:gd name="T22" fmla="*/ 1 w 1"/>
                <a:gd name="T23" fmla="*/ 1 h 1"/>
                <a:gd name="T24" fmla="*/ 1 w 1"/>
                <a:gd name="T25" fmla="*/ 1 h 1"/>
                <a:gd name="T26" fmla="*/ 1 w 1"/>
                <a:gd name="T27" fmla="*/ 1 h 1"/>
                <a:gd name="T28" fmla="*/ 1 w 1"/>
                <a:gd name="T29" fmla="*/ 1 h 1"/>
                <a:gd name="T30" fmla="*/ 0 w 1"/>
                <a:gd name="T31" fmla="*/ 1 h 1"/>
                <a:gd name="T32" fmla="*/ 0 w 1"/>
                <a:gd name="T33" fmla="*/ 1 h 1"/>
                <a:gd name="T34" fmla="*/ 1 w 1"/>
                <a:gd name="T35"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 h="1">
                  <a:moveTo>
                    <a:pt x="1" y="0"/>
                  </a:moveTo>
                  <a:cubicBezTo>
                    <a:pt x="1" y="0"/>
                    <a:pt x="1"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0" y="1"/>
                    <a:pt x="0" y="1"/>
                  </a:cubicBezTo>
                  <a:cubicBezTo>
                    <a:pt x="0" y="1"/>
                    <a:pt x="0" y="1"/>
                    <a:pt x="0" y="1"/>
                  </a:cubicBezTo>
                  <a:cubicBezTo>
                    <a:pt x="1" y="0"/>
                    <a:pt x="1" y="0"/>
                    <a:pt x="1"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 name="Freeform 12"/>
            <p:cNvSpPr>
              <a:spLocks/>
            </p:cNvSpPr>
            <p:nvPr/>
          </p:nvSpPr>
          <p:spPr bwMode="auto">
            <a:xfrm>
              <a:off x="1314" y="2641"/>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 name="Oval 13"/>
            <p:cNvSpPr>
              <a:spLocks noChangeArrowheads="1"/>
            </p:cNvSpPr>
            <p:nvPr/>
          </p:nvSpPr>
          <p:spPr bwMode="auto">
            <a:xfrm>
              <a:off x="1316" y="2641"/>
              <a:ext cx="1" cy="1"/>
            </a:xfrm>
            <a:prstGeom prst="ellipse">
              <a:avLst/>
            </a:pr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3" name="Oval 14"/>
            <p:cNvSpPr>
              <a:spLocks noChangeArrowheads="1"/>
            </p:cNvSpPr>
            <p:nvPr/>
          </p:nvSpPr>
          <p:spPr bwMode="auto">
            <a:xfrm>
              <a:off x="1316" y="2641"/>
              <a:ext cx="1" cy="1"/>
            </a:xfrm>
            <a:prstGeom prst="ellipse">
              <a:avLst/>
            </a:pr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 name="Freeform 15"/>
            <p:cNvSpPr>
              <a:spLocks/>
            </p:cNvSpPr>
            <p:nvPr/>
          </p:nvSpPr>
          <p:spPr bwMode="auto">
            <a:xfrm>
              <a:off x="340" y="2394"/>
              <a:ext cx="1171" cy="472"/>
            </a:xfrm>
            <a:custGeom>
              <a:avLst/>
              <a:gdLst>
                <a:gd name="T0" fmla="*/ 1142 w 1171"/>
                <a:gd name="T1" fmla="*/ 156 h 472"/>
                <a:gd name="T2" fmla="*/ 1140 w 1171"/>
                <a:gd name="T3" fmla="*/ 73 h 472"/>
                <a:gd name="T4" fmla="*/ 1065 w 1171"/>
                <a:gd name="T5" fmla="*/ 32 h 472"/>
                <a:gd name="T6" fmla="*/ 996 w 1171"/>
                <a:gd name="T7" fmla="*/ 63 h 472"/>
                <a:gd name="T8" fmla="*/ 940 w 1171"/>
                <a:gd name="T9" fmla="*/ 20 h 472"/>
                <a:gd name="T10" fmla="*/ 878 w 1171"/>
                <a:gd name="T11" fmla="*/ 8 h 472"/>
                <a:gd name="T12" fmla="*/ 850 w 1171"/>
                <a:gd name="T13" fmla="*/ 51 h 472"/>
                <a:gd name="T14" fmla="*/ 802 w 1171"/>
                <a:gd name="T15" fmla="*/ 61 h 472"/>
                <a:gd name="T16" fmla="*/ 765 w 1171"/>
                <a:gd name="T17" fmla="*/ 58 h 472"/>
                <a:gd name="T18" fmla="*/ 756 w 1171"/>
                <a:gd name="T19" fmla="*/ 75 h 472"/>
                <a:gd name="T20" fmla="*/ 748 w 1171"/>
                <a:gd name="T21" fmla="*/ 106 h 472"/>
                <a:gd name="T22" fmla="*/ 705 w 1171"/>
                <a:gd name="T23" fmla="*/ 165 h 472"/>
                <a:gd name="T24" fmla="*/ 674 w 1171"/>
                <a:gd name="T25" fmla="*/ 159 h 472"/>
                <a:gd name="T26" fmla="*/ 611 w 1171"/>
                <a:gd name="T27" fmla="*/ 159 h 472"/>
                <a:gd name="T28" fmla="*/ 551 w 1171"/>
                <a:gd name="T29" fmla="*/ 141 h 472"/>
                <a:gd name="T30" fmla="*/ 506 w 1171"/>
                <a:gd name="T31" fmla="*/ 166 h 472"/>
                <a:gd name="T32" fmla="*/ 400 w 1171"/>
                <a:gd name="T33" fmla="*/ 132 h 472"/>
                <a:gd name="T34" fmla="*/ 360 w 1171"/>
                <a:gd name="T35" fmla="*/ 118 h 472"/>
                <a:gd name="T36" fmla="*/ 369 w 1171"/>
                <a:gd name="T37" fmla="*/ 82 h 472"/>
                <a:gd name="T38" fmla="*/ 364 w 1171"/>
                <a:gd name="T39" fmla="*/ 58 h 472"/>
                <a:gd name="T40" fmla="*/ 326 w 1171"/>
                <a:gd name="T41" fmla="*/ 56 h 472"/>
                <a:gd name="T42" fmla="*/ 276 w 1171"/>
                <a:gd name="T43" fmla="*/ 58 h 472"/>
                <a:gd name="T44" fmla="*/ 199 w 1171"/>
                <a:gd name="T45" fmla="*/ 79 h 472"/>
                <a:gd name="T46" fmla="*/ 141 w 1171"/>
                <a:gd name="T47" fmla="*/ 89 h 472"/>
                <a:gd name="T48" fmla="*/ 60 w 1171"/>
                <a:gd name="T49" fmla="*/ 142 h 472"/>
                <a:gd name="T50" fmla="*/ 23 w 1171"/>
                <a:gd name="T51" fmla="*/ 216 h 472"/>
                <a:gd name="T52" fmla="*/ 221 w 1171"/>
                <a:gd name="T53" fmla="*/ 342 h 472"/>
                <a:gd name="T54" fmla="*/ 244 w 1171"/>
                <a:gd name="T55" fmla="*/ 354 h 472"/>
                <a:gd name="T56" fmla="*/ 247 w 1171"/>
                <a:gd name="T57" fmla="*/ 366 h 472"/>
                <a:gd name="T58" fmla="*/ 566 w 1171"/>
                <a:gd name="T59" fmla="*/ 362 h 472"/>
                <a:gd name="T60" fmla="*/ 715 w 1171"/>
                <a:gd name="T61" fmla="*/ 325 h 472"/>
                <a:gd name="T62" fmla="*/ 748 w 1171"/>
                <a:gd name="T63" fmla="*/ 288 h 472"/>
                <a:gd name="T64" fmla="*/ 696 w 1171"/>
                <a:gd name="T65" fmla="*/ 189 h 472"/>
                <a:gd name="T66" fmla="*/ 727 w 1171"/>
                <a:gd name="T67" fmla="*/ 221 h 472"/>
                <a:gd name="T68" fmla="*/ 739 w 1171"/>
                <a:gd name="T69" fmla="*/ 220 h 472"/>
                <a:gd name="T70" fmla="*/ 770 w 1171"/>
                <a:gd name="T71" fmla="*/ 276 h 472"/>
                <a:gd name="T72" fmla="*/ 797 w 1171"/>
                <a:gd name="T73" fmla="*/ 321 h 472"/>
                <a:gd name="T74" fmla="*/ 840 w 1171"/>
                <a:gd name="T75" fmla="*/ 388 h 472"/>
                <a:gd name="T76" fmla="*/ 854 w 1171"/>
                <a:gd name="T77" fmla="*/ 423 h 472"/>
                <a:gd name="T78" fmla="*/ 868 w 1171"/>
                <a:gd name="T79" fmla="*/ 471 h 472"/>
                <a:gd name="T80" fmla="*/ 929 w 1171"/>
                <a:gd name="T81" fmla="*/ 455 h 472"/>
                <a:gd name="T82" fmla="*/ 1001 w 1171"/>
                <a:gd name="T83" fmla="*/ 424 h 472"/>
                <a:gd name="T84" fmla="*/ 1060 w 1171"/>
                <a:gd name="T85" fmla="*/ 388 h 472"/>
                <a:gd name="T86" fmla="*/ 1085 w 1171"/>
                <a:gd name="T87" fmla="*/ 366 h 472"/>
                <a:gd name="T88" fmla="*/ 1109 w 1171"/>
                <a:gd name="T89" fmla="*/ 331 h 472"/>
                <a:gd name="T90" fmla="*/ 1096 w 1171"/>
                <a:gd name="T91" fmla="*/ 294 h 472"/>
                <a:gd name="T92" fmla="*/ 1060 w 1171"/>
                <a:gd name="T93" fmla="*/ 259 h 472"/>
                <a:gd name="T94" fmla="*/ 1049 w 1171"/>
                <a:gd name="T95" fmla="*/ 264 h 472"/>
                <a:gd name="T96" fmla="*/ 1037 w 1171"/>
                <a:gd name="T97" fmla="*/ 278 h 472"/>
                <a:gd name="T98" fmla="*/ 1020 w 1171"/>
                <a:gd name="T99" fmla="*/ 287 h 472"/>
                <a:gd name="T100" fmla="*/ 991 w 1171"/>
                <a:gd name="T101" fmla="*/ 283 h 472"/>
                <a:gd name="T102" fmla="*/ 989 w 1171"/>
                <a:gd name="T103" fmla="*/ 266 h 472"/>
                <a:gd name="T104" fmla="*/ 981 w 1171"/>
                <a:gd name="T105" fmla="*/ 261 h 472"/>
                <a:gd name="T106" fmla="*/ 977 w 1171"/>
                <a:gd name="T107" fmla="*/ 273 h 472"/>
                <a:gd name="T108" fmla="*/ 958 w 1171"/>
                <a:gd name="T109" fmla="*/ 235 h 472"/>
                <a:gd name="T110" fmla="*/ 938 w 1171"/>
                <a:gd name="T111" fmla="*/ 197 h 472"/>
                <a:gd name="T112" fmla="*/ 938 w 1171"/>
                <a:gd name="T113" fmla="*/ 184 h 472"/>
                <a:gd name="T114" fmla="*/ 953 w 1171"/>
                <a:gd name="T115" fmla="*/ 177 h 472"/>
                <a:gd name="T116" fmla="*/ 974 w 1171"/>
                <a:gd name="T117" fmla="*/ 192 h 472"/>
                <a:gd name="T118" fmla="*/ 1020 w 1171"/>
                <a:gd name="T119" fmla="*/ 240 h 472"/>
                <a:gd name="T120" fmla="*/ 1073 w 1171"/>
                <a:gd name="T121" fmla="*/ 239 h 472"/>
                <a:gd name="T122" fmla="*/ 1156 w 1171"/>
                <a:gd name="T123" fmla="*/ 247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71" h="472">
                  <a:moveTo>
                    <a:pt x="1171" y="235"/>
                  </a:moveTo>
                  <a:lnTo>
                    <a:pt x="1169" y="233"/>
                  </a:lnTo>
                  <a:lnTo>
                    <a:pt x="1164" y="232"/>
                  </a:lnTo>
                  <a:lnTo>
                    <a:pt x="1162" y="216"/>
                  </a:lnTo>
                  <a:lnTo>
                    <a:pt x="1161" y="214"/>
                  </a:lnTo>
                  <a:lnTo>
                    <a:pt x="1154" y="213"/>
                  </a:lnTo>
                  <a:lnTo>
                    <a:pt x="1145" y="208"/>
                  </a:lnTo>
                  <a:lnTo>
                    <a:pt x="1140" y="196"/>
                  </a:lnTo>
                  <a:lnTo>
                    <a:pt x="1133" y="189"/>
                  </a:lnTo>
                  <a:lnTo>
                    <a:pt x="1147" y="168"/>
                  </a:lnTo>
                  <a:lnTo>
                    <a:pt x="1147" y="165"/>
                  </a:lnTo>
                  <a:lnTo>
                    <a:pt x="1145" y="159"/>
                  </a:lnTo>
                  <a:lnTo>
                    <a:pt x="1142" y="156"/>
                  </a:lnTo>
                  <a:lnTo>
                    <a:pt x="1135" y="156"/>
                  </a:lnTo>
                  <a:lnTo>
                    <a:pt x="1132" y="153"/>
                  </a:lnTo>
                  <a:lnTo>
                    <a:pt x="1132" y="139"/>
                  </a:lnTo>
                  <a:lnTo>
                    <a:pt x="1130" y="130"/>
                  </a:lnTo>
                  <a:lnTo>
                    <a:pt x="1133" y="122"/>
                  </a:lnTo>
                  <a:lnTo>
                    <a:pt x="1132" y="118"/>
                  </a:lnTo>
                  <a:lnTo>
                    <a:pt x="1128" y="116"/>
                  </a:lnTo>
                  <a:lnTo>
                    <a:pt x="1128" y="108"/>
                  </a:lnTo>
                  <a:lnTo>
                    <a:pt x="1135" y="106"/>
                  </a:lnTo>
                  <a:lnTo>
                    <a:pt x="1135" y="101"/>
                  </a:lnTo>
                  <a:lnTo>
                    <a:pt x="1138" y="96"/>
                  </a:lnTo>
                  <a:lnTo>
                    <a:pt x="1140" y="77"/>
                  </a:lnTo>
                  <a:lnTo>
                    <a:pt x="1140" y="73"/>
                  </a:lnTo>
                  <a:lnTo>
                    <a:pt x="1140" y="63"/>
                  </a:lnTo>
                  <a:lnTo>
                    <a:pt x="1138" y="63"/>
                  </a:lnTo>
                  <a:lnTo>
                    <a:pt x="1132" y="63"/>
                  </a:lnTo>
                  <a:lnTo>
                    <a:pt x="1113" y="51"/>
                  </a:lnTo>
                  <a:lnTo>
                    <a:pt x="1113" y="48"/>
                  </a:lnTo>
                  <a:lnTo>
                    <a:pt x="1109" y="44"/>
                  </a:lnTo>
                  <a:lnTo>
                    <a:pt x="1108" y="43"/>
                  </a:lnTo>
                  <a:lnTo>
                    <a:pt x="1102" y="41"/>
                  </a:lnTo>
                  <a:lnTo>
                    <a:pt x="1101" y="43"/>
                  </a:lnTo>
                  <a:lnTo>
                    <a:pt x="1082" y="36"/>
                  </a:lnTo>
                  <a:lnTo>
                    <a:pt x="1077" y="29"/>
                  </a:lnTo>
                  <a:lnTo>
                    <a:pt x="1066" y="29"/>
                  </a:lnTo>
                  <a:lnTo>
                    <a:pt x="1065" y="32"/>
                  </a:lnTo>
                  <a:lnTo>
                    <a:pt x="1063" y="34"/>
                  </a:lnTo>
                  <a:lnTo>
                    <a:pt x="1061" y="34"/>
                  </a:lnTo>
                  <a:lnTo>
                    <a:pt x="1058" y="32"/>
                  </a:lnTo>
                  <a:lnTo>
                    <a:pt x="1049" y="34"/>
                  </a:lnTo>
                  <a:lnTo>
                    <a:pt x="1036" y="44"/>
                  </a:lnTo>
                  <a:lnTo>
                    <a:pt x="1027" y="46"/>
                  </a:lnTo>
                  <a:lnTo>
                    <a:pt x="1029" y="51"/>
                  </a:lnTo>
                  <a:lnTo>
                    <a:pt x="1030" y="56"/>
                  </a:lnTo>
                  <a:lnTo>
                    <a:pt x="1024" y="58"/>
                  </a:lnTo>
                  <a:lnTo>
                    <a:pt x="1018" y="58"/>
                  </a:lnTo>
                  <a:lnTo>
                    <a:pt x="1022" y="56"/>
                  </a:lnTo>
                  <a:lnTo>
                    <a:pt x="1024" y="56"/>
                  </a:lnTo>
                  <a:lnTo>
                    <a:pt x="996" y="63"/>
                  </a:lnTo>
                  <a:lnTo>
                    <a:pt x="982" y="60"/>
                  </a:lnTo>
                  <a:lnTo>
                    <a:pt x="974" y="53"/>
                  </a:lnTo>
                  <a:lnTo>
                    <a:pt x="972" y="49"/>
                  </a:lnTo>
                  <a:lnTo>
                    <a:pt x="970" y="48"/>
                  </a:lnTo>
                  <a:lnTo>
                    <a:pt x="962" y="48"/>
                  </a:lnTo>
                  <a:lnTo>
                    <a:pt x="957" y="46"/>
                  </a:lnTo>
                  <a:lnTo>
                    <a:pt x="953" y="43"/>
                  </a:lnTo>
                  <a:lnTo>
                    <a:pt x="950" y="25"/>
                  </a:lnTo>
                  <a:lnTo>
                    <a:pt x="948" y="25"/>
                  </a:lnTo>
                  <a:lnTo>
                    <a:pt x="945" y="25"/>
                  </a:lnTo>
                  <a:lnTo>
                    <a:pt x="943" y="24"/>
                  </a:lnTo>
                  <a:lnTo>
                    <a:pt x="941" y="22"/>
                  </a:lnTo>
                  <a:lnTo>
                    <a:pt x="940" y="20"/>
                  </a:lnTo>
                  <a:lnTo>
                    <a:pt x="936" y="18"/>
                  </a:lnTo>
                  <a:lnTo>
                    <a:pt x="936" y="18"/>
                  </a:lnTo>
                  <a:lnTo>
                    <a:pt x="941" y="15"/>
                  </a:lnTo>
                  <a:lnTo>
                    <a:pt x="940" y="10"/>
                  </a:lnTo>
                  <a:lnTo>
                    <a:pt x="940" y="5"/>
                  </a:lnTo>
                  <a:lnTo>
                    <a:pt x="934" y="3"/>
                  </a:lnTo>
                  <a:lnTo>
                    <a:pt x="928" y="5"/>
                  </a:lnTo>
                  <a:lnTo>
                    <a:pt x="921" y="10"/>
                  </a:lnTo>
                  <a:lnTo>
                    <a:pt x="917" y="18"/>
                  </a:lnTo>
                  <a:lnTo>
                    <a:pt x="897" y="17"/>
                  </a:lnTo>
                  <a:lnTo>
                    <a:pt x="885" y="0"/>
                  </a:lnTo>
                  <a:lnTo>
                    <a:pt x="881" y="6"/>
                  </a:lnTo>
                  <a:lnTo>
                    <a:pt x="878" y="8"/>
                  </a:lnTo>
                  <a:lnTo>
                    <a:pt x="880" y="15"/>
                  </a:lnTo>
                  <a:lnTo>
                    <a:pt x="880" y="37"/>
                  </a:lnTo>
                  <a:lnTo>
                    <a:pt x="885" y="41"/>
                  </a:lnTo>
                  <a:lnTo>
                    <a:pt x="886" y="46"/>
                  </a:lnTo>
                  <a:lnTo>
                    <a:pt x="888" y="60"/>
                  </a:lnTo>
                  <a:lnTo>
                    <a:pt x="888" y="49"/>
                  </a:lnTo>
                  <a:lnTo>
                    <a:pt x="885" y="51"/>
                  </a:lnTo>
                  <a:lnTo>
                    <a:pt x="881" y="51"/>
                  </a:lnTo>
                  <a:lnTo>
                    <a:pt x="878" y="48"/>
                  </a:lnTo>
                  <a:lnTo>
                    <a:pt x="866" y="48"/>
                  </a:lnTo>
                  <a:lnTo>
                    <a:pt x="859" y="46"/>
                  </a:lnTo>
                  <a:lnTo>
                    <a:pt x="852" y="51"/>
                  </a:lnTo>
                  <a:lnTo>
                    <a:pt x="850" y="51"/>
                  </a:lnTo>
                  <a:lnTo>
                    <a:pt x="850" y="51"/>
                  </a:lnTo>
                  <a:lnTo>
                    <a:pt x="850" y="49"/>
                  </a:lnTo>
                  <a:lnTo>
                    <a:pt x="849" y="49"/>
                  </a:lnTo>
                  <a:lnTo>
                    <a:pt x="849" y="49"/>
                  </a:lnTo>
                  <a:lnTo>
                    <a:pt x="845" y="51"/>
                  </a:lnTo>
                  <a:lnTo>
                    <a:pt x="840" y="53"/>
                  </a:lnTo>
                  <a:lnTo>
                    <a:pt x="830" y="53"/>
                  </a:lnTo>
                  <a:lnTo>
                    <a:pt x="828" y="53"/>
                  </a:lnTo>
                  <a:lnTo>
                    <a:pt x="821" y="55"/>
                  </a:lnTo>
                  <a:lnTo>
                    <a:pt x="816" y="58"/>
                  </a:lnTo>
                  <a:lnTo>
                    <a:pt x="813" y="58"/>
                  </a:lnTo>
                  <a:lnTo>
                    <a:pt x="811" y="60"/>
                  </a:lnTo>
                  <a:lnTo>
                    <a:pt x="802" y="61"/>
                  </a:lnTo>
                  <a:lnTo>
                    <a:pt x="794" y="60"/>
                  </a:lnTo>
                  <a:lnTo>
                    <a:pt x="790" y="56"/>
                  </a:lnTo>
                  <a:lnTo>
                    <a:pt x="789" y="56"/>
                  </a:lnTo>
                  <a:lnTo>
                    <a:pt x="785" y="56"/>
                  </a:lnTo>
                  <a:lnTo>
                    <a:pt x="777" y="61"/>
                  </a:lnTo>
                  <a:lnTo>
                    <a:pt x="775" y="61"/>
                  </a:lnTo>
                  <a:lnTo>
                    <a:pt x="772" y="61"/>
                  </a:lnTo>
                  <a:lnTo>
                    <a:pt x="768" y="61"/>
                  </a:lnTo>
                  <a:lnTo>
                    <a:pt x="768" y="61"/>
                  </a:lnTo>
                  <a:lnTo>
                    <a:pt x="768" y="60"/>
                  </a:lnTo>
                  <a:lnTo>
                    <a:pt x="768" y="60"/>
                  </a:lnTo>
                  <a:lnTo>
                    <a:pt x="766" y="60"/>
                  </a:lnTo>
                  <a:lnTo>
                    <a:pt x="765" y="58"/>
                  </a:lnTo>
                  <a:lnTo>
                    <a:pt x="763" y="58"/>
                  </a:lnTo>
                  <a:lnTo>
                    <a:pt x="761" y="61"/>
                  </a:lnTo>
                  <a:lnTo>
                    <a:pt x="761" y="61"/>
                  </a:lnTo>
                  <a:lnTo>
                    <a:pt x="761" y="63"/>
                  </a:lnTo>
                  <a:lnTo>
                    <a:pt x="761" y="65"/>
                  </a:lnTo>
                  <a:lnTo>
                    <a:pt x="763" y="68"/>
                  </a:lnTo>
                  <a:lnTo>
                    <a:pt x="763" y="70"/>
                  </a:lnTo>
                  <a:lnTo>
                    <a:pt x="763" y="70"/>
                  </a:lnTo>
                  <a:lnTo>
                    <a:pt x="761" y="70"/>
                  </a:lnTo>
                  <a:lnTo>
                    <a:pt x="758" y="70"/>
                  </a:lnTo>
                  <a:lnTo>
                    <a:pt x="758" y="73"/>
                  </a:lnTo>
                  <a:lnTo>
                    <a:pt x="756" y="75"/>
                  </a:lnTo>
                  <a:lnTo>
                    <a:pt x="756" y="75"/>
                  </a:lnTo>
                  <a:lnTo>
                    <a:pt x="754" y="77"/>
                  </a:lnTo>
                  <a:lnTo>
                    <a:pt x="753" y="77"/>
                  </a:lnTo>
                  <a:lnTo>
                    <a:pt x="753" y="75"/>
                  </a:lnTo>
                  <a:lnTo>
                    <a:pt x="751" y="75"/>
                  </a:lnTo>
                  <a:lnTo>
                    <a:pt x="751" y="79"/>
                  </a:lnTo>
                  <a:lnTo>
                    <a:pt x="749" y="82"/>
                  </a:lnTo>
                  <a:lnTo>
                    <a:pt x="751" y="84"/>
                  </a:lnTo>
                  <a:lnTo>
                    <a:pt x="753" y="87"/>
                  </a:lnTo>
                  <a:lnTo>
                    <a:pt x="753" y="92"/>
                  </a:lnTo>
                  <a:lnTo>
                    <a:pt x="751" y="96"/>
                  </a:lnTo>
                  <a:lnTo>
                    <a:pt x="753" y="99"/>
                  </a:lnTo>
                  <a:lnTo>
                    <a:pt x="753" y="101"/>
                  </a:lnTo>
                  <a:lnTo>
                    <a:pt x="748" y="106"/>
                  </a:lnTo>
                  <a:lnTo>
                    <a:pt x="746" y="113"/>
                  </a:lnTo>
                  <a:lnTo>
                    <a:pt x="744" y="113"/>
                  </a:lnTo>
                  <a:lnTo>
                    <a:pt x="744" y="113"/>
                  </a:lnTo>
                  <a:lnTo>
                    <a:pt x="744" y="115"/>
                  </a:lnTo>
                  <a:lnTo>
                    <a:pt x="737" y="129"/>
                  </a:lnTo>
                  <a:lnTo>
                    <a:pt x="737" y="129"/>
                  </a:lnTo>
                  <a:lnTo>
                    <a:pt x="729" y="154"/>
                  </a:lnTo>
                  <a:lnTo>
                    <a:pt x="727" y="158"/>
                  </a:lnTo>
                  <a:lnTo>
                    <a:pt x="722" y="161"/>
                  </a:lnTo>
                  <a:lnTo>
                    <a:pt x="713" y="166"/>
                  </a:lnTo>
                  <a:lnTo>
                    <a:pt x="708" y="166"/>
                  </a:lnTo>
                  <a:lnTo>
                    <a:pt x="706" y="165"/>
                  </a:lnTo>
                  <a:lnTo>
                    <a:pt x="705" y="165"/>
                  </a:lnTo>
                  <a:lnTo>
                    <a:pt x="705" y="166"/>
                  </a:lnTo>
                  <a:lnTo>
                    <a:pt x="698" y="166"/>
                  </a:lnTo>
                  <a:lnTo>
                    <a:pt x="696" y="163"/>
                  </a:lnTo>
                  <a:lnTo>
                    <a:pt x="693" y="163"/>
                  </a:lnTo>
                  <a:lnTo>
                    <a:pt x="691" y="161"/>
                  </a:lnTo>
                  <a:lnTo>
                    <a:pt x="691" y="159"/>
                  </a:lnTo>
                  <a:lnTo>
                    <a:pt x="689" y="159"/>
                  </a:lnTo>
                  <a:lnTo>
                    <a:pt x="689" y="158"/>
                  </a:lnTo>
                  <a:lnTo>
                    <a:pt x="689" y="158"/>
                  </a:lnTo>
                  <a:lnTo>
                    <a:pt x="686" y="158"/>
                  </a:lnTo>
                  <a:lnTo>
                    <a:pt x="677" y="158"/>
                  </a:lnTo>
                  <a:lnTo>
                    <a:pt x="676" y="158"/>
                  </a:lnTo>
                  <a:lnTo>
                    <a:pt x="674" y="159"/>
                  </a:lnTo>
                  <a:lnTo>
                    <a:pt x="672" y="159"/>
                  </a:lnTo>
                  <a:lnTo>
                    <a:pt x="667" y="161"/>
                  </a:lnTo>
                  <a:lnTo>
                    <a:pt x="667" y="161"/>
                  </a:lnTo>
                  <a:lnTo>
                    <a:pt x="667" y="159"/>
                  </a:lnTo>
                  <a:lnTo>
                    <a:pt x="671" y="158"/>
                  </a:lnTo>
                  <a:lnTo>
                    <a:pt x="671" y="158"/>
                  </a:lnTo>
                  <a:lnTo>
                    <a:pt x="664" y="159"/>
                  </a:lnTo>
                  <a:lnTo>
                    <a:pt x="643" y="170"/>
                  </a:lnTo>
                  <a:lnTo>
                    <a:pt x="636" y="166"/>
                  </a:lnTo>
                  <a:lnTo>
                    <a:pt x="629" y="166"/>
                  </a:lnTo>
                  <a:lnTo>
                    <a:pt x="626" y="165"/>
                  </a:lnTo>
                  <a:lnTo>
                    <a:pt x="619" y="163"/>
                  </a:lnTo>
                  <a:lnTo>
                    <a:pt x="611" y="159"/>
                  </a:lnTo>
                  <a:lnTo>
                    <a:pt x="595" y="156"/>
                  </a:lnTo>
                  <a:lnTo>
                    <a:pt x="587" y="158"/>
                  </a:lnTo>
                  <a:lnTo>
                    <a:pt x="585" y="158"/>
                  </a:lnTo>
                  <a:lnTo>
                    <a:pt x="583" y="156"/>
                  </a:lnTo>
                  <a:lnTo>
                    <a:pt x="583" y="154"/>
                  </a:lnTo>
                  <a:lnTo>
                    <a:pt x="581" y="151"/>
                  </a:lnTo>
                  <a:lnTo>
                    <a:pt x="580" y="151"/>
                  </a:lnTo>
                  <a:lnTo>
                    <a:pt x="556" y="146"/>
                  </a:lnTo>
                  <a:lnTo>
                    <a:pt x="556" y="146"/>
                  </a:lnTo>
                  <a:lnTo>
                    <a:pt x="554" y="146"/>
                  </a:lnTo>
                  <a:lnTo>
                    <a:pt x="551" y="144"/>
                  </a:lnTo>
                  <a:lnTo>
                    <a:pt x="551" y="141"/>
                  </a:lnTo>
                  <a:lnTo>
                    <a:pt x="551" y="141"/>
                  </a:lnTo>
                  <a:lnTo>
                    <a:pt x="552" y="141"/>
                  </a:lnTo>
                  <a:lnTo>
                    <a:pt x="551" y="139"/>
                  </a:lnTo>
                  <a:lnTo>
                    <a:pt x="549" y="137"/>
                  </a:lnTo>
                  <a:lnTo>
                    <a:pt x="547" y="137"/>
                  </a:lnTo>
                  <a:lnTo>
                    <a:pt x="537" y="132"/>
                  </a:lnTo>
                  <a:lnTo>
                    <a:pt x="520" y="135"/>
                  </a:lnTo>
                  <a:lnTo>
                    <a:pt x="504" y="147"/>
                  </a:lnTo>
                  <a:lnTo>
                    <a:pt x="503" y="151"/>
                  </a:lnTo>
                  <a:lnTo>
                    <a:pt x="503" y="156"/>
                  </a:lnTo>
                  <a:lnTo>
                    <a:pt x="504" y="158"/>
                  </a:lnTo>
                  <a:lnTo>
                    <a:pt x="504" y="161"/>
                  </a:lnTo>
                  <a:lnTo>
                    <a:pt x="506" y="165"/>
                  </a:lnTo>
                  <a:lnTo>
                    <a:pt x="506" y="166"/>
                  </a:lnTo>
                  <a:lnTo>
                    <a:pt x="499" y="177"/>
                  </a:lnTo>
                  <a:lnTo>
                    <a:pt x="492" y="180"/>
                  </a:lnTo>
                  <a:lnTo>
                    <a:pt x="489" y="180"/>
                  </a:lnTo>
                  <a:lnTo>
                    <a:pt x="484" y="178"/>
                  </a:lnTo>
                  <a:lnTo>
                    <a:pt x="477" y="171"/>
                  </a:lnTo>
                  <a:lnTo>
                    <a:pt x="441" y="161"/>
                  </a:lnTo>
                  <a:lnTo>
                    <a:pt x="434" y="151"/>
                  </a:lnTo>
                  <a:lnTo>
                    <a:pt x="432" y="144"/>
                  </a:lnTo>
                  <a:lnTo>
                    <a:pt x="431" y="142"/>
                  </a:lnTo>
                  <a:lnTo>
                    <a:pt x="410" y="135"/>
                  </a:lnTo>
                  <a:lnTo>
                    <a:pt x="407" y="135"/>
                  </a:lnTo>
                  <a:lnTo>
                    <a:pt x="403" y="134"/>
                  </a:lnTo>
                  <a:lnTo>
                    <a:pt x="400" y="132"/>
                  </a:lnTo>
                  <a:lnTo>
                    <a:pt x="393" y="134"/>
                  </a:lnTo>
                  <a:lnTo>
                    <a:pt x="388" y="134"/>
                  </a:lnTo>
                  <a:lnTo>
                    <a:pt x="372" y="129"/>
                  </a:lnTo>
                  <a:lnTo>
                    <a:pt x="372" y="127"/>
                  </a:lnTo>
                  <a:lnTo>
                    <a:pt x="371" y="127"/>
                  </a:lnTo>
                  <a:lnTo>
                    <a:pt x="369" y="127"/>
                  </a:lnTo>
                  <a:lnTo>
                    <a:pt x="367" y="127"/>
                  </a:lnTo>
                  <a:lnTo>
                    <a:pt x="367" y="125"/>
                  </a:lnTo>
                  <a:lnTo>
                    <a:pt x="365" y="120"/>
                  </a:lnTo>
                  <a:lnTo>
                    <a:pt x="364" y="120"/>
                  </a:lnTo>
                  <a:lnTo>
                    <a:pt x="362" y="122"/>
                  </a:lnTo>
                  <a:lnTo>
                    <a:pt x="360" y="120"/>
                  </a:lnTo>
                  <a:lnTo>
                    <a:pt x="360" y="118"/>
                  </a:lnTo>
                  <a:lnTo>
                    <a:pt x="359" y="118"/>
                  </a:lnTo>
                  <a:lnTo>
                    <a:pt x="357" y="118"/>
                  </a:lnTo>
                  <a:lnTo>
                    <a:pt x="352" y="116"/>
                  </a:lnTo>
                  <a:lnTo>
                    <a:pt x="352" y="113"/>
                  </a:lnTo>
                  <a:lnTo>
                    <a:pt x="352" y="110"/>
                  </a:lnTo>
                  <a:lnTo>
                    <a:pt x="353" y="111"/>
                  </a:lnTo>
                  <a:lnTo>
                    <a:pt x="355" y="106"/>
                  </a:lnTo>
                  <a:lnTo>
                    <a:pt x="357" y="106"/>
                  </a:lnTo>
                  <a:lnTo>
                    <a:pt x="359" y="104"/>
                  </a:lnTo>
                  <a:lnTo>
                    <a:pt x="360" y="103"/>
                  </a:lnTo>
                  <a:lnTo>
                    <a:pt x="365" y="98"/>
                  </a:lnTo>
                  <a:lnTo>
                    <a:pt x="371" y="89"/>
                  </a:lnTo>
                  <a:lnTo>
                    <a:pt x="369" y="82"/>
                  </a:lnTo>
                  <a:lnTo>
                    <a:pt x="367" y="80"/>
                  </a:lnTo>
                  <a:lnTo>
                    <a:pt x="365" y="79"/>
                  </a:lnTo>
                  <a:lnTo>
                    <a:pt x="364" y="77"/>
                  </a:lnTo>
                  <a:lnTo>
                    <a:pt x="362" y="75"/>
                  </a:lnTo>
                  <a:lnTo>
                    <a:pt x="360" y="72"/>
                  </a:lnTo>
                  <a:lnTo>
                    <a:pt x="362" y="68"/>
                  </a:lnTo>
                  <a:lnTo>
                    <a:pt x="364" y="67"/>
                  </a:lnTo>
                  <a:lnTo>
                    <a:pt x="367" y="65"/>
                  </a:lnTo>
                  <a:lnTo>
                    <a:pt x="371" y="58"/>
                  </a:lnTo>
                  <a:lnTo>
                    <a:pt x="369" y="55"/>
                  </a:lnTo>
                  <a:lnTo>
                    <a:pt x="367" y="55"/>
                  </a:lnTo>
                  <a:lnTo>
                    <a:pt x="365" y="56"/>
                  </a:lnTo>
                  <a:lnTo>
                    <a:pt x="364" y="58"/>
                  </a:lnTo>
                  <a:lnTo>
                    <a:pt x="362" y="60"/>
                  </a:lnTo>
                  <a:lnTo>
                    <a:pt x="360" y="60"/>
                  </a:lnTo>
                  <a:lnTo>
                    <a:pt x="357" y="60"/>
                  </a:lnTo>
                  <a:lnTo>
                    <a:pt x="357" y="56"/>
                  </a:lnTo>
                  <a:lnTo>
                    <a:pt x="355" y="51"/>
                  </a:lnTo>
                  <a:lnTo>
                    <a:pt x="355" y="51"/>
                  </a:lnTo>
                  <a:lnTo>
                    <a:pt x="348" y="49"/>
                  </a:lnTo>
                  <a:lnTo>
                    <a:pt x="341" y="51"/>
                  </a:lnTo>
                  <a:lnTo>
                    <a:pt x="335" y="55"/>
                  </a:lnTo>
                  <a:lnTo>
                    <a:pt x="335" y="56"/>
                  </a:lnTo>
                  <a:lnTo>
                    <a:pt x="333" y="56"/>
                  </a:lnTo>
                  <a:lnTo>
                    <a:pt x="329" y="56"/>
                  </a:lnTo>
                  <a:lnTo>
                    <a:pt x="326" y="56"/>
                  </a:lnTo>
                  <a:lnTo>
                    <a:pt x="324" y="58"/>
                  </a:lnTo>
                  <a:lnTo>
                    <a:pt x="319" y="58"/>
                  </a:lnTo>
                  <a:lnTo>
                    <a:pt x="317" y="56"/>
                  </a:lnTo>
                  <a:lnTo>
                    <a:pt x="312" y="55"/>
                  </a:lnTo>
                  <a:lnTo>
                    <a:pt x="311" y="56"/>
                  </a:lnTo>
                  <a:lnTo>
                    <a:pt x="307" y="56"/>
                  </a:lnTo>
                  <a:lnTo>
                    <a:pt x="305" y="56"/>
                  </a:lnTo>
                  <a:lnTo>
                    <a:pt x="304" y="56"/>
                  </a:lnTo>
                  <a:lnTo>
                    <a:pt x="297" y="53"/>
                  </a:lnTo>
                  <a:lnTo>
                    <a:pt x="295" y="56"/>
                  </a:lnTo>
                  <a:lnTo>
                    <a:pt x="281" y="61"/>
                  </a:lnTo>
                  <a:lnTo>
                    <a:pt x="278" y="60"/>
                  </a:lnTo>
                  <a:lnTo>
                    <a:pt x="276" y="58"/>
                  </a:lnTo>
                  <a:lnTo>
                    <a:pt x="261" y="58"/>
                  </a:lnTo>
                  <a:lnTo>
                    <a:pt x="256" y="60"/>
                  </a:lnTo>
                  <a:lnTo>
                    <a:pt x="254" y="60"/>
                  </a:lnTo>
                  <a:lnTo>
                    <a:pt x="252" y="60"/>
                  </a:lnTo>
                  <a:lnTo>
                    <a:pt x="249" y="60"/>
                  </a:lnTo>
                  <a:lnTo>
                    <a:pt x="247" y="60"/>
                  </a:lnTo>
                  <a:lnTo>
                    <a:pt x="242" y="63"/>
                  </a:lnTo>
                  <a:lnTo>
                    <a:pt x="223" y="63"/>
                  </a:lnTo>
                  <a:lnTo>
                    <a:pt x="213" y="68"/>
                  </a:lnTo>
                  <a:lnTo>
                    <a:pt x="209" y="70"/>
                  </a:lnTo>
                  <a:lnTo>
                    <a:pt x="206" y="72"/>
                  </a:lnTo>
                  <a:lnTo>
                    <a:pt x="201" y="77"/>
                  </a:lnTo>
                  <a:lnTo>
                    <a:pt x="199" y="79"/>
                  </a:lnTo>
                  <a:lnTo>
                    <a:pt x="196" y="77"/>
                  </a:lnTo>
                  <a:lnTo>
                    <a:pt x="192" y="79"/>
                  </a:lnTo>
                  <a:lnTo>
                    <a:pt x="187" y="79"/>
                  </a:lnTo>
                  <a:lnTo>
                    <a:pt x="184" y="80"/>
                  </a:lnTo>
                  <a:lnTo>
                    <a:pt x="180" y="87"/>
                  </a:lnTo>
                  <a:lnTo>
                    <a:pt x="172" y="92"/>
                  </a:lnTo>
                  <a:lnTo>
                    <a:pt x="170" y="92"/>
                  </a:lnTo>
                  <a:lnTo>
                    <a:pt x="165" y="91"/>
                  </a:lnTo>
                  <a:lnTo>
                    <a:pt x="161" y="91"/>
                  </a:lnTo>
                  <a:lnTo>
                    <a:pt x="158" y="91"/>
                  </a:lnTo>
                  <a:lnTo>
                    <a:pt x="155" y="87"/>
                  </a:lnTo>
                  <a:lnTo>
                    <a:pt x="153" y="89"/>
                  </a:lnTo>
                  <a:lnTo>
                    <a:pt x="141" y="89"/>
                  </a:lnTo>
                  <a:lnTo>
                    <a:pt x="134" y="91"/>
                  </a:lnTo>
                  <a:lnTo>
                    <a:pt x="131" y="91"/>
                  </a:lnTo>
                  <a:lnTo>
                    <a:pt x="120" y="82"/>
                  </a:lnTo>
                  <a:lnTo>
                    <a:pt x="119" y="77"/>
                  </a:lnTo>
                  <a:lnTo>
                    <a:pt x="112" y="79"/>
                  </a:lnTo>
                  <a:lnTo>
                    <a:pt x="110" y="80"/>
                  </a:lnTo>
                  <a:lnTo>
                    <a:pt x="103" y="101"/>
                  </a:lnTo>
                  <a:lnTo>
                    <a:pt x="100" y="106"/>
                  </a:lnTo>
                  <a:lnTo>
                    <a:pt x="98" y="110"/>
                  </a:lnTo>
                  <a:lnTo>
                    <a:pt x="95" y="113"/>
                  </a:lnTo>
                  <a:lnTo>
                    <a:pt x="72" y="125"/>
                  </a:lnTo>
                  <a:lnTo>
                    <a:pt x="60" y="139"/>
                  </a:lnTo>
                  <a:lnTo>
                    <a:pt x="60" y="142"/>
                  </a:lnTo>
                  <a:lnTo>
                    <a:pt x="59" y="149"/>
                  </a:lnTo>
                  <a:lnTo>
                    <a:pt x="55" y="151"/>
                  </a:lnTo>
                  <a:lnTo>
                    <a:pt x="55" y="151"/>
                  </a:lnTo>
                  <a:lnTo>
                    <a:pt x="50" y="159"/>
                  </a:lnTo>
                  <a:lnTo>
                    <a:pt x="48" y="173"/>
                  </a:lnTo>
                  <a:lnTo>
                    <a:pt x="52" y="178"/>
                  </a:lnTo>
                  <a:lnTo>
                    <a:pt x="52" y="184"/>
                  </a:lnTo>
                  <a:lnTo>
                    <a:pt x="43" y="197"/>
                  </a:lnTo>
                  <a:lnTo>
                    <a:pt x="41" y="201"/>
                  </a:lnTo>
                  <a:lnTo>
                    <a:pt x="40" y="202"/>
                  </a:lnTo>
                  <a:lnTo>
                    <a:pt x="36" y="204"/>
                  </a:lnTo>
                  <a:lnTo>
                    <a:pt x="31" y="206"/>
                  </a:lnTo>
                  <a:lnTo>
                    <a:pt x="23" y="216"/>
                  </a:lnTo>
                  <a:lnTo>
                    <a:pt x="2" y="221"/>
                  </a:lnTo>
                  <a:lnTo>
                    <a:pt x="0" y="225"/>
                  </a:lnTo>
                  <a:lnTo>
                    <a:pt x="67" y="225"/>
                  </a:lnTo>
                  <a:lnTo>
                    <a:pt x="67" y="225"/>
                  </a:lnTo>
                  <a:lnTo>
                    <a:pt x="67" y="233"/>
                  </a:lnTo>
                  <a:lnTo>
                    <a:pt x="124" y="271"/>
                  </a:lnTo>
                  <a:lnTo>
                    <a:pt x="216" y="335"/>
                  </a:lnTo>
                  <a:lnTo>
                    <a:pt x="216" y="335"/>
                  </a:lnTo>
                  <a:lnTo>
                    <a:pt x="218" y="337"/>
                  </a:lnTo>
                  <a:lnTo>
                    <a:pt x="216" y="338"/>
                  </a:lnTo>
                  <a:lnTo>
                    <a:pt x="216" y="340"/>
                  </a:lnTo>
                  <a:lnTo>
                    <a:pt x="220" y="342"/>
                  </a:lnTo>
                  <a:lnTo>
                    <a:pt x="221" y="342"/>
                  </a:lnTo>
                  <a:lnTo>
                    <a:pt x="225" y="343"/>
                  </a:lnTo>
                  <a:lnTo>
                    <a:pt x="225" y="345"/>
                  </a:lnTo>
                  <a:lnTo>
                    <a:pt x="225" y="347"/>
                  </a:lnTo>
                  <a:lnTo>
                    <a:pt x="228" y="349"/>
                  </a:lnTo>
                  <a:lnTo>
                    <a:pt x="232" y="350"/>
                  </a:lnTo>
                  <a:lnTo>
                    <a:pt x="233" y="349"/>
                  </a:lnTo>
                  <a:lnTo>
                    <a:pt x="235" y="350"/>
                  </a:lnTo>
                  <a:lnTo>
                    <a:pt x="235" y="352"/>
                  </a:lnTo>
                  <a:lnTo>
                    <a:pt x="237" y="352"/>
                  </a:lnTo>
                  <a:lnTo>
                    <a:pt x="240" y="352"/>
                  </a:lnTo>
                  <a:lnTo>
                    <a:pt x="240" y="354"/>
                  </a:lnTo>
                  <a:lnTo>
                    <a:pt x="242" y="354"/>
                  </a:lnTo>
                  <a:lnTo>
                    <a:pt x="244" y="354"/>
                  </a:lnTo>
                  <a:lnTo>
                    <a:pt x="247" y="355"/>
                  </a:lnTo>
                  <a:lnTo>
                    <a:pt x="247" y="355"/>
                  </a:lnTo>
                  <a:lnTo>
                    <a:pt x="249" y="357"/>
                  </a:lnTo>
                  <a:lnTo>
                    <a:pt x="249" y="357"/>
                  </a:lnTo>
                  <a:lnTo>
                    <a:pt x="249" y="359"/>
                  </a:lnTo>
                  <a:lnTo>
                    <a:pt x="249" y="359"/>
                  </a:lnTo>
                  <a:lnTo>
                    <a:pt x="249" y="361"/>
                  </a:lnTo>
                  <a:lnTo>
                    <a:pt x="249" y="361"/>
                  </a:lnTo>
                  <a:lnTo>
                    <a:pt x="249" y="362"/>
                  </a:lnTo>
                  <a:lnTo>
                    <a:pt x="249" y="362"/>
                  </a:lnTo>
                  <a:lnTo>
                    <a:pt x="249" y="364"/>
                  </a:lnTo>
                  <a:lnTo>
                    <a:pt x="249" y="366"/>
                  </a:lnTo>
                  <a:lnTo>
                    <a:pt x="247" y="366"/>
                  </a:lnTo>
                  <a:lnTo>
                    <a:pt x="247" y="368"/>
                  </a:lnTo>
                  <a:lnTo>
                    <a:pt x="251" y="371"/>
                  </a:lnTo>
                  <a:lnTo>
                    <a:pt x="254" y="371"/>
                  </a:lnTo>
                  <a:lnTo>
                    <a:pt x="287" y="361"/>
                  </a:lnTo>
                  <a:lnTo>
                    <a:pt x="379" y="295"/>
                  </a:lnTo>
                  <a:lnTo>
                    <a:pt x="381" y="295"/>
                  </a:lnTo>
                  <a:lnTo>
                    <a:pt x="415" y="297"/>
                  </a:lnTo>
                  <a:lnTo>
                    <a:pt x="417" y="299"/>
                  </a:lnTo>
                  <a:lnTo>
                    <a:pt x="419" y="299"/>
                  </a:lnTo>
                  <a:lnTo>
                    <a:pt x="422" y="302"/>
                  </a:lnTo>
                  <a:lnTo>
                    <a:pt x="425" y="306"/>
                  </a:lnTo>
                  <a:lnTo>
                    <a:pt x="446" y="299"/>
                  </a:lnTo>
                  <a:lnTo>
                    <a:pt x="566" y="362"/>
                  </a:lnTo>
                  <a:lnTo>
                    <a:pt x="569" y="362"/>
                  </a:lnTo>
                  <a:lnTo>
                    <a:pt x="569" y="352"/>
                  </a:lnTo>
                  <a:lnTo>
                    <a:pt x="583" y="352"/>
                  </a:lnTo>
                  <a:lnTo>
                    <a:pt x="583" y="325"/>
                  </a:lnTo>
                  <a:lnTo>
                    <a:pt x="583" y="321"/>
                  </a:lnTo>
                  <a:lnTo>
                    <a:pt x="679" y="321"/>
                  </a:lnTo>
                  <a:lnTo>
                    <a:pt x="681" y="318"/>
                  </a:lnTo>
                  <a:lnTo>
                    <a:pt x="682" y="318"/>
                  </a:lnTo>
                  <a:lnTo>
                    <a:pt x="682" y="318"/>
                  </a:lnTo>
                  <a:lnTo>
                    <a:pt x="682" y="318"/>
                  </a:lnTo>
                  <a:lnTo>
                    <a:pt x="682" y="321"/>
                  </a:lnTo>
                  <a:lnTo>
                    <a:pt x="708" y="321"/>
                  </a:lnTo>
                  <a:lnTo>
                    <a:pt x="715" y="325"/>
                  </a:lnTo>
                  <a:lnTo>
                    <a:pt x="722" y="325"/>
                  </a:lnTo>
                  <a:lnTo>
                    <a:pt x="724" y="318"/>
                  </a:lnTo>
                  <a:lnTo>
                    <a:pt x="732" y="316"/>
                  </a:lnTo>
                  <a:lnTo>
                    <a:pt x="736" y="307"/>
                  </a:lnTo>
                  <a:lnTo>
                    <a:pt x="739" y="309"/>
                  </a:lnTo>
                  <a:lnTo>
                    <a:pt x="746" y="304"/>
                  </a:lnTo>
                  <a:lnTo>
                    <a:pt x="744" y="299"/>
                  </a:lnTo>
                  <a:lnTo>
                    <a:pt x="744" y="292"/>
                  </a:lnTo>
                  <a:lnTo>
                    <a:pt x="742" y="290"/>
                  </a:lnTo>
                  <a:lnTo>
                    <a:pt x="744" y="288"/>
                  </a:lnTo>
                  <a:lnTo>
                    <a:pt x="744" y="288"/>
                  </a:lnTo>
                  <a:lnTo>
                    <a:pt x="748" y="290"/>
                  </a:lnTo>
                  <a:lnTo>
                    <a:pt x="748" y="288"/>
                  </a:lnTo>
                  <a:lnTo>
                    <a:pt x="748" y="288"/>
                  </a:lnTo>
                  <a:lnTo>
                    <a:pt x="746" y="287"/>
                  </a:lnTo>
                  <a:lnTo>
                    <a:pt x="739" y="280"/>
                  </a:lnTo>
                  <a:lnTo>
                    <a:pt x="713" y="227"/>
                  </a:lnTo>
                  <a:lnTo>
                    <a:pt x="713" y="221"/>
                  </a:lnTo>
                  <a:lnTo>
                    <a:pt x="712" y="220"/>
                  </a:lnTo>
                  <a:lnTo>
                    <a:pt x="705" y="213"/>
                  </a:lnTo>
                  <a:lnTo>
                    <a:pt x="700" y="202"/>
                  </a:lnTo>
                  <a:lnTo>
                    <a:pt x="700" y="199"/>
                  </a:lnTo>
                  <a:lnTo>
                    <a:pt x="700" y="196"/>
                  </a:lnTo>
                  <a:lnTo>
                    <a:pt x="696" y="194"/>
                  </a:lnTo>
                  <a:lnTo>
                    <a:pt x="696" y="192"/>
                  </a:lnTo>
                  <a:lnTo>
                    <a:pt x="696" y="189"/>
                  </a:lnTo>
                  <a:lnTo>
                    <a:pt x="698" y="187"/>
                  </a:lnTo>
                  <a:lnTo>
                    <a:pt x="698" y="185"/>
                  </a:lnTo>
                  <a:lnTo>
                    <a:pt x="700" y="185"/>
                  </a:lnTo>
                  <a:lnTo>
                    <a:pt x="700" y="185"/>
                  </a:lnTo>
                  <a:lnTo>
                    <a:pt x="700" y="185"/>
                  </a:lnTo>
                  <a:lnTo>
                    <a:pt x="701" y="187"/>
                  </a:lnTo>
                  <a:lnTo>
                    <a:pt x="701" y="194"/>
                  </a:lnTo>
                  <a:lnTo>
                    <a:pt x="710" y="204"/>
                  </a:lnTo>
                  <a:lnTo>
                    <a:pt x="710" y="208"/>
                  </a:lnTo>
                  <a:lnTo>
                    <a:pt x="722" y="223"/>
                  </a:lnTo>
                  <a:lnTo>
                    <a:pt x="724" y="223"/>
                  </a:lnTo>
                  <a:lnTo>
                    <a:pt x="727" y="221"/>
                  </a:lnTo>
                  <a:lnTo>
                    <a:pt x="727" y="221"/>
                  </a:lnTo>
                  <a:lnTo>
                    <a:pt x="727" y="220"/>
                  </a:lnTo>
                  <a:lnTo>
                    <a:pt x="727" y="218"/>
                  </a:lnTo>
                  <a:lnTo>
                    <a:pt x="734" y="196"/>
                  </a:lnTo>
                  <a:lnTo>
                    <a:pt x="736" y="196"/>
                  </a:lnTo>
                  <a:lnTo>
                    <a:pt x="736" y="199"/>
                  </a:lnTo>
                  <a:lnTo>
                    <a:pt x="734" y="202"/>
                  </a:lnTo>
                  <a:lnTo>
                    <a:pt x="734" y="211"/>
                  </a:lnTo>
                  <a:lnTo>
                    <a:pt x="730" y="218"/>
                  </a:lnTo>
                  <a:lnTo>
                    <a:pt x="730" y="218"/>
                  </a:lnTo>
                  <a:lnTo>
                    <a:pt x="732" y="216"/>
                  </a:lnTo>
                  <a:lnTo>
                    <a:pt x="732" y="218"/>
                  </a:lnTo>
                  <a:lnTo>
                    <a:pt x="737" y="218"/>
                  </a:lnTo>
                  <a:lnTo>
                    <a:pt x="739" y="220"/>
                  </a:lnTo>
                  <a:lnTo>
                    <a:pt x="748" y="233"/>
                  </a:lnTo>
                  <a:lnTo>
                    <a:pt x="748" y="235"/>
                  </a:lnTo>
                  <a:lnTo>
                    <a:pt x="751" y="240"/>
                  </a:lnTo>
                  <a:lnTo>
                    <a:pt x="753" y="240"/>
                  </a:lnTo>
                  <a:lnTo>
                    <a:pt x="754" y="244"/>
                  </a:lnTo>
                  <a:lnTo>
                    <a:pt x="758" y="251"/>
                  </a:lnTo>
                  <a:lnTo>
                    <a:pt x="761" y="254"/>
                  </a:lnTo>
                  <a:lnTo>
                    <a:pt x="761" y="256"/>
                  </a:lnTo>
                  <a:lnTo>
                    <a:pt x="761" y="257"/>
                  </a:lnTo>
                  <a:lnTo>
                    <a:pt x="765" y="257"/>
                  </a:lnTo>
                  <a:lnTo>
                    <a:pt x="770" y="273"/>
                  </a:lnTo>
                  <a:lnTo>
                    <a:pt x="770" y="273"/>
                  </a:lnTo>
                  <a:lnTo>
                    <a:pt x="770" y="276"/>
                  </a:lnTo>
                  <a:lnTo>
                    <a:pt x="773" y="280"/>
                  </a:lnTo>
                  <a:lnTo>
                    <a:pt x="773" y="282"/>
                  </a:lnTo>
                  <a:lnTo>
                    <a:pt x="775" y="283"/>
                  </a:lnTo>
                  <a:lnTo>
                    <a:pt x="777" y="282"/>
                  </a:lnTo>
                  <a:lnTo>
                    <a:pt x="778" y="282"/>
                  </a:lnTo>
                  <a:lnTo>
                    <a:pt x="780" y="283"/>
                  </a:lnTo>
                  <a:lnTo>
                    <a:pt x="780" y="285"/>
                  </a:lnTo>
                  <a:lnTo>
                    <a:pt x="780" y="285"/>
                  </a:lnTo>
                  <a:lnTo>
                    <a:pt x="789" y="292"/>
                  </a:lnTo>
                  <a:lnTo>
                    <a:pt x="796" y="307"/>
                  </a:lnTo>
                  <a:lnTo>
                    <a:pt x="797" y="309"/>
                  </a:lnTo>
                  <a:lnTo>
                    <a:pt x="799" y="314"/>
                  </a:lnTo>
                  <a:lnTo>
                    <a:pt x="797" y="321"/>
                  </a:lnTo>
                  <a:lnTo>
                    <a:pt x="797" y="321"/>
                  </a:lnTo>
                  <a:lnTo>
                    <a:pt x="797" y="323"/>
                  </a:lnTo>
                  <a:lnTo>
                    <a:pt x="799" y="325"/>
                  </a:lnTo>
                  <a:lnTo>
                    <a:pt x="802" y="343"/>
                  </a:lnTo>
                  <a:lnTo>
                    <a:pt x="806" y="345"/>
                  </a:lnTo>
                  <a:lnTo>
                    <a:pt x="813" y="349"/>
                  </a:lnTo>
                  <a:lnTo>
                    <a:pt x="813" y="349"/>
                  </a:lnTo>
                  <a:lnTo>
                    <a:pt x="821" y="354"/>
                  </a:lnTo>
                  <a:lnTo>
                    <a:pt x="830" y="368"/>
                  </a:lnTo>
                  <a:lnTo>
                    <a:pt x="832" y="374"/>
                  </a:lnTo>
                  <a:lnTo>
                    <a:pt x="832" y="374"/>
                  </a:lnTo>
                  <a:lnTo>
                    <a:pt x="833" y="376"/>
                  </a:lnTo>
                  <a:lnTo>
                    <a:pt x="840" y="388"/>
                  </a:lnTo>
                  <a:lnTo>
                    <a:pt x="842" y="390"/>
                  </a:lnTo>
                  <a:lnTo>
                    <a:pt x="847" y="395"/>
                  </a:lnTo>
                  <a:lnTo>
                    <a:pt x="849" y="398"/>
                  </a:lnTo>
                  <a:lnTo>
                    <a:pt x="850" y="400"/>
                  </a:lnTo>
                  <a:lnTo>
                    <a:pt x="850" y="402"/>
                  </a:lnTo>
                  <a:lnTo>
                    <a:pt x="854" y="407"/>
                  </a:lnTo>
                  <a:lnTo>
                    <a:pt x="854" y="410"/>
                  </a:lnTo>
                  <a:lnTo>
                    <a:pt x="856" y="412"/>
                  </a:lnTo>
                  <a:lnTo>
                    <a:pt x="856" y="412"/>
                  </a:lnTo>
                  <a:lnTo>
                    <a:pt x="856" y="412"/>
                  </a:lnTo>
                  <a:lnTo>
                    <a:pt x="856" y="421"/>
                  </a:lnTo>
                  <a:lnTo>
                    <a:pt x="856" y="421"/>
                  </a:lnTo>
                  <a:lnTo>
                    <a:pt x="854" y="423"/>
                  </a:lnTo>
                  <a:lnTo>
                    <a:pt x="854" y="424"/>
                  </a:lnTo>
                  <a:lnTo>
                    <a:pt x="854" y="428"/>
                  </a:lnTo>
                  <a:lnTo>
                    <a:pt x="856" y="428"/>
                  </a:lnTo>
                  <a:lnTo>
                    <a:pt x="856" y="429"/>
                  </a:lnTo>
                  <a:lnTo>
                    <a:pt x="854" y="429"/>
                  </a:lnTo>
                  <a:lnTo>
                    <a:pt x="854" y="429"/>
                  </a:lnTo>
                  <a:lnTo>
                    <a:pt x="854" y="431"/>
                  </a:lnTo>
                  <a:lnTo>
                    <a:pt x="857" y="435"/>
                  </a:lnTo>
                  <a:lnTo>
                    <a:pt x="861" y="452"/>
                  </a:lnTo>
                  <a:lnTo>
                    <a:pt x="862" y="453"/>
                  </a:lnTo>
                  <a:lnTo>
                    <a:pt x="862" y="464"/>
                  </a:lnTo>
                  <a:lnTo>
                    <a:pt x="866" y="467"/>
                  </a:lnTo>
                  <a:lnTo>
                    <a:pt x="868" y="471"/>
                  </a:lnTo>
                  <a:lnTo>
                    <a:pt x="871" y="471"/>
                  </a:lnTo>
                  <a:lnTo>
                    <a:pt x="873" y="472"/>
                  </a:lnTo>
                  <a:lnTo>
                    <a:pt x="876" y="471"/>
                  </a:lnTo>
                  <a:lnTo>
                    <a:pt x="878" y="472"/>
                  </a:lnTo>
                  <a:lnTo>
                    <a:pt x="881" y="471"/>
                  </a:lnTo>
                  <a:lnTo>
                    <a:pt x="888" y="471"/>
                  </a:lnTo>
                  <a:lnTo>
                    <a:pt x="897" y="466"/>
                  </a:lnTo>
                  <a:lnTo>
                    <a:pt x="900" y="462"/>
                  </a:lnTo>
                  <a:lnTo>
                    <a:pt x="902" y="460"/>
                  </a:lnTo>
                  <a:lnTo>
                    <a:pt x="912" y="460"/>
                  </a:lnTo>
                  <a:lnTo>
                    <a:pt x="916" y="460"/>
                  </a:lnTo>
                  <a:lnTo>
                    <a:pt x="917" y="460"/>
                  </a:lnTo>
                  <a:lnTo>
                    <a:pt x="929" y="455"/>
                  </a:lnTo>
                  <a:lnTo>
                    <a:pt x="931" y="453"/>
                  </a:lnTo>
                  <a:lnTo>
                    <a:pt x="934" y="452"/>
                  </a:lnTo>
                  <a:lnTo>
                    <a:pt x="945" y="452"/>
                  </a:lnTo>
                  <a:lnTo>
                    <a:pt x="946" y="452"/>
                  </a:lnTo>
                  <a:lnTo>
                    <a:pt x="952" y="447"/>
                  </a:lnTo>
                  <a:lnTo>
                    <a:pt x="953" y="443"/>
                  </a:lnTo>
                  <a:lnTo>
                    <a:pt x="989" y="429"/>
                  </a:lnTo>
                  <a:lnTo>
                    <a:pt x="993" y="428"/>
                  </a:lnTo>
                  <a:lnTo>
                    <a:pt x="998" y="426"/>
                  </a:lnTo>
                  <a:lnTo>
                    <a:pt x="1001" y="426"/>
                  </a:lnTo>
                  <a:lnTo>
                    <a:pt x="1001" y="426"/>
                  </a:lnTo>
                  <a:lnTo>
                    <a:pt x="1001" y="424"/>
                  </a:lnTo>
                  <a:lnTo>
                    <a:pt x="1001" y="424"/>
                  </a:lnTo>
                  <a:lnTo>
                    <a:pt x="1001" y="421"/>
                  </a:lnTo>
                  <a:lnTo>
                    <a:pt x="1003" y="416"/>
                  </a:lnTo>
                  <a:lnTo>
                    <a:pt x="1005" y="414"/>
                  </a:lnTo>
                  <a:lnTo>
                    <a:pt x="1013" y="409"/>
                  </a:lnTo>
                  <a:lnTo>
                    <a:pt x="1030" y="404"/>
                  </a:lnTo>
                  <a:lnTo>
                    <a:pt x="1039" y="404"/>
                  </a:lnTo>
                  <a:lnTo>
                    <a:pt x="1041" y="404"/>
                  </a:lnTo>
                  <a:lnTo>
                    <a:pt x="1042" y="404"/>
                  </a:lnTo>
                  <a:lnTo>
                    <a:pt x="1046" y="402"/>
                  </a:lnTo>
                  <a:lnTo>
                    <a:pt x="1048" y="398"/>
                  </a:lnTo>
                  <a:lnTo>
                    <a:pt x="1048" y="395"/>
                  </a:lnTo>
                  <a:lnTo>
                    <a:pt x="1053" y="390"/>
                  </a:lnTo>
                  <a:lnTo>
                    <a:pt x="1060" y="388"/>
                  </a:lnTo>
                  <a:lnTo>
                    <a:pt x="1063" y="388"/>
                  </a:lnTo>
                  <a:lnTo>
                    <a:pt x="1065" y="386"/>
                  </a:lnTo>
                  <a:lnTo>
                    <a:pt x="1068" y="385"/>
                  </a:lnTo>
                  <a:lnTo>
                    <a:pt x="1070" y="378"/>
                  </a:lnTo>
                  <a:lnTo>
                    <a:pt x="1072" y="374"/>
                  </a:lnTo>
                  <a:lnTo>
                    <a:pt x="1073" y="373"/>
                  </a:lnTo>
                  <a:lnTo>
                    <a:pt x="1075" y="373"/>
                  </a:lnTo>
                  <a:lnTo>
                    <a:pt x="1077" y="371"/>
                  </a:lnTo>
                  <a:lnTo>
                    <a:pt x="1078" y="371"/>
                  </a:lnTo>
                  <a:lnTo>
                    <a:pt x="1084" y="371"/>
                  </a:lnTo>
                  <a:lnTo>
                    <a:pt x="1085" y="369"/>
                  </a:lnTo>
                  <a:lnTo>
                    <a:pt x="1087" y="368"/>
                  </a:lnTo>
                  <a:lnTo>
                    <a:pt x="1085" y="366"/>
                  </a:lnTo>
                  <a:lnTo>
                    <a:pt x="1085" y="364"/>
                  </a:lnTo>
                  <a:lnTo>
                    <a:pt x="1085" y="359"/>
                  </a:lnTo>
                  <a:lnTo>
                    <a:pt x="1085" y="355"/>
                  </a:lnTo>
                  <a:lnTo>
                    <a:pt x="1085" y="354"/>
                  </a:lnTo>
                  <a:lnTo>
                    <a:pt x="1090" y="345"/>
                  </a:lnTo>
                  <a:lnTo>
                    <a:pt x="1092" y="345"/>
                  </a:lnTo>
                  <a:lnTo>
                    <a:pt x="1094" y="345"/>
                  </a:lnTo>
                  <a:lnTo>
                    <a:pt x="1094" y="347"/>
                  </a:lnTo>
                  <a:lnTo>
                    <a:pt x="1094" y="347"/>
                  </a:lnTo>
                  <a:lnTo>
                    <a:pt x="1096" y="347"/>
                  </a:lnTo>
                  <a:lnTo>
                    <a:pt x="1097" y="347"/>
                  </a:lnTo>
                  <a:lnTo>
                    <a:pt x="1104" y="335"/>
                  </a:lnTo>
                  <a:lnTo>
                    <a:pt x="1109" y="331"/>
                  </a:lnTo>
                  <a:lnTo>
                    <a:pt x="1116" y="321"/>
                  </a:lnTo>
                  <a:lnTo>
                    <a:pt x="1118" y="314"/>
                  </a:lnTo>
                  <a:lnTo>
                    <a:pt x="1116" y="312"/>
                  </a:lnTo>
                  <a:lnTo>
                    <a:pt x="1114" y="312"/>
                  </a:lnTo>
                  <a:lnTo>
                    <a:pt x="1114" y="311"/>
                  </a:lnTo>
                  <a:lnTo>
                    <a:pt x="1111" y="311"/>
                  </a:lnTo>
                  <a:lnTo>
                    <a:pt x="1108" y="307"/>
                  </a:lnTo>
                  <a:lnTo>
                    <a:pt x="1108" y="304"/>
                  </a:lnTo>
                  <a:lnTo>
                    <a:pt x="1104" y="302"/>
                  </a:lnTo>
                  <a:lnTo>
                    <a:pt x="1104" y="300"/>
                  </a:lnTo>
                  <a:lnTo>
                    <a:pt x="1101" y="295"/>
                  </a:lnTo>
                  <a:lnTo>
                    <a:pt x="1097" y="294"/>
                  </a:lnTo>
                  <a:lnTo>
                    <a:pt x="1096" y="294"/>
                  </a:lnTo>
                  <a:lnTo>
                    <a:pt x="1090" y="292"/>
                  </a:lnTo>
                  <a:lnTo>
                    <a:pt x="1085" y="292"/>
                  </a:lnTo>
                  <a:lnTo>
                    <a:pt x="1077" y="288"/>
                  </a:lnTo>
                  <a:lnTo>
                    <a:pt x="1075" y="285"/>
                  </a:lnTo>
                  <a:lnTo>
                    <a:pt x="1072" y="285"/>
                  </a:lnTo>
                  <a:lnTo>
                    <a:pt x="1068" y="280"/>
                  </a:lnTo>
                  <a:lnTo>
                    <a:pt x="1068" y="278"/>
                  </a:lnTo>
                  <a:lnTo>
                    <a:pt x="1065" y="276"/>
                  </a:lnTo>
                  <a:lnTo>
                    <a:pt x="1063" y="273"/>
                  </a:lnTo>
                  <a:lnTo>
                    <a:pt x="1063" y="261"/>
                  </a:lnTo>
                  <a:lnTo>
                    <a:pt x="1063" y="259"/>
                  </a:lnTo>
                  <a:lnTo>
                    <a:pt x="1061" y="259"/>
                  </a:lnTo>
                  <a:lnTo>
                    <a:pt x="1060" y="259"/>
                  </a:lnTo>
                  <a:lnTo>
                    <a:pt x="1061" y="257"/>
                  </a:lnTo>
                  <a:lnTo>
                    <a:pt x="1060" y="256"/>
                  </a:lnTo>
                  <a:lnTo>
                    <a:pt x="1061" y="256"/>
                  </a:lnTo>
                  <a:lnTo>
                    <a:pt x="1060" y="254"/>
                  </a:lnTo>
                  <a:lnTo>
                    <a:pt x="1060" y="252"/>
                  </a:lnTo>
                  <a:lnTo>
                    <a:pt x="1058" y="256"/>
                  </a:lnTo>
                  <a:lnTo>
                    <a:pt x="1056" y="259"/>
                  </a:lnTo>
                  <a:lnTo>
                    <a:pt x="1053" y="261"/>
                  </a:lnTo>
                  <a:lnTo>
                    <a:pt x="1053" y="261"/>
                  </a:lnTo>
                  <a:lnTo>
                    <a:pt x="1051" y="263"/>
                  </a:lnTo>
                  <a:lnTo>
                    <a:pt x="1051" y="263"/>
                  </a:lnTo>
                  <a:lnTo>
                    <a:pt x="1051" y="264"/>
                  </a:lnTo>
                  <a:lnTo>
                    <a:pt x="1049" y="264"/>
                  </a:lnTo>
                  <a:lnTo>
                    <a:pt x="1049" y="264"/>
                  </a:lnTo>
                  <a:lnTo>
                    <a:pt x="1049" y="266"/>
                  </a:lnTo>
                  <a:lnTo>
                    <a:pt x="1048" y="266"/>
                  </a:lnTo>
                  <a:lnTo>
                    <a:pt x="1048" y="268"/>
                  </a:lnTo>
                  <a:lnTo>
                    <a:pt x="1044" y="269"/>
                  </a:lnTo>
                  <a:lnTo>
                    <a:pt x="1044" y="271"/>
                  </a:lnTo>
                  <a:lnTo>
                    <a:pt x="1042" y="271"/>
                  </a:lnTo>
                  <a:lnTo>
                    <a:pt x="1042" y="273"/>
                  </a:lnTo>
                  <a:lnTo>
                    <a:pt x="1039" y="275"/>
                  </a:lnTo>
                  <a:lnTo>
                    <a:pt x="1039" y="275"/>
                  </a:lnTo>
                  <a:lnTo>
                    <a:pt x="1039" y="276"/>
                  </a:lnTo>
                  <a:lnTo>
                    <a:pt x="1037" y="276"/>
                  </a:lnTo>
                  <a:lnTo>
                    <a:pt x="1037" y="278"/>
                  </a:lnTo>
                  <a:lnTo>
                    <a:pt x="1037" y="278"/>
                  </a:lnTo>
                  <a:lnTo>
                    <a:pt x="1037" y="280"/>
                  </a:lnTo>
                  <a:lnTo>
                    <a:pt x="1034" y="280"/>
                  </a:lnTo>
                  <a:lnTo>
                    <a:pt x="1034" y="280"/>
                  </a:lnTo>
                  <a:lnTo>
                    <a:pt x="1034" y="280"/>
                  </a:lnTo>
                  <a:lnTo>
                    <a:pt x="1036" y="282"/>
                  </a:lnTo>
                  <a:lnTo>
                    <a:pt x="1036" y="282"/>
                  </a:lnTo>
                  <a:lnTo>
                    <a:pt x="1034" y="283"/>
                  </a:lnTo>
                  <a:lnTo>
                    <a:pt x="1032" y="283"/>
                  </a:lnTo>
                  <a:lnTo>
                    <a:pt x="1030" y="283"/>
                  </a:lnTo>
                  <a:lnTo>
                    <a:pt x="1029" y="285"/>
                  </a:lnTo>
                  <a:lnTo>
                    <a:pt x="1027" y="287"/>
                  </a:lnTo>
                  <a:lnTo>
                    <a:pt x="1020" y="287"/>
                  </a:lnTo>
                  <a:lnTo>
                    <a:pt x="1018" y="287"/>
                  </a:lnTo>
                  <a:lnTo>
                    <a:pt x="1017" y="287"/>
                  </a:lnTo>
                  <a:lnTo>
                    <a:pt x="1013" y="285"/>
                  </a:lnTo>
                  <a:lnTo>
                    <a:pt x="1008" y="285"/>
                  </a:lnTo>
                  <a:lnTo>
                    <a:pt x="1005" y="287"/>
                  </a:lnTo>
                  <a:lnTo>
                    <a:pt x="1003" y="287"/>
                  </a:lnTo>
                  <a:lnTo>
                    <a:pt x="1003" y="288"/>
                  </a:lnTo>
                  <a:lnTo>
                    <a:pt x="994" y="287"/>
                  </a:lnTo>
                  <a:lnTo>
                    <a:pt x="993" y="287"/>
                  </a:lnTo>
                  <a:lnTo>
                    <a:pt x="993" y="283"/>
                  </a:lnTo>
                  <a:lnTo>
                    <a:pt x="993" y="283"/>
                  </a:lnTo>
                  <a:lnTo>
                    <a:pt x="991" y="283"/>
                  </a:lnTo>
                  <a:lnTo>
                    <a:pt x="991" y="283"/>
                  </a:lnTo>
                  <a:lnTo>
                    <a:pt x="989" y="283"/>
                  </a:lnTo>
                  <a:lnTo>
                    <a:pt x="988" y="283"/>
                  </a:lnTo>
                  <a:lnTo>
                    <a:pt x="988" y="282"/>
                  </a:lnTo>
                  <a:lnTo>
                    <a:pt x="989" y="280"/>
                  </a:lnTo>
                  <a:lnTo>
                    <a:pt x="988" y="278"/>
                  </a:lnTo>
                  <a:lnTo>
                    <a:pt x="988" y="278"/>
                  </a:lnTo>
                  <a:lnTo>
                    <a:pt x="989" y="276"/>
                  </a:lnTo>
                  <a:lnTo>
                    <a:pt x="989" y="276"/>
                  </a:lnTo>
                  <a:lnTo>
                    <a:pt x="989" y="275"/>
                  </a:lnTo>
                  <a:lnTo>
                    <a:pt x="991" y="271"/>
                  </a:lnTo>
                  <a:lnTo>
                    <a:pt x="991" y="271"/>
                  </a:lnTo>
                  <a:lnTo>
                    <a:pt x="991" y="266"/>
                  </a:lnTo>
                  <a:lnTo>
                    <a:pt x="989" y="266"/>
                  </a:lnTo>
                  <a:lnTo>
                    <a:pt x="989" y="261"/>
                  </a:lnTo>
                  <a:lnTo>
                    <a:pt x="991" y="261"/>
                  </a:lnTo>
                  <a:lnTo>
                    <a:pt x="989" y="259"/>
                  </a:lnTo>
                  <a:lnTo>
                    <a:pt x="991" y="257"/>
                  </a:lnTo>
                  <a:lnTo>
                    <a:pt x="991" y="257"/>
                  </a:lnTo>
                  <a:lnTo>
                    <a:pt x="991" y="256"/>
                  </a:lnTo>
                  <a:lnTo>
                    <a:pt x="991" y="256"/>
                  </a:lnTo>
                  <a:lnTo>
                    <a:pt x="989" y="254"/>
                  </a:lnTo>
                  <a:lnTo>
                    <a:pt x="988" y="252"/>
                  </a:lnTo>
                  <a:lnTo>
                    <a:pt x="988" y="252"/>
                  </a:lnTo>
                  <a:lnTo>
                    <a:pt x="986" y="251"/>
                  </a:lnTo>
                  <a:lnTo>
                    <a:pt x="984" y="252"/>
                  </a:lnTo>
                  <a:lnTo>
                    <a:pt x="981" y="261"/>
                  </a:lnTo>
                  <a:lnTo>
                    <a:pt x="979" y="263"/>
                  </a:lnTo>
                  <a:lnTo>
                    <a:pt x="979" y="266"/>
                  </a:lnTo>
                  <a:lnTo>
                    <a:pt x="979" y="266"/>
                  </a:lnTo>
                  <a:lnTo>
                    <a:pt x="979" y="268"/>
                  </a:lnTo>
                  <a:lnTo>
                    <a:pt x="979" y="269"/>
                  </a:lnTo>
                  <a:lnTo>
                    <a:pt x="979" y="271"/>
                  </a:lnTo>
                  <a:lnTo>
                    <a:pt x="979" y="273"/>
                  </a:lnTo>
                  <a:lnTo>
                    <a:pt x="979" y="273"/>
                  </a:lnTo>
                  <a:lnTo>
                    <a:pt x="979" y="275"/>
                  </a:lnTo>
                  <a:lnTo>
                    <a:pt x="979" y="275"/>
                  </a:lnTo>
                  <a:lnTo>
                    <a:pt x="979" y="275"/>
                  </a:lnTo>
                  <a:lnTo>
                    <a:pt x="979" y="275"/>
                  </a:lnTo>
                  <a:lnTo>
                    <a:pt x="977" y="273"/>
                  </a:lnTo>
                  <a:lnTo>
                    <a:pt x="977" y="273"/>
                  </a:lnTo>
                  <a:lnTo>
                    <a:pt x="977" y="271"/>
                  </a:lnTo>
                  <a:lnTo>
                    <a:pt x="976" y="269"/>
                  </a:lnTo>
                  <a:lnTo>
                    <a:pt x="974" y="264"/>
                  </a:lnTo>
                  <a:lnTo>
                    <a:pt x="969" y="257"/>
                  </a:lnTo>
                  <a:lnTo>
                    <a:pt x="969" y="254"/>
                  </a:lnTo>
                  <a:lnTo>
                    <a:pt x="970" y="252"/>
                  </a:lnTo>
                  <a:lnTo>
                    <a:pt x="970" y="251"/>
                  </a:lnTo>
                  <a:lnTo>
                    <a:pt x="969" y="249"/>
                  </a:lnTo>
                  <a:lnTo>
                    <a:pt x="967" y="245"/>
                  </a:lnTo>
                  <a:lnTo>
                    <a:pt x="967" y="242"/>
                  </a:lnTo>
                  <a:lnTo>
                    <a:pt x="967" y="240"/>
                  </a:lnTo>
                  <a:lnTo>
                    <a:pt x="958" y="235"/>
                  </a:lnTo>
                  <a:lnTo>
                    <a:pt x="957" y="235"/>
                  </a:lnTo>
                  <a:lnTo>
                    <a:pt x="957" y="232"/>
                  </a:lnTo>
                  <a:lnTo>
                    <a:pt x="955" y="230"/>
                  </a:lnTo>
                  <a:lnTo>
                    <a:pt x="957" y="230"/>
                  </a:lnTo>
                  <a:lnTo>
                    <a:pt x="957" y="230"/>
                  </a:lnTo>
                  <a:lnTo>
                    <a:pt x="952" y="227"/>
                  </a:lnTo>
                  <a:lnTo>
                    <a:pt x="950" y="223"/>
                  </a:lnTo>
                  <a:lnTo>
                    <a:pt x="948" y="221"/>
                  </a:lnTo>
                  <a:lnTo>
                    <a:pt x="941" y="211"/>
                  </a:lnTo>
                  <a:lnTo>
                    <a:pt x="941" y="209"/>
                  </a:lnTo>
                  <a:lnTo>
                    <a:pt x="941" y="206"/>
                  </a:lnTo>
                  <a:lnTo>
                    <a:pt x="940" y="206"/>
                  </a:lnTo>
                  <a:lnTo>
                    <a:pt x="938" y="197"/>
                  </a:lnTo>
                  <a:lnTo>
                    <a:pt x="934" y="197"/>
                  </a:lnTo>
                  <a:lnTo>
                    <a:pt x="933" y="197"/>
                  </a:lnTo>
                  <a:lnTo>
                    <a:pt x="933" y="196"/>
                  </a:lnTo>
                  <a:lnTo>
                    <a:pt x="933" y="194"/>
                  </a:lnTo>
                  <a:lnTo>
                    <a:pt x="938" y="192"/>
                  </a:lnTo>
                  <a:lnTo>
                    <a:pt x="941" y="190"/>
                  </a:lnTo>
                  <a:lnTo>
                    <a:pt x="940" y="189"/>
                  </a:lnTo>
                  <a:lnTo>
                    <a:pt x="940" y="189"/>
                  </a:lnTo>
                  <a:lnTo>
                    <a:pt x="936" y="187"/>
                  </a:lnTo>
                  <a:lnTo>
                    <a:pt x="936" y="185"/>
                  </a:lnTo>
                  <a:lnTo>
                    <a:pt x="936" y="185"/>
                  </a:lnTo>
                  <a:lnTo>
                    <a:pt x="936" y="185"/>
                  </a:lnTo>
                  <a:lnTo>
                    <a:pt x="938" y="184"/>
                  </a:lnTo>
                  <a:lnTo>
                    <a:pt x="938" y="184"/>
                  </a:lnTo>
                  <a:lnTo>
                    <a:pt x="943" y="187"/>
                  </a:lnTo>
                  <a:lnTo>
                    <a:pt x="945" y="184"/>
                  </a:lnTo>
                  <a:lnTo>
                    <a:pt x="943" y="182"/>
                  </a:lnTo>
                  <a:lnTo>
                    <a:pt x="946" y="184"/>
                  </a:lnTo>
                  <a:lnTo>
                    <a:pt x="946" y="180"/>
                  </a:lnTo>
                  <a:lnTo>
                    <a:pt x="948" y="180"/>
                  </a:lnTo>
                  <a:lnTo>
                    <a:pt x="948" y="178"/>
                  </a:lnTo>
                  <a:lnTo>
                    <a:pt x="948" y="177"/>
                  </a:lnTo>
                  <a:lnTo>
                    <a:pt x="948" y="175"/>
                  </a:lnTo>
                  <a:lnTo>
                    <a:pt x="950" y="175"/>
                  </a:lnTo>
                  <a:lnTo>
                    <a:pt x="952" y="175"/>
                  </a:lnTo>
                  <a:lnTo>
                    <a:pt x="953" y="177"/>
                  </a:lnTo>
                  <a:lnTo>
                    <a:pt x="953" y="180"/>
                  </a:lnTo>
                  <a:lnTo>
                    <a:pt x="955" y="182"/>
                  </a:lnTo>
                  <a:lnTo>
                    <a:pt x="957" y="184"/>
                  </a:lnTo>
                  <a:lnTo>
                    <a:pt x="958" y="184"/>
                  </a:lnTo>
                  <a:lnTo>
                    <a:pt x="960" y="185"/>
                  </a:lnTo>
                  <a:lnTo>
                    <a:pt x="960" y="185"/>
                  </a:lnTo>
                  <a:lnTo>
                    <a:pt x="962" y="184"/>
                  </a:lnTo>
                  <a:lnTo>
                    <a:pt x="965" y="182"/>
                  </a:lnTo>
                  <a:lnTo>
                    <a:pt x="967" y="184"/>
                  </a:lnTo>
                  <a:lnTo>
                    <a:pt x="969" y="185"/>
                  </a:lnTo>
                  <a:lnTo>
                    <a:pt x="969" y="187"/>
                  </a:lnTo>
                  <a:lnTo>
                    <a:pt x="972" y="192"/>
                  </a:lnTo>
                  <a:lnTo>
                    <a:pt x="974" y="192"/>
                  </a:lnTo>
                  <a:lnTo>
                    <a:pt x="976" y="199"/>
                  </a:lnTo>
                  <a:lnTo>
                    <a:pt x="982" y="204"/>
                  </a:lnTo>
                  <a:lnTo>
                    <a:pt x="988" y="220"/>
                  </a:lnTo>
                  <a:lnTo>
                    <a:pt x="989" y="223"/>
                  </a:lnTo>
                  <a:lnTo>
                    <a:pt x="993" y="223"/>
                  </a:lnTo>
                  <a:lnTo>
                    <a:pt x="996" y="225"/>
                  </a:lnTo>
                  <a:lnTo>
                    <a:pt x="1005" y="228"/>
                  </a:lnTo>
                  <a:lnTo>
                    <a:pt x="1006" y="230"/>
                  </a:lnTo>
                  <a:lnTo>
                    <a:pt x="1006" y="232"/>
                  </a:lnTo>
                  <a:lnTo>
                    <a:pt x="1010" y="235"/>
                  </a:lnTo>
                  <a:lnTo>
                    <a:pt x="1020" y="239"/>
                  </a:lnTo>
                  <a:lnTo>
                    <a:pt x="1020" y="240"/>
                  </a:lnTo>
                  <a:lnTo>
                    <a:pt x="1020" y="240"/>
                  </a:lnTo>
                  <a:lnTo>
                    <a:pt x="1022" y="242"/>
                  </a:lnTo>
                  <a:lnTo>
                    <a:pt x="1029" y="242"/>
                  </a:lnTo>
                  <a:lnTo>
                    <a:pt x="1032" y="244"/>
                  </a:lnTo>
                  <a:lnTo>
                    <a:pt x="1034" y="245"/>
                  </a:lnTo>
                  <a:lnTo>
                    <a:pt x="1039" y="245"/>
                  </a:lnTo>
                  <a:lnTo>
                    <a:pt x="1041" y="245"/>
                  </a:lnTo>
                  <a:lnTo>
                    <a:pt x="1046" y="242"/>
                  </a:lnTo>
                  <a:lnTo>
                    <a:pt x="1049" y="242"/>
                  </a:lnTo>
                  <a:lnTo>
                    <a:pt x="1051" y="240"/>
                  </a:lnTo>
                  <a:lnTo>
                    <a:pt x="1053" y="239"/>
                  </a:lnTo>
                  <a:lnTo>
                    <a:pt x="1065" y="235"/>
                  </a:lnTo>
                  <a:lnTo>
                    <a:pt x="1066" y="235"/>
                  </a:lnTo>
                  <a:lnTo>
                    <a:pt x="1073" y="239"/>
                  </a:lnTo>
                  <a:lnTo>
                    <a:pt x="1082" y="259"/>
                  </a:lnTo>
                  <a:lnTo>
                    <a:pt x="1104" y="263"/>
                  </a:lnTo>
                  <a:lnTo>
                    <a:pt x="1108" y="264"/>
                  </a:lnTo>
                  <a:lnTo>
                    <a:pt x="1108" y="264"/>
                  </a:lnTo>
                  <a:lnTo>
                    <a:pt x="1109" y="263"/>
                  </a:lnTo>
                  <a:lnTo>
                    <a:pt x="1126" y="266"/>
                  </a:lnTo>
                  <a:lnTo>
                    <a:pt x="1128" y="264"/>
                  </a:lnTo>
                  <a:lnTo>
                    <a:pt x="1130" y="266"/>
                  </a:lnTo>
                  <a:lnTo>
                    <a:pt x="1144" y="269"/>
                  </a:lnTo>
                  <a:lnTo>
                    <a:pt x="1145" y="268"/>
                  </a:lnTo>
                  <a:lnTo>
                    <a:pt x="1145" y="268"/>
                  </a:lnTo>
                  <a:lnTo>
                    <a:pt x="1149" y="252"/>
                  </a:lnTo>
                  <a:lnTo>
                    <a:pt x="1156" y="247"/>
                  </a:lnTo>
                  <a:lnTo>
                    <a:pt x="1168" y="242"/>
                  </a:lnTo>
                  <a:lnTo>
                    <a:pt x="1171" y="239"/>
                  </a:lnTo>
                  <a:lnTo>
                    <a:pt x="1171" y="237"/>
                  </a:lnTo>
                  <a:lnTo>
                    <a:pt x="1171" y="235"/>
                  </a:ln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5" name="Freeform 16"/>
            <p:cNvSpPr>
              <a:spLocks/>
            </p:cNvSpPr>
            <p:nvPr/>
          </p:nvSpPr>
          <p:spPr bwMode="auto">
            <a:xfrm>
              <a:off x="1202" y="3234"/>
              <a:ext cx="6" cy="11"/>
            </a:xfrm>
            <a:custGeom>
              <a:avLst/>
              <a:gdLst>
                <a:gd name="T0" fmla="*/ 4 w 6"/>
                <a:gd name="T1" fmla="*/ 2 h 11"/>
                <a:gd name="T2" fmla="*/ 4 w 6"/>
                <a:gd name="T3" fmla="*/ 2 h 11"/>
                <a:gd name="T4" fmla="*/ 4 w 6"/>
                <a:gd name="T5" fmla="*/ 6 h 11"/>
                <a:gd name="T6" fmla="*/ 6 w 6"/>
                <a:gd name="T7" fmla="*/ 9 h 11"/>
                <a:gd name="T8" fmla="*/ 6 w 6"/>
                <a:gd name="T9" fmla="*/ 9 h 11"/>
                <a:gd name="T10" fmla="*/ 4 w 6"/>
                <a:gd name="T11" fmla="*/ 11 h 11"/>
                <a:gd name="T12" fmla="*/ 4 w 6"/>
                <a:gd name="T13" fmla="*/ 11 h 11"/>
                <a:gd name="T14" fmla="*/ 2 w 6"/>
                <a:gd name="T15" fmla="*/ 9 h 11"/>
                <a:gd name="T16" fmla="*/ 2 w 6"/>
                <a:gd name="T17" fmla="*/ 7 h 11"/>
                <a:gd name="T18" fmla="*/ 0 w 6"/>
                <a:gd name="T19" fmla="*/ 7 h 11"/>
                <a:gd name="T20" fmla="*/ 2 w 6"/>
                <a:gd name="T21" fmla="*/ 6 h 11"/>
                <a:gd name="T22" fmla="*/ 2 w 6"/>
                <a:gd name="T23" fmla="*/ 2 h 11"/>
                <a:gd name="T24" fmla="*/ 2 w 6"/>
                <a:gd name="T25" fmla="*/ 2 h 11"/>
                <a:gd name="T26" fmla="*/ 4 w 6"/>
                <a:gd name="T27" fmla="*/ 0 h 11"/>
                <a:gd name="T28" fmla="*/ 4 w 6"/>
                <a:gd name="T29" fmla="*/ 2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1">
                  <a:moveTo>
                    <a:pt x="4" y="2"/>
                  </a:moveTo>
                  <a:lnTo>
                    <a:pt x="4" y="2"/>
                  </a:lnTo>
                  <a:lnTo>
                    <a:pt x="4" y="6"/>
                  </a:lnTo>
                  <a:lnTo>
                    <a:pt x="6" y="9"/>
                  </a:lnTo>
                  <a:lnTo>
                    <a:pt x="6" y="9"/>
                  </a:lnTo>
                  <a:lnTo>
                    <a:pt x="4" y="11"/>
                  </a:lnTo>
                  <a:lnTo>
                    <a:pt x="4" y="11"/>
                  </a:lnTo>
                  <a:lnTo>
                    <a:pt x="2" y="9"/>
                  </a:lnTo>
                  <a:lnTo>
                    <a:pt x="2" y="7"/>
                  </a:lnTo>
                  <a:lnTo>
                    <a:pt x="0" y="7"/>
                  </a:lnTo>
                  <a:lnTo>
                    <a:pt x="2" y="6"/>
                  </a:lnTo>
                  <a:lnTo>
                    <a:pt x="2" y="2"/>
                  </a:lnTo>
                  <a:lnTo>
                    <a:pt x="2" y="2"/>
                  </a:lnTo>
                  <a:lnTo>
                    <a:pt x="4" y="0"/>
                  </a:lnTo>
                  <a:lnTo>
                    <a:pt x="4"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6" name="Freeform 17"/>
            <p:cNvSpPr>
              <a:spLocks/>
            </p:cNvSpPr>
            <p:nvPr/>
          </p:nvSpPr>
          <p:spPr bwMode="auto">
            <a:xfrm>
              <a:off x="1202" y="3234"/>
              <a:ext cx="6" cy="11"/>
            </a:xfrm>
            <a:custGeom>
              <a:avLst/>
              <a:gdLst>
                <a:gd name="T0" fmla="*/ 4 w 6"/>
                <a:gd name="T1" fmla="*/ 2 h 11"/>
                <a:gd name="T2" fmla="*/ 4 w 6"/>
                <a:gd name="T3" fmla="*/ 2 h 11"/>
                <a:gd name="T4" fmla="*/ 4 w 6"/>
                <a:gd name="T5" fmla="*/ 6 h 11"/>
                <a:gd name="T6" fmla="*/ 6 w 6"/>
                <a:gd name="T7" fmla="*/ 9 h 11"/>
                <a:gd name="T8" fmla="*/ 6 w 6"/>
                <a:gd name="T9" fmla="*/ 9 h 11"/>
                <a:gd name="T10" fmla="*/ 4 w 6"/>
                <a:gd name="T11" fmla="*/ 11 h 11"/>
                <a:gd name="T12" fmla="*/ 4 w 6"/>
                <a:gd name="T13" fmla="*/ 11 h 11"/>
                <a:gd name="T14" fmla="*/ 2 w 6"/>
                <a:gd name="T15" fmla="*/ 9 h 11"/>
                <a:gd name="T16" fmla="*/ 2 w 6"/>
                <a:gd name="T17" fmla="*/ 7 h 11"/>
                <a:gd name="T18" fmla="*/ 0 w 6"/>
                <a:gd name="T19" fmla="*/ 7 h 11"/>
                <a:gd name="T20" fmla="*/ 2 w 6"/>
                <a:gd name="T21" fmla="*/ 6 h 11"/>
                <a:gd name="T22" fmla="*/ 2 w 6"/>
                <a:gd name="T23" fmla="*/ 2 h 11"/>
                <a:gd name="T24" fmla="*/ 2 w 6"/>
                <a:gd name="T25" fmla="*/ 2 h 11"/>
                <a:gd name="T26" fmla="*/ 4 w 6"/>
                <a:gd name="T27" fmla="*/ 0 h 11"/>
                <a:gd name="T28" fmla="*/ 4 w 6"/>
                <a:gd name="T29" fmla="*/ 2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1">
                  <a:moveTo>
                    <a:pt x="4" y="2"/>
                  </a:moveTo>
                  <a:lnTo>
                    <a:pt x="4" y="2"/>
                  </a:lnTo>
                  <a:lnTo>
                    <a:pt x="4" y="6"/>
                  </a:lnTo>
                  <a:lnTo>
                    <a:pt x="6" y="9"/>
                  </a:lnTo>
                  <a:lnTo>
                    <a:pt x="6" y="9"/>
                  </a:lnTo>
                  <a:lnTo>
                    <a:pt x="4" y="11"/>
                  </a:lnTo>
                  <a:lnTo>
                    <a:pt x="4" y="11"/>
                  </a:lnTo>
                  <a:lnTo>
                    <a:pt x="2" y="9"/>
                  </a:lnTo>
                  <a:lnTo>
                    <a:pt x="2" y="7"/>
                  </a:lnTo>
                  <a:lnTo>
                    <a:pt x="0" y="7"/>
                  </a:lnTo>
                  <a:lnTo>
                    <a:pt x="2" y="6"/>
                  </a:lnTo>
                  <a:lnTo>
                    <a:pt x="2" y="2"/>
                  </a:lnTo>
                  <a:lnTo>
                    <a:pt x="2" y="2"/>
                  </a:lnTo>
                  <a:lnTo>
                    <a:pt x="4" y="0"/>
                  </a:lnTo>
                  <a:lnTo>
                    <a:pt x="4"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 name="Freeform 18"/>
            <p:cNvSpPr>
              <a:spLocks/>
            </p:cNvSpPr>
            <p:nvPr/>
          </p:nvSpPr>
          <p:spPr bwMode="auto">
            <a:xfrm>
              <a:off x="1209" y="3250"/>
              <a:ext cx="4" cy="2"/>
            </a:xfrm>
            <a:custGeom>
              <a:avLst/>
              <a:gdLst>
                <a:gd name="T0" fmla="*/ 4 w 4"/>
                <a:gd name="T1" fmla="*/ 2 h 2"/>
                <a:gd name="T2" fmla="*/ 4 w 4"/>
                <a:gd name="T3" fmla="*/ 2 h 2"/>
                <a:gd name="T4" fmla="*/ 2 w 4"/>
                <a:gd name="T5" fmla="*/ 2 h 2"/>
                <a:gd name="T6" fmla="*/ 2 w 4"/>
                <a:gd name="T7" fmla="*/ 2 h 2"/>
                <a:gd name="T8" fmla="*/ 0 w 4"/>
                <a:gd name="T9" fmla="*/ 2 h 2"/>
                <a:gd name="T10" fmla="*/ 0 w 4"/>
                <a:gd name="T11" fmla="*/ 0 h 2"/>
                <a:gd name="T12" fmla="*/ 0 w 4"/>
                <a:gd name="T13" fmla="*/ 0 h 2"/>
                <a:gd name="T14" fmla="*/ 4 w 4"/>
                <a:gd name="T15" fmla="*/ 2 h 2"/>
                <a:gd name="T16" fmla="*/ 4 w 4"/>
                <a:gd name="T1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2">
                  <a:moveTo>
                    <a:pt x="4" y="2"/>
                  </a:moveTo>
                  <a:lnTo>
                    <a:pt x="4" y="2"/>
                  </a:lnTo>
                  <a:lnTo>
                    <a:pt x="2" y="2"/>
                  </a:lnTo>
                  <a:lnTo>
                    <a:pt x="2" y="2"/>
                  </a:lnTo>
                  <a:lnTo>
                    <a:pt x="0" y="2"/>
                  </a:lnTo>
                  <a:lnTo>
                    <a:pt x="0" y="0"/>
                  </a:lnTo>
                  <a:lnTo>
                    <a:pt x="0" y="0"/>
                  </a:lnTo>
                  <a:lnTo>
                    <a:pt x="4" y="2"/>
                  </a:lnTo>
                  <a:lnTo>
                    <a:pt x="4"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8" name="Freeform 19"/>
            <p:cNvSpPr>
              <a:spLocks/>
            </p:cNvSpPr>
            <p:nvPr/>
          </p:nvSpPr>
          <p:spPr bwMode="auto">
            <a:xfrm>
              <a:off x="1209" y="3250"/>
              <a:ext cx="4" cy="2"/>
            </a:xfrm>
            <a:custGeom>
              <a:avLst/>
              <a:gdLst>
                <a:gd name="T0" fmla="*/ 4 w 4"/>
                <a:gd name="T1" fmla="*/ 2 h 2"/>
                <a:gd name="T2" fmla="*/ 4 w 4"/>
                <a:gd name="T3" fmla="*/ 2 h 2"/>
                <a:gd name="T4" fmla="*/ 2 w 4"/>
                <a:gd name="T5" fmla="*/ 2 h 2"/>
                <a:gd name="T6" fmla="*/ 2 w 4"/>
                <a:gd name="T7" fmla="*/ 2 h 2"/>
                <a:gd name="T8" fmla="*/ 0 w 4"/>
                <a:gd name="T9" fmla="*/ 2 h 2"/>
                <a:gd name="T10" fmla="*/ 0 w 4"/>
                <a:gd name="T11" fmla="*/ 0 h 2"/>
                <a:gd name="T12" fmla="*/ 0 w 4"/>
                <a:gd name="T13" fmla="*/ 0 h 2"/>
                <a:gd name="T14" fmla="*/ 4 w 4"/>
                <a:gd name="T15" fmla="*/ 2 h 2"/>
                <a:gd name="T16" fmla="*/ 4 w 4"/>
                <a:gd name="T1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2">
                  <a:moveTo>
                    <a:pt x="4" y="2"/>
                  </a:moveTo>
                  <a:lnTo>
                    <a:pt x="4" y="2"/>
                  </a:lnTo>
                  <a:lnTo>
                    <a:pt x="2" y="2"/>
                  </a:lnTo>
                  <a:lnTo>
                    <a:pt x="2" y="2"/>
                  </a:lnTo>
                  <a:lnTo>
                    <a:pt x="0" y="2"/>
                  </a:lnTo>
                  <a:lnTo>
                    <a:pt x="0" y="0"/>
                  </a:lnTo>
                  <a:lnTo>
                    <a:pt x="0" y="0"/>
                  </a:lnTo>
                  <a:lnTo>
                    <a:pt x="4" y="2"/>
                  </a:lnTo>
                  <a:lnTo>
                    <a:pt x="4"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 name="Freeform 20"/>
            <p:cNvSpPr>
              <a:spLocks/>
            </p:cNvSpPr>
            <p:nvPr/>
          </p:nvSpPr>
          <p:spPr bwMode="auto">
            <a:xfrm>
              <a:off x="1220" y="3248"/>
              <a:ext cx="3" cy="4"/>
            </a:xfrm>
            <a:custGeom>
              <a:avLst/>
              <a:gdLst>
                <a:gd name="T0" fmla="*/ 3 w 3"/>
                <a:gd name="T1" fmla="*/ 0 h 4"/>
                <a:gd name="T2" fmla="*/ 3 w 3"/>
                <a:gd name="T3" fmla="*/ 0 h 4"/>
                <a:gd name="T4" fmla="*/ 3 w 3"/>
                <a:gd name="T5" fmla="*/ 4 h 4"/>
                <a:gd name="T6" fmla="*/ 3 w 3"/>
                <a:gd name="T7" fmla="*/ 4 h 4"/>
                <a:gd name="T8" fmla="*/ 1 w 3"/>
                <a:gd name="T9" fmla="*/ 4 h 4"/>
                <a:gd name="T10" fmla="*/ 1 w 3"/>
                <a:gd name="T11" fmla="*/ 2 h 4"/>
                <a:gd name="T12" fmla="*/ 1 w 3"/>
                <a:gd name="T13" fmla="*/ 2 h 4"/>
                <a:gd name="T14" fmla="*/ 0 w 3"/>
                <a:gd name="T15" fmla="*/ 2 h 4"/>
                <a:gd name="T16" fmla="*/ 0 w 3"/>
                <a:gd name="T17" fmla="*/ 0 h 4"/>
                <a:gd name="T18" fmla="*/ 1 w 3"/>
                <a:gd name="T19" fmla="*/ 2 h 4"/>
                <a:gd name="T20" fmla="*/ 1 w 3"/>
                <a:gd name="T21" fmla="*/ 0 h 4"/>
                <a:gd name="T22" fmla="*/ 3 w 3"/>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4">
                  <a:moveTo>
                    <a:pt x="3" y="0"/>
                  </a:moveTo>
                  <a:lnTo>
                    <a:pt x="3" y="0"/>
                  </a:lnTo>
                  <a:lnTo>
                    <a:pt x="3" y="4"/>
                  </a:lnTo>
                  <a:lnTo>
                    <a:pt x="3" y="4"/>
                  </a:lnTo>
                  <a:lnTo>
                    <a:pt x="1" y="4"/>
                  </a:lnTo>
                  <a:lnTo>
                    <a:pt x="1" y="2"/>
                  </a:lnTo>
                  <a:lnTo>
                    <a:pt x="1" y="2"/>
                  </a:lnTo>
                  <a:lnTo>
                    <a:pt x="0" y="2"/>
                  </a:lnTo>
                  <a:lnTo>
                    <a:pt x="0" y="0"/>
                  </a:lnTo>
                  <a:lnTo>
                    <a:pt x="1" y="2"/>
                  </a:lnTo>
                  <a:lnTo>
                    <a:pt x="1" y="0"/>
                  </a:lnTo>
                  <a:lnTo>
                    <a:pt x="3"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0" name="Freeform 21"/>
            <p:cNvSpPr>
              <a:spLocks/>
            </p:cNvSpPr>
            <p:nvPr/>
          </p:nvSpPr>
          <p:spPr bwMode="auto">
            <a:xfrm>
              <a:off x="1220" y="3248"/>
              <a:ext cx="3" cy="4"/>
            </a:xfrm>
            <a:custGeom>
              <a:avLst/>
              <a:gdLst>
                <a:gd name="T0" fmla="*/ 3 w 3"/>
                <a:gd name="T1" fmla="*/ 0 h 4"/>
                <a:gd name="T2" fmla="*/ 3 w 3"/>
                <a:gd name="T3" fmla="*/ 0 h 4"/>
                <a:gd name="T4" fmla="*/ 3 w 3"/>
                <a:gd name="T5" fmla="*/ 4 h 4"/>
                <a:gd name="T6" fmla="*/ 3 w 3"/>
                <a:gd name="T7" fmla="*/ 4 h 4"/>
                <a:gd name="T8" fmla="*/ 1 w 3"/>
                <a:gd name="T9" fmla="*/ 4 h 4"/>
                <a:gd name="T10" fmla="*/ 1 w 3"/>
                <a:gd name="T11" fmla="*/ 2 h 4"/>
                <a:gd name="T12" fmla="*/ 1 w 3"/>
                <a:gd name="T13" fmla="*/ 2 h 4"/>
                <a:gd name="T14" fmla="*/ 0 w 3"/>
                <a:gd name="T15" fmla="*/ 2 h 4"/>
                <a:gd name="T16" fmla="*/ 0 w 3"/>
                <a:gd name="T17" fmla="*/ 0 h 4"/>
                <a:gd name="T18" fmla="*/ 1 w 3"/>
                <a:gd name="T19" fmla="*/ 2 h 4"/>
                <a:gd name="T20" fmla="*/ 1 w 3"/>
                <a:gd name="T21" fmla="*/ 0 h 4"/>
                <a:gd name="T22" fmla="*/ 3 w 3"/>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4">
                  <a:moveTo>
                    <a:pt x="3" y="0"/>
                  </a:moveTo>
                  <a:lnTo>
                    <a:pt x="3" y="0"/>
                  </a:lnTo>
                  <a:lnTo>
                    <a:pt x="3" y="4"/>
                  </a:lnTo>
                  <a:lnTo>
                    <a:pt x="3" y="4"/>
                  </a:lnTo>
                  <a:lnTo>
                    <a:pt x="1" y="4"/>
                  </a:lnTo>
                  <a:lnTo>
                    <a:pt x="1" y="2"/>
                  </a:lnTo>
                  <a:lnTo>
                    <a:pt x="1" y="2"/>
                  </a:lnTo>
                  <a:lnTo>
                    <a:pt x="0" y="2"/>
                  </a:lnTo>
                  <a:lnTo>
                    <a:pt x="0" y="0"/>
                  </a:lnTo>
                  <a:lnTo>
                    <a:pt x="1" y="2"/>
                  </a:lnTo>
                  <a:lnTo>
                    <a:pt x="1" y="0"/>
                  </a:lnTo>
                  <a:lnTo>
                    <a:pt x="3"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1" name="Freeform 22"/>
            <p:cNvSpPr>
              <a:spLocks/>
            </p:cNvSpPr>
            <p:nvPr/>
          </p:nvSpPr>
          <p:spPr bwMode="auto">
            <a:xfrm>
              <a:off x="1232" y="3257"/>
              <a:ext cx="3" cy="5"/>
            </a:xfrm>
            <a:custGeom>
              <a:avLst/>
              <a:gdLst>
                <a:gd name="T0" fmla="*/ 3 w 3"/>
                <a:gd name="T1" fmla="*/ 1 h 5"/>
                <a:gd name="T2" fmla="*/ 1 w 3"/>
                <a:gd name="T3" fmla="*/ 3 h 5"/>
                <a:gd name="T4" fmla="*/ 3 w 3"/>
                <a:gd name="T5" fmla="*/ 3 h 5"/>
                <a:gd name="T6" fmla="*/ 1 w 3"/>
                <a:gd name="T7" fmla="*/ 5 h 5"/>
                <a:gd name="T8" fmla="*/ 1 w 3"/>
                <a:gd name="T9" fmla="*/ 5 h 5"/>
                <a:gd name="T10" fmla="*/ 0 w 3"/>
                <a:gd name="T11" fmla="*/ 5 h 5"/>
                <a:gd name="T12" fmla="*/ 0 w 3"/>
                <a:gd name="T13" fmla="*/ 3 h 5"/>
                <a:gd name="T14" fmla="*/ 0 w 3"/>
                <a:gd name="T15" fmla="*/ 1 h 5"/>
                <a:gd name="T16" fmla="*/ 0 w 3"/>
                <a:gd name="T17" fmla="*/ 1 h 5"/>
                <a:gd name="T18" fmla="*/ 0 w 3"/>
                <a:gd name="T19" fmla="*/ 0 h 5"/>
                <a:gd name="T20" fmla="*/ 0 w 3"/>
                <a:gd name="T21" fmla="*/ 0 h 5"/>
                <a:gd name="T22" fmla="*/ 3 w 3"/>
                <a:gd name="T2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5">
                  <a:moveTo>
                    <a:pt x="3" y="1"/>
                  </a:moveTo>
                  <a:lnTo>
                    <a:pt x="1" y="3"/>
                  </a:lnTo>
                  <a:lnTo>
                    <a:pt x="3" y="3"/>
                  </a:lnTo>
                  <a:lnTo>
                    <a:pt x="1" y="5"/>
                  </a:lnTo>
                  <a:lnTo>
                    <a:pt x="1" y="5"/>
                  </a:lnTo>
                  <a:lnTo>
                    <a:pt x="0" y="5"/>
                  </a:lnTo>
                  <a:lnTo>
                    <a:pt x="0" y="3"/>
                  </a:lnTo>
                  <a:lnTo>
                    <a:pt x="0" y="1"/>
                  </a:lnTo>
                  <a:lnTo>
                    <a:pt x="0" y="1"/>
                  </a:lnTo>
                  <a:lnTo>
                    <a:pt x="0" y="0"/>
                  </a:lnTo>
                  <a:lnTo>
                    <a:pt x="0" y="0"/>
                  </a:lnTo>
                  <a:lnTo>
                    <a:pt x="3"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2" name="Freeform 23"/>
            <p:cNvSpPr>
              <a:spLocks/>
            </p:cNvSpPr>
            <p:nvPr/>
          </p:nvSpPr>
          <p:spPr bwMode="auto">
            <a:xfrm>
              <a:off x="1232" y="3257"/>
              <a:ext cx="3" cy="5"/>
            </a:xfrm>
            <a:custGeom>
              <a:avLst/>
              <a:gdLst>
                <a:gd name="T0" fmla="*/ 3 w 3"/>
                <a:gd name="T1" fmla="*/ 1 h 5"/>
                <a:gd name="T2" fmla="*/ 1 w 3"/>
                <a:gd name="T3" fmla="*/ 3 h 5"/>
                <a:gd name="T4" fmla="*/ 3 w 3"/>
                <a:gd name="T5" fmla="*/ 3 h 5"/>
                <a:gd name="T6" fmla="*/ 1 w 3"/>
                <a:gd name="T7" fmla="*/ 5 h 5"/>
                <a:gd name="T8" fmla="*/ 1 w 3"/>
                <a:gd name="T9" fmla="*/ 5 h 5"/>
                <a:gd name="T10" fmla="*/ 0 w 3"/>
                <a:gd name="T11" fmla="*/ 5 h 5"/>
                <a:gd name="T12" fmla="*/ 0 w 3"/>
                <a:gd name="T13" fmla="*/ 3 h 5"/>
                <a:gd name="T14" fmla="*/ 0 w 3"/>
                <a:gd name="T15" fmla="*/ 1 h 5"/>
                <a:gd name="T16" fmla="*/ 0 w 3"/>
                <a:gd name="T17" fmla="*/ 1 h 5"/>
                <a:gd name="T18" fmla="*/ 0 w 3"/>
                <a:gd name="T19" fmla="*/ 0 h 5"/>
                <a:gd name="T20" fmla="*/ 0 w 3"/>
                <a:gd name="T21" fmla="*/ 0 h 5"/>
                <a:gd name="T22" fmla="*/ 3 w 3"/>
                <a:gd name="T2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5">
                  <a:moveTo>
                    <a:pt x="3" y="1"/>
                  </a:moveTo>
                  <a:lnTo>
                    <a:pt x="1" y="3"/>
                  </a:lnTo>
                  <a:lnTo>
                    <a:pt x="3" y="3"/>
                  </a:lnTo>
                  <a:lnTo>
                    <a:pt x="1" y="5"/>
                  </a:lnTo>
                  <a:lnTo>
                    <a:pt x="1" y="5"/>
                  </a:lnTo>
                  <a:lnTo>
                    <a:pt x="0" y="5"/>
                  </a:lnTo>
                  <a:lnTo>
                    <a:pt x="0" y="3"/>
                  </a:lnTo>
                  <a:lnTo>
                    <a:pt x="0" y="1"/>
                  </a:lnTo>
                  <a:lnTo>
                    <a:pt x="0" y="1"/>
                  </a:lnTo>
                  <a:lnTo>
                    <a:pt x="0" y="0"/>
                  </a:lnTo>
                  <a:lnTo>
                    <a:pt x="0" y="0"/>
                  </a:lnTo>
                  <a:lnTo>
                    <a:pt x="3"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3" name="Freeform 24"/>
            <p:cNvSpPr>
              <a:spLocks/>
            </p:cNvSpPr>
            <p:nvPr/>
          </p:nvSpPr>
          <p:spPr bwMode="auto">
            <a:xfrm>
              <a:off x="292" y="2889"/>
              <a:ext cx="4" cy="3"/>
            </a:xfrm>
            <a:custGeom>
              <a:avLst/>
              <a:gdLst>
                <a:gd name="T0" fmla="*/ 4 w 4"/>
                <a:gd name="T1" fmla="*/ 1 h 3"/>
                <a:gd name="T2" fmla="*/ 2 w 4"/>
                <a:gd name="T3" fmla="*/ 0 h 3"/>
                <a:gd name="T4" fmla="*/ 0 w 4"/>
                <a:gd name="T5" fmla="*/ 1 h 3"/>
                <a:gd name="T6" fmla="*/ 0 w 4"/>
                <a:gd name="T7" fmla="*/ 3 h 3"/>
                <a:gd name="T8" fmla="*/ 2 w 4"/>
                <a:gd name="T9" fmla="*/ 1 h 3"/>
                <a:gd name="T10" fmla="*/ 4 w 4"/>
                <a:gd name="T11" fmla="*/ 1 h 3"/>
              </a:gdLst>
              <a:ahLst/>
              <a:cxnLst>
                <a:cxn ang="0">
                  <a:pos x="T0" y="T1"/>
                </a:cxn>
                <a:cxn ang="0">
                  <a:pos x="T2" y="T3"/>
                </a:cxn>
                <a:cxn ang="0">
                  <a:pos x="T4" y="T5"/>
                </a:cxn>
                <a:cxn ang="0">
                  <a:pos x="T6" y="T7"/>
                </a:cxn>
                <a:cxn ang="0">
                  <a:pos x="T8" y="T9"/>
                </a:cxn>
                <a:cxn ang="0">
                  <a:pos x="T10" y="T11"/>
                </a:cxn>
              </a:cxnLst>
              <a:rect l="0" t="0" r="r" b="b"/>
              <a:pathLst>
                <a:path w="4" h="3">
                  <a:moveTo>
                    <a:pt x="4" y="1"/>
                  </a:moveTo>
                  <a:lnTo>
                    <a:pt x="2" y="0"/>
                  </a:lnTo>
                  <a:lnTo>
                    <a:pt x="0" y="1"/>
                  </a:lnTo>
                  <a:lnTo>
                    <a:pt x="0" y="3"/>
                  </a:lnTo>
                  <a:lnTo>
                    <a:pt x="2" y="1"/>
                  </a:lnTo>
                  <a:lnTo>
                    <a:pt x="4"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4" name="Freeform 25"/>
            <p:cNvSpPr>
              <a:spLocks/>
            </p:cNvSpPr>
            <p:nvPr/>
          </p:nvSpPr>
          <p:spPr bwMode="auto">
            <a:xfrm>
              <a:off x="292" y="2889"/>
              <a:ext cx="4" cy="3"/>
            </a:xfrm>
            <a:custGeom>
              <a:avLst/>
              <a:gdLst>
                <a:gd name="T0" fmla="*/ 4 w 4"/>
                <a:gd name="T1" fmla="*/ 1 h 3"/>
                <a:gd name="T2" fmla="*/ 2 w 4"/>
                <a:gd name="T3" fmla="*/ 0 h 3"/>
                <a:gd name="T4" fmla="*/ 0 w 4"/>
                <a:gd name="T5" fmla="*/ 1 h 3"/>
                <a:gd name="T6" fmla="*/ 0 w 4"/>
                <a:gd name="T7" fmla="*/ 3 h 3"/>
                <a:gd name="T8" fmla="*/ 2 w 4"/>
                <a:gd name="T9" fmla="*/ 1 h 3"/>
                <a:gd name="T10" fmla="*/ 4 w 4"/>
                <a:gd name="T11" fmla="*/ 1 h 3"/>
              </a:gdLst>
              <a:ahLst/>
              <a:cxnLst>
                <a:cxn ang="0">
                  <a:pos x="T0" y="T1"/>
                </a:cxn>
                <a:cxn ang="0">
                  <a:pos x="T2" y="T3"/>
                </a:cxn>
                <a:cxn ang="0">
                  <a:pos x="T4" y="T5"/>
                </a:cxn>
                <a:cxn ang="0">
                  <a:pos x="T6" y="T7"/>
                </a:cxn>
                <a:cxn ang="0">
                  <a:pos x="T8" y="T9"/>
                </a:cxn>
                <a:cxn ang="0">
                  <a:pos x="T10" y="T11"/>
                </a:cxn>
              </a:cxnLst>
              <a:rect l="0" t="0" r="r" b="b"/>
              <a:pathLst>
                <a:path w="4" h="3">
                  <a:moveTo>
                    <a:pt x="4" y="1"/>
                  </a:moveTo>
                  <a:lnTo>
                    <a:pt x="2" y="0"/>
                  </a:lnTo>
                  <a:lnTo>
                    <a:pt x="0" y="1"/>
                  </a:lnTo>
                  <a:lnTo>
                    <a:pt x="0" y="3"/>
                  </a:lnTo>
                  <a:lnTo>
                    <a:pt x="2" y="1"/>
                  </a:lnTo>
                  <a:lnTo>
                    <a:pt x="4"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5" name="Freeform 26"/>
            <p:cNvSpPr>
              <a:spLocks/>
            </p:cNvSpPr>
            <p:nvPr/>
          </p:nvSpPr>
          <p:spPr bwMode="auto">
            <a:xfrm>
              <a:off x="669" y="3002"/>
              <a:ext cx="7" cy="9"/>
            </a:xfrm>
            <a:custGeom>
              <a:avLst/>
              <a:gdLst>
                <a:gd name="T0" fmla="*/ 7 w 7"/>
                <a:gd name="T1" fmla="*/ 2 h 9"/>
                <a:gd name="T2" fmla="*/ 7 w 7"/>
                <a:gd name="T3" fmla="*/ 4 h 9"/>
                <a:gd name="T4" fmla="*/ 6 w 7"/>
                <a:gd name="T5" fmla="*/ 7 h 9"/>
                <a:gd name="T6" fmla="*/ 6 w 7"/>
                <a:gd name="T7" fmla="*/ 9 h 9"/>
                <a:gd name="T8" fmla="*/ 4 w 7"/>
                <a:gd name="T9" fmla="*/ 9 h 9"/>
                <a:gd name="T10" fmla="*/ 2 w 7"/>
                <a:gd name="T11" fmla="*/ 9 h 9"/>
                <a:gd name="T12" fmla="*/ 0 w 7"/>
                <a:gd name="T13" fmla="*/ 7 h 9"/>
                <a:gd name="T14" fmla="*/ 0 w 7"/>
                <a:gd name="T15" fmla="*/ 5 h 9"/>
                <a:gd name="T16" fmla="*/ 2 w 7"/>
                <a:gd name="T17" fmla="*/ 0 h 9"/>
                <a:gd name="T18" fmla="*/ 4 w 7"/>
                <a:gd name="T19" fmla="*/ 0 h 9"/>
                <a:gd name="T20" fmla="*/ 7 w 7"/>
                <a:gd name="T21"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9">
                  <a:moveTo>
                    <a:pt x="7" y="2"/>
                  </a:moveTo>
                  <a:lnTo>
                    <a:pt x="7" y="4"/>
                  </a:lnTo>
                  <a:lnTo>
                    <a:pt x="6" y="7"/>
                  </a:lnTo>
                  <a:lnTo>
                    <a:pt x="6" y="9"/>
                  </a:lnTo>
                  <a:lnTo>
                    <a:pt x="4" y="9"/>
                  </a:lnTo>
                  <a:lnTo>
                    <a:pt x="2" y="9"/>
                  </a:lnTo>
                  <a:lnTo>
                    <a:pt x="0" y="7"/>
                  </a:lnTo>
                  <a:lnTo>
                    <a:pt x="0" y="5"/>
                  </a:lnTo>
                  <a:lnTo>
                    <a:pt x="2" y="0"/>
                  </a:lnTo>
                  <a:lnTo>
                    <a:pt x="4" y="0"/>
                  </a:lnTo>
                  <a:lnTo>
                    <a:pt x="7"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6" name="Freeform 27"/>
            <p:cNvSpPr>
              <a:spLocks/>
            </p:cNvSpPr>
            <p:nvPr/>
          </p:nvSpPr>
          <p:spPr bwMode="auto">
            <a:xfrm>
              <a:off x="669" y="3002"/>
              <a:ext cx="7" cy="9"/>
            </a:xfrm>
            <a:custGeom>
              <a:avLst/>
              <a:gdLst>
                <a:gd name="T0" fmla="*/ 7 w 7"/>
                <a:gd name="T1" fmla="*/ 2 h 9"/>
                <a:gd name="T2" fmla="*/ 7 w 7"/>
                <a:gd name="T3" fmla="*/ 4 h 9"/>
                <a:gd name="T4" fmla="*/ 6 w 7"/>
                <a:gd name="T5" fmla="*/ 7 h 9"/>
                <a:gd name="T6" fmla="*/ 6 w 7"/>
                <a:gd name="T7" fmla="*/ 9 h 9"/>
                <a:gd name="T8" fmla="*/ 4 w 7"/>
                <a:gd name="T9" fmla="*/ 9 h 9"/>
                <a:gd name="T10" fmla="*/ 2 w 7"/>
                <a:gd name="T11" fmla="*/ 9 h 9"/>
                <a:gd name="T12" fmla="*/ 0 w 7"/>
                <a:gd name="T13" fmla="*/ 7 h 9"/>
                <a:gd name="T14" fmla="*/ 0 w 7"/>
                <a:gd name="T15" fmla="*/ 5 h 9"/>
                <a:gd name="T16" fmla="*/ 2 w 7"/>
                <a:gd name="T17" fmla="*/ 0 h 9"/>
                <a:gd name="T18" fmla="*/ 4 w 7"/>
                <a:gd name="T19" fmla="*/ 0 h 9"/>
                <a:gd name="T20" fmla="*/ 7 w 7"/>
                <a:gd name="T21"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9">
                  <a:moveTo>
                    <a:pt x="7" y="2"/>
                  </a:moveTo>
                  <a:lnTo>
                    <a:pt x="7" y="4"/>
                  </a:lnTo>
                  <a:lnTo>
                    <a:pt x="6" y="7"/>
                  </a:lnTo>
                  <a:lnTo>
                    <a:pt x="6" y="9"/>
                  </a:lnTo>
                  <a:lnTo>
                    <a:pt x="4" y="9"/>
                  </a:lnTo>
                  <a:lnTo>
                    <a:pt x="2" y="9"/>
                  </a:lnTo>
                  <a:lnTo>
                    <a:pt x="0" y="7"/>
                  </a:lnTo>
                  <a:lnTo>
                    <a:pt x="0" y="5"/>
                  </a:lnTo>
                  <a:lnTo>
                    <a:pt x="2" y="0"/>
                  </a:lnTo>
                  <a:lnTo>
                    <a:pt x="4" y="0"/>
                  </a:lnTo>
                  <a:lnTo>
                    <a:pt x="7"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 name="Freeform 28"/>
            <p:cNvSpPr>
              <a:spLocks/>
            </p:cNvSpPr>
            <p:nvPr/>
          </p:nvSpPr>
          <p:spPr bwMode="auto">
            <a:xfrm>
              <a:off x="625" y="3081"/>
              <a:ext cx="2" cy="2"/>
            </a:xfrm>
            <a:custGeom>
              <a:avLst/>
              <a:gdLst>
                <a:gd name="T0" fmla="*/ 0 w 2"/>
                <a:gd name="T1" fmla="*/ 0 h 2"/>
                <a:gd name="T2" fmla="*/ 2 w 2"/>
                <a:gd name="T3" fmla="*/ 0 h 2"/>
                <a:gd name="T4" fmla="*/ 2 w 2"/>
                <a:gd name="T5" fmla="*/ 2 h 2"/>
                <a:gd name="T6" fmla="*/ 2 w 2"/>
                <a:gd name="T7" fmla="*/ 2 h 2"/>
                <a:gd name="T8" fmla="*/ 0 w 2"/>
                <a:gd name="T9" fmla="*/ 2 h 2"/>
                <a:gd name="T10" fmla="*/ 0 w 2"/>
                <a:gd name="T11" fmla="*/ 0 h 2"/>
              </a:gdLst>
              <a:ahLst/>
              <a:cxnLst>
                <a:cxn ang="0">
                  <a:pos x="T0" y="T1"/>
                </a:cxn>
                <a:cxn ang="0">
                  <a:pos x="T2" y="T3"/>
                </a:cxn>
                <a:cxn ang="0">
                  <a:pos x="T4" y="T5"/>
                </a:cxn>
                <a:cxn ang="0">
                  <a:pos x="T6" y="T7"/>
                </a:cxn>
                <a:cxn ang="0">
                  <a:pos x="T8" y="T9"/>
                </a:cxn>
                <a:cxn ang="0">
                  <a:pos x="T10" y="T11"/>
                </a:cxn>
              </a:cxnLst>
              <a:rect l="0" t="0" r="r" b="b"/>
              <a:pathLst>
                <a:path w="2" h="2">
                  <a:moveTo>
                    <a:pt x="0" y="0"/>
                  </a:moveTo>
                  <a:lnTo>
                    <a:pt x="2" y="0"/>
                  </a:lnTo>
                  <a:lnTo>
                    <a:pt x="2" y="2"/>
                  </a:lnTo>
                  <a:lnTo>
                    <a:pt x="2" y="2"/>
                  </a:lnTo>
                  <a:lnTo>
                    <a:pt x="0" y="2"/>
                  </a:lnTo>
                  <a:lnTo>
                    <a:pt x="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 name="Freeform 29"/>
            <p:cNvSpPr>
              <a:spLocks/>
            </p:cNvSpPr>
            <p:nvPr/>
          </p:nvSpPr>
          <p:spPr bwMode="auto">
            <a:xfrm>
              <a:off x="625" y="3081"/>
              <a:ext cx="2" cy="2"/>
            </a:xfrm>
            <a:custGeom>
              <a:avLst/>
              <a:gdLst>
                <a:gd name="T0" fmla="*/ 0 w 2"/>
                <a:gd name="T1" fmla="*/ 0 h 2"/>
                <a:gd name="T2" fmla="*/ 2 w 2"/>
                <a:gd name="T3" fmla="*/ 0 h 2"/>
                <a:gd name="T4" fmla="*/ 2 w 2"/>
                <a:gd name="T5" fmla="*/ 2 h 2"/>
                <a:gd name="T6" fmla="*/ 2 w 2"/>
                <a:gd name="T7" fmla="*/ 2 h 2"/>
                <a:gd name="T8" fmla="*/ 0 w 2"/>
                <a:gd name="T9" fmla="*/ 2 h 2"/>
                <a:gd name="T10" fmla="*/ 0 w 2"/>
                <a:gd name="T11" fmla="*/ 0 h 2"/>
              </a:gdLst>
              <a:ahLst/>
              <a:cxnLst>
                <a:cxn ang="0">
                  <a:pos x="T0" y="T1"/>
                </a:cxn>
                <a:cxn ang="0">
                  <a:pos x="T2" y="T3"/>
                </a:cxn>
                <a:cxn ang="0">
                  <a:pos x="T4" y="T5"/>
                </a:cxn>
                <a:cxn ang="0">
                  <a:pos x="T6" y="T7"/>
                </a:cxn>
                <a:cxn ang="0">
                  <a:pos x="T8" y="T9"/>
                </a:cxn>
                <a:cxn ang="0">
                  <a:pos x="T10" y="T11"/>
                </a:cxn>
              </a:cxnLst>
              <a:rect l="0" t="0" r="r" b="b"/>
              <a:pathLst>
                <a:path w="2" h="2">
                  <a:moveTo>
                    <a:pt x="0" y="0"/>
                  </a:moveTo>
                  <a:lnTo>
                    <a:pt x="2" y="0"/>
                  </a:lnTo>
                  <a:lnTo>
                    <a:pt x="2" y="2"/>
                  </a:lnTo>
                  <a:lnTo>
                    <a:pt x="2" y="2"/>
                  </a:lnTo>
                  <a:lnTo>
                    <a:pt x="0" y="2"/>
                  </a:lnTo>
                  <a:lnTo>
                    <a:pt x="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9" name="Freeform 30"/>
            <p:cNvSpPr>
              <a:spLocks/>
            </p:cNvSpPr>
            <p:nvPr/>
          </p:nvSpPr>
          <p:spPr bwMode="auto">
            <a:xfrm>
              <a:off x="1153" y="2810"/>
              <a:ext cx="1" cy="3"/>
            </a:xfrm>
            <a:custGeom>
              <a:avLst/>
              <a:gdLst>
                <a:gd name="T0" fmla="*/ 0 w 1"/>
                <a:gd name="T1" fmla="*/ 1 h 3"/>
                <a:gd name="T2" fmla="*/ 0 w 1"/>
                <a:gd name="T3" fmla="*/ 1 h 3"/>
                <a:gd name="T4" fmla="*/ 0 w 1"/>
                <a:gd name="T5" fmla="*/ 1 h 3"/>
                <a:gd name="T6" fmla="*/ 0 w 1"/>
                <a:gd name="T7" fmla="*/ 1 h 3"/>
                <a:gd name="T8" fmla="*/ 0 w 1"/>
                <a:gd name="T9" fmla="*/ 3 h 3"/>
                <a:gd name="T10" fmla="*/ 0 w 1"/>
                <a:gd name="T11" fmla="*/ 3 h 3"/>
                <a:gd name="T12" fmla="*/ 1 w 1"/>
                <a:gd name="T13" fmla="*/ 3 h 3"/>
                <a:gd name="T14" fmla="*/ 1 w 1"/>
                <a:gd name="T15" fmla="*/ 3 h 3"/>
                <a:gd name="T16" fmla="*/ 1 w 1"/>
                <a:gd name="T17" fmla="*/ 3 h 3"/>
                <a:gd name="T18" fmla="*/ 1 w 1"/>
                <a:gd name="T19" fmla="*/ 1 h 3"/>
                <a:gd name="T20" fmla="*/ 0 w 1"/>
                <a:gd name="T21" fmla="*/ 0 h 3"/>
                <a:gd name="T22" fmla="*/ 0 w 1"/>
                <a:gd name="T23" fmla="*/ 1 h 3"/>
                <a:gd name="T24" fmla="*/ 0 w 1"/>
                <a:gd name="T25"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 h="3">
                  <a:moveTo>
                    <a:pt x="0" y="1"/>
                  </a:moveTo>
                  <a:lnTo>
                    <a:pt x="0" y="1"/>
                  </a:lnTo>
                  <a:lnTo>
                    <a:pt x="0" y="1"/>
                  </a:lnTo>
                  <a:lnTo>
                    <a:pt x="0" y="1"/>
                  </a:lnTo>
                  <a:lnTo>
                    <a:pt x="0" y="3"/>
                  </a:lnTo>
                  <a:lnTo>
                    <a:pt x="0" y="3"/>
                  </a:lnTo>
                  <a:lnTo>
                    <a:pt x="1" y="3"/>
                  </a:lnTo>
                  <a:lnTo>
                    <a:pt x="1" y="3"/>
                  </a:lnTo>
                  <a:lnTo>
                    <a:pt x="1" y="3"/>
                  </a:lnTo>
                  <a:lnTo>
                    <a:pt x="1" y="1"/>
                  </a:lnTo>
                  <a:lnTo>
                    <a:pt x="0" y="0"/>
                  </a:lnTo>
                  <a:lnTo>
                    <a:pt x="0" y="1"/>
                  </a:lnTo>
                  <a:lnTo>
                    <a:pt x="0"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 name="Freeform 31"/>
            <p:cNvSpPr>
              <a:spLocks/>
            </p:cNvSpPr>
            <p:nvPr/>
          </p:nvSpPr>
          <p:spPr bwMode="auto">
            <a:xfrm>
              <a:off x="1153" y="2810"/>
              <a:ext cx="1" cy="3"/>
            </a:xfrm>
            <a:custGeom>
              <a:avLst/>
              <a:gdLst>
                <a:gd name="T0" fmla="*/ 0 w 1"/>
                <a:gd name="T1" fmla="*/ 1 h 3"/>
                <a:gd name="T2" fmla="*/ 0 w 1"/>
                <a:gd name="T3" fmla="*/ 1 h 3"/>
                <a:gd name="T4" fmla="*/ 0 w 1"/>
                <a:gd name="T5" fmla="*/ 1 h 3"/>
                <a:gd name="T6" fmla="*/ 0 w 1"/>
                <a:gd name="T7" fmla="*/ 1 h 3"/>
                <a:gd name="T8" fmla="*/ 0 w 1"/>
                <a:gd name="T9" fmla="*/ 3 h 3"/>
                <a:gd name="T10" fmla="*/ 0 w 1"/>
                <a:gd name="T11" fmla="*/ 3 h 3"/>
                <a:gd name="T12" fmla="*/ 1 w 1"/>
                <a:gd name="T13" fmla="*/ 3 h 3"/>
                <a:gd name="T14" fmla="*/ 1 w 1"/>
                <a:gd name="T15" fmla="*/ 3 h 3"/>
                <a:gd name="T16" fmla="*/ 1 w 1"/>
                <a:gd name="T17" fmla="*/ 3 h 3"/>
                <a:gd name="T18" fmla="*/ 1 w 1"/>
                <a:gd name="T19" fmla="*/ 1 h 3"/>
                <a:gd name="T20" fmla="*/ 0 w 1"/>
                <a:gd name="T21" fmla="*/ 0 h 3"/>
                <a:gd name="T22" fmla="*/ 0 w 1"/>
                <a:gd name="T23" fmla="*/ 1 h 3"/>
                <a:gd name="T24" fmla="*/ 0 w 1"/>
                <a:gd name="T25"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 h="3">
                  <a:moveTo>
                    <a:pt x="0" y="1"/>
                  </a:moveTo>
                  <a:lnTo>
                    <a:pt x="0" y="1"/>
                  </a:lnTo>
                  <a:lnTo>
                    <a:pt x="0" y="1"/>
                  </a:lnTo>
                  <a:lnTo>
                    <a:pt x="0" y="1"/>
                  </a:lnTo>
                  <a:lnTo>
                    <a:pt x="0" y="3"/>
                  </a:lnTo>
                  <a:lnTo>
                    <a:pt x="0" y="3"/>
                  </a:lnTo>
                  <a:lnTo>
                    <a:pt x="1" y="3"/>
                  </a:lnTo>
                  <a:lnTo>
                    <a:pt x="1" y="3"/>
                  </a:lnTo>
                  <a:lnTo>
                    <a:pt x="1" y="3"/>
                  </a:lnTo>
                  <a:lnTo>
                    <a:pt x="1" y="1"/>
                  </a:lnTo>
                  <a:lnTo>
                    <a:pt x="0" y="0"/>
                  </a:lnTo>
                  <a:lnTo>
                    <a:pt x="0" y="1"/>
                  </a:lnTo>
                  <a:lnTo>
                    <a:pt x="0"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1" name="Freeform 32"/>
            <p:cNvSpPr>
              <a:spLocks/>
            </p:cNvSpPr>
            <p:nvPr/>
          </p:nvSpPr>
          <p:spPr bwMode="auto">
            <a:xfrm>
              <a:off x="1151" y="2815"/>
              <a:ext cx="9" cy="5"/>
            </a:xfrm>
            <a:custGeom>
              <a:avLst/>
              <a:gdLst>
                <a:gd name="T0" fmla="*/ 5 w 9"/>
                <a:gd name="T1" fmla="*/ 3 h 5"/>
                <a:gd name="T2" fmla="*/ 5 w 9"/>
                <a:gd name="T3" fmla="*/ 3 h 5"/>
                <a:gd name="T4" fmla="*/ 5 w 9"/>
                <a:gd name="T5" fmla="*/ 3 h 5"/>
                <a:gd name="T6" fmla="*/ 5 w 9"/>
                <a:gd name="T7" fmla="*/ 3 h 5"/>
                <a:gd name="T8" fmla="*/ 3 w 9"/>
                <a:gd name="T9" fmla="*/ 2 h 5"/>
                <a:gd name="T10" fmla="*/ 3 w 9"/>
                <a:gd name="T11" fmla="*/ 0 h 5"/>
                <a:gd name="T12" fmla="*/ 2 w 9"/>
                <a:gd name="T13" fmla="*/ 0 h 5"/>
                <a:gd name="T14" fmla="*/ 2 w 9"/>
                <a:gd name="T15" fmla="*/ 0 h 5"/>
                <a:gd name="T16" fmla="*/ 0 w 9"/>
                <a:gd name="T17" fmla="*/ 2 h 5"/>
                <a:gd name="T18" fmla="*/ 0 w 9"/>
                <a:gd name="T19" fmla="*/ 2 h 5"/>
                <a:gd name="T20" fmla="*/ 2 w 9"/>
                <a:gd name="T21" fmla="*/ 2 h 5"/>
                <a:gd name="T22" fmla="*/ 2 w 9"/>
                <a:gd name="T23" fmla="*/ 2 h 5"/>
                <a:gd name="T24" fmla="*/ 2 w 9"/>
                <a:gd name="T25" fmla="*/ 3 h 5"/>
                <a:gd name="T26" fmla="*/ 2 w 9"/>
                <a:gd name="T27" fmla="*/ 3 h 5"/>
                <a:gd name="T28" fmla="*/ 2 w 9"/>
                <a:gd name="T29" fmla="*/ 3 h 5"/>
                <a:gd name="T30" fmla="*/ 2 w 9"/>
                <a:gd name="T31" fmla="*/ 3 h 5"/>
                <a:gd name="T32" fmla="*/ 2 w 9"/>
                <a:gd name="T33" fmla="*/ 3 h 5"/>
                <a:gd name="T34" fmla="*/ 9 w 9"/>
                <a:gd name="T35" fmla="*/ 5 h 5"/>
                <a:gd name="T36" fmla="*/ 9 w 9"/>
                <a:gd name="T37" fmla="*/ 3 h 5"/>
                <a:gd name="T38" fmla="*/ 9 w 9"/>
                <a:gd name="T39" fmla="*/ 3 h 5"/>
                <a:gd name="T40" fmla="*/ 7 w 9"/>
                <a:gd name="T41" fmla="*/ 3 h 5"/>
                <a:gd name="T42" fmla="*/ 7 w 9"/>
                <a:gd name="T43" fmla="*/ 2 h 5"/>
                <a:gd name="T44" fmla="*/ 5 w 9"/>
                <a:gd name="T45" fmla="*/ 2 h 5"/>
                <a:gd name="T46" fmla="*/ 5 w 9"/>
                <a:gd name="T47"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 h="5">
                  <a:moveTo>
                    <a:pt x="5" y="3"/>
                  </a:moveTo>
                  <a:lnTo>
                    <a:pt x="5" y="3"/>
                  </a:lnTo>
                  <a:lnTo>
                    <a:pt x="5" y="3"/>
                  </a:lnTo>
                  <a:lnTo>
                    <a:pt x="5" y="3"/>
                  </a:lnTo>
                  <a:lnTo>
                    <a:pt x="3" y="2"/>
                  </a:lnTo>
                  <a:lnTo>
                    <a:pt x="3" y="0"/>
                  </a:lnTo>
                  <a:lnTo>
                    <a:pt x="2" y="0"/>
                  </a:lnTo>
                  <a:lnTo>
                    <a:pt x="2" y="0"/>
                  </a:lnTo>
                  <a:lnTo>
                    <a:pt x="0" y="2"/>
                  </a:lnTo>
                  <a:lnTo>
                    <a:pt x="0" y="2"/>
                  </a:lnTo>
                  <a:lnTo>
                    <a:pt x="2" y="2"/>
                  </a:lnTo>
                  <a:lnTo>
                    <a:pt x="2" y="2"/>
                  </a:lnTo>
                  <a:lnTo>
                    <a:pt x="2" y="3"/>
                  </a:lnTo>
                  <a:lnTo>
                    <a:pt x="2" y="3"/>
                  </a:lnTo>
                  <a:lnTo>
                    <a:pt x="2" y="3"/>
                  </a:lnTo>
                  <a:lnTo>
                    <a:pt x="2" y="3"/>
                  </a:lnTo>
                  <a:lnTo>
                    <a:pt x="2" y="3"/>
                  </a:lnTo>
                  <a:lnTo>
                    <a:pt x="9" y="5"/>
                  </a:lnTo>
                  <a:lnTo>
                    <a:pt x="9" y="3"/>
                  </a:lnTo>
                  <a:lnTo>
                    <a:pt x="9" y="3"/>
                  </a:lnTo>
                  <a:lnTo>
                    <a:pt x="7" y="3"/>
                  </a:lnTo>
                  <a:lnTo>
                    <a:pt x="7" y="2"/>
                  </a:lnTo>
                  <a:lnTo>
                    <a:pt x="5" y="2"/>
                  </a:lnTo>
                  <a:lnTo>
                    <a:pt x="5" y="3"/>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2" name="Freeform 33"/>
            <p:cNvSpPr>
              <a:spLocks/>
            </p:cNvSpPr>
            <p:nvPr/>
          </p:nvSpPr>
          <p:spPr bwMode="auto">
            <a:xfrm>
              <a:off x="1151" y="2815"/>
              <a:ext cx="9" cy="5"/>
            </a:xfrm>
            <a:custGeom>
              <a:avLst/>
              <a:gdLst>
                <a:gd name="T0" fmla="*/ 5 w 9"/>
                <a:gd name="T1" fmla="*/ 3 h 5"/>
                <a:gd name="T2" fmla="*/ 5 w 9"/>
                <a:gd name="T3" fmla="*/ 3 h 5"/>
                <a:gd name="T4" fmla="*/ 5 w 9"/>
                <a:gd name="T5" fmla="*/ 3 h 5"/>
                <a:gd name="T6" fmla="*/ 5 w 9"/>
                <a:gd name="T7" fmla="*/ 3 h 5"/>
                <a:gd name="T8" fmla="*/ 3 w 9"/>
                <a:gd name="T9" fmla="*/ 2 h 5"/>
                <a:gd name="T10" fmla="*/ 3 w 9"/>
                <a:gd name="T11" fmla="*/ 0 h 5"/>
                <a:gd name="T12" fmla="*/ 2 w 9"/>
                <a:gd name="T13" fmla="*/ 0 h 5"/>
                <a:gd name="T14" fmla="*/ 2 w 9"/>
                <a:gd name="T15" fmla="*/ 0 h 5"/>
                <a:gd name="T16" fmla="*/ 0 w 9"/>
                <a:gd name="T17" fmla="*/ 2 h 5"/>
                <a:gd name="T18" fmla="*/ 0 w 9"/>
                <a:gd name="T19" fmla="*/ 2 h 5"/>
                <a:gd name="T20" fmla="*/ 2 w 9"/>
                <a:gd name="T21" fmla="*/ 2 h 5"/>
                <a:gd name="T22" fmla="*/ 2 w 9"/>
                <a:gd name="T23" fmla="*/ 2 h 5"/>
                <a:gd name="T24" fmla="*/ 2 w 9"/>
                <a:gd name="T25" fmla="*/ 3 h 5"/>
                <a:gd name="T26" fmla="*/ 2 w 9"/>
                <a:gd name="T27" fmla="*/ 3 h 5"/>
                <a:gd name="T28" fmla="*/ 2 w 9"/>
                <a:gd name="T29" fmla="*/ 3 h 5"/>
                <a:gd name="T30" fmla="*/ 2 w 9"/>
                <a:gd name="T31" fmla="*/ 3 h 5"/>
                <a:gd name="T32" fmla="*/ 2 w 9"/>
                <a:gd name="T33" fmla="*/ 3 h 5"/>
                <a:gd name="T34" fmla="*/ 9 w 9"/>
                <a:gd name="T35" fmla="*/ 5 h 5"/>
                <a:gd name="T36" fmla="*/ 9 w 9"/>
                <a:gd name="T37" fmla="*/ 3 h 5"/>
                <a:gd name="T38" fmla="*/ 9 w 9"/>
                <a:gd name="T39" fmla="*/ 3 h 5"/>
                <a:gd name="T40" fmla="*/ 7 w 9"/>
                <a:gd name="T41" fmla="*/ 3 h 5"/>
                <a:gd name="T42" fmla="*/ 7 w 9"/>
                <a:gd name="T43" fmla="*/ 2 h 5"/>
                <a:gd name="T44" fmla="*/ 5 w 9"/>
                <a:gd name="T45" fmla="*/ 2 h 5"/>
                <a:gd name="T46" fmla="*/ 5 w 9"/>
                <a:gd name="T47"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 h="5">
                  <a:moveTo>
                    <a:pt x="5" y="3"/>
                  </a:moveTo>
                  <a:lnTo>
                    <a:pt x="5" y="3"/>
                  </a:lnTo>
                  <a:lnTo>
                    <a:pt x="5" y="3"/>
                  </a:lnTo>
                  <a:lnTo>
                    <a:pt x="5" y="3"/>
                  </a:lnTo>
                  <a:lnTo>
                    <a:pt x="3" y="2"/>
                  </a:lnTo>
                  <a:lnTo>
                    <a:pt x="3" y="0"/>
                  </a:lnTo>
                  <a:lnTo>
                    <a:pt x="2" y="0"/>
                  </a:lnTo>
                  <a:lnTo>
                    <a:pt x="2" y="0"/>
                  </a:lnTo>
                  <a:lnTo>
                    <a:pt x="0" y="2"/>
                  </a:lnTo>
                  <a:lnTo>
                    <a:pt x="0" y="2"/>
                  </a:lnTo>
                  <a:lnTo>
                    <a:pt x="2" y="2"/>
                  </a:lnTo>
                  <a:lnTo>
                    <a:pt x="2" y="2"/>
                  </a:lnTo>
                  <a:lnTo>
                    <a:pt x="2" y="3"/>
                  </a:lnTo>
                  <a:lnTo>
                    <a:pt x="2" y="3"/>
                  </a:lnTo>
                  <a:lnTo>
                    <a:pt x="2" y="3"/>
                  </a:lnTo>
                  <a:lnTo>
                    <a:pt x="2" y="3"/>
                  </a:lnTo>
                  <a:lnTo>
                    <a:pt x="2" y="3"/>
                  </a:lnTo>
                  <a:lnTo>
                    <a:pt x="9" y="5"/>
                  </a:lnTo>
                  <a:lnTo>
                    <a:pt x="9" y="3"/>
                  </a:lnTo>
                  <a:lnTo>
                    <a:pt x="9" y="3"/>
                  </a:lnTo>
                  <a:lnTo>
                    <a:pt x="7" y="3"/>
                  </a:lnTo>
                  <a:lnTo>
                    <a:pt x="7" y="2"/>
                  </a:lnTo>
                  <a:lnTo>
                    <a:pt x="5" y="2"/>
                  </a:lnTo>
                  <a:lnTo>
                    <a:pt x="5" y="3"/>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3" name="Freeform 34"/>
            <p:cNvSpPr>
              <a:spLocks/>
            </p:cNvSpPr>
            <p:nvPr/>
          </p:nvSpPr>
          <p:spPr bwMode="auto">
            <a:xfrm>
              <a:off x="745" y="2693"/>
              <a:ext cx="164" cy="254"/>
            </a:xfrm>
            <a:custGeom>
              <a:avLst/>
              <a:gdLst>
                <a:gd name="T0" fmla="*/ 27 w 164"/>
                <a:gd name="T1" fmla="*/ 32 h 254"/>
                <a:gd name="T2" fmla="*/ 29 w 164"/>
                <a:gd name="T3" fmla="*/ 39 h 254"/>
                <a:gd name="T4" fmla="*/ 39 w 164"/>
                <a:gd name="T5" fmla="*/ 48 h 254"/>
                <a:gd name="T6" fmla="*/ 31 w 164"/>
                <a:gd name="T7" fmla="*/ 105 h 254"/>
                <a:gd name="T8" fmla="*/ 5 w 164"/>
                <a:gd name="T9" fmla="*/ 137 h 254"/>
                <a:gd name="T10" fmla="*/ 3 w 164"/>
                <a:gd name="T11" fmla="*/ 141 h 254"/>
                <a:gd name="T12" fmla="*/ 0 w 164"/>
                <a:gd name="T13" fmla="*/ 142 h 254"/>
                <a:gd name="T14" fmla="*/ 5 w 164"/>
                <a:gd name="T15" fmla="*/ 146 h 254"/>
                <a:gd name="T16" fmla="*/ 8 w 164"/>
                <a:gd name="T17" fmla="*/ 149 h 254"/>
                <a:gd name="T18" fmla="*/ 10 w 164"/>
                <a:gd name="T19" fmla="*/ 158 h 254"/>
                <a:gd name="T20" fmla="*/ 19 w 164"/>
                <a:gd name="T21" fmla="*/ 158 h 254"/>
                <a:gd name="T22" fmla="*/ 24 w 164"/>
                <a:gd name="T23" fmla="*/ 160 h 254"/>
                <a:gd name="T24" fmla="*/ 26 w 164"/>
                <a:gd name="T25" fmla="*/ 165 h 254"/>
                <a:gd name="T26" fmla="*/ 22 w 164"/>
                <a:gd name="T27" fmla="*/ 168 h 254"/>
                <a:gd name="T28" fmla="*/ 19 w 164"/>
                <a:gd name="T29" fmla="*/ 172 h 254"/>
                <a:gd name="T30" fmla="*/ 24 w 164"/>
                <a:gd name="T31" fmla="*/ 184 h 254"/>
                <a:gd name="T32" fmla="*/ 29 w 164"/>
                <a:gd name="T33" fmla="*/ 210 h 254"/>
                <a:gd name="T34" fmla="*/ 29 w 164"/>
                <a:gd name="T35" fmla="*/ 215 h 254"/>
                <a:gd name="T36" fmla="*/ 19 w 164"/>
                <a:gd name="T37" fmla="*/ 213 h 254"/>
                <a:gd name="T38" fmla="*/ 12 w 164"/>
                <a:gd name="T39" fmla="*/ 215 h 254"/>
                <a:gd name="T40" fmla="*/ 10 w 164"/>
                <a:gd name="T41" fmla="*/ 220 h 254"/>
                <a:gd name="T42" fmla="*/ 14 w 164"/>
                <a:gd name="T43" fmla="*/ 228 h 254"/>
                <a:gd name="T44" fmla="*/ 22 w 164"/>
                <a:gd name="T45" fmla="*/ 232 h 254"/>
                <a:gd name="T46" fmla="*/ 29 w 164"/>
                <a:gd name="T47" fmla="*/ 252 h 254"/>
                <a:gd name="T48" fmla="*/ 31 w 164"/>
                <a:gd name="T49" fmla="*/ 252 h 254"/>
                <a:gd name="T50" fmla="*/ 38 w 164"/>
                <a:gd name="T51" fmla="*/ 252 h 254"/>
                <a:gd name="T52" fmla="*/ 43 w 164"/>
                <a:gd name="T53" fmla="*/ 251 h 254"/>
                <a:gd name="T54" fmla="*/ 46 w 164"/>
                <a:gd name="T55" fmla="*/ 247 h 254"/>
                <a:gd name="T56" fmla="*/ 48 w 164"/>
                <a:gd name="T57" fmla="*/ 247 h 254"/>
                <a:gd name="T58" fmla="*/ 50 w 164"/>
                <a:gd name="T59" fmla="*/ 247 h 254"/>
                <a:gd name="T60" fmla="*/ 51 w 164"/>
                <a:gd name="T61" fmla="*/ 249 h 254"/>
                <a:gd name="T62" fmla="*/ 55 w 164"/>
                <a:gd name="T63" fmla="*/ 251 h 254"/>
                <a:gd name="T64" fmla="*/ 60 w 164"/>
                <a:gd name="T65" fmla="*/ 249 h 254"/>
                <a:gd name="T66" fmla="*/ 68 w 164"/>
                <a:gd name="T67" fmla="*/ 244 h 254"/>
                <a:gd name="T68" fmla="*/ 74 w 164"/>
                <a:gd name="T69" fmla="*/ 244 h 254"/>
                <a:gd name="T70" fmla="*/ 80 w 164"/>
                <a:gd name="T71" fmla="*/ 244 h 254"/>
                <a:gd name="T72" fmla="*/ 82 w 164"/>
                <a:gd name="T73" fmla="*/ 240 h 254"/>
                <a:gd name="T74" fmla="*/ 86 w 164"/>
                <a:gd name="T75" fmla="*/ 240 h 254"/>
                <a:gd name="T76" fmla="*/ 87 w 164"/>
                <a:gd name="T77" fmla="*/ 237 h 254"/>
                <a:gd name="T78" fmla="*/ 87 w 164"/>
                <a:gd name="T79" fmla="*/ 234 h 254"/>
                <a:gd name="T80" fmla="*/ 86 w 164"/>
                <a:gd name="T81" fmla="*/ 232 h 254"/>
                <a:gd name="T82" fmla="*/ 104 w 164"/>
                <a:gd name="T83" fmla="*/ 227 h 254"/>
                <a:gd name="T84" fmla="*/ 110 w 164"/>
                <a:gd name="T85" fmla="*/ 227 h 254"/>
                <a:gd name="T86" fmla="*/ 116 w 164"/>
                <a:gd name="T87" fmla="*/ 222 h 254"/>
                <a:gd name="T88" fmla="*/ 118 w 164"/>
                <a:gd name="T89" fmla="*/ 218 h 254"/>
                <a:gd name="T90" fmla="*/ 123 w 164"/>
                <a:gd name="T91" fmla="*/ 213 h 254"/>
                <a:gd name="T92" fmla="*/ 127 w 164"/>
                <a:gd name="T93" fmla="*/ 210 h 254"/>
                <a:gd name="T94" fmla="*/ 128 w 164"/>
                <a:gd name="T95" fmla="*/ 204 h 254"/>
                <a:gd name="T96" fmla="*/ 132 w 164"/>
                <a:gd name="T97" fmla="*/ 199 h 254"/>
                <a:gd name="T98" fmla="*/ 146 w 164"/>
                <a:gd name="T99" fmla="*/ 191 h 254"/>
                <a:gd name="T100" fmla="*/ 142 w 164"/>
                <a:gd name="T101" fmla="*/ 189 h 254"/>
                <a:gd name="T102" fmla="*/ 137 w 164"/>
                <a:gd name="T103" fmla="*/ 175 h 254"/>
                <a:gd name="T104" fmla="*/ 132 w 164"/>
                <a:gd name="T105" fmla="*/ 172 h 254"/>
                <a:gd name="T106" fmla="*/ 132 w 164"/>
                <a:gd name="T107" fmla="*/ 165 h 254"/>
                <a:gd name="T108" fmla="*/ 134 w 164"/>
                <a:gd name="T109" fmla="*/ 153 h 254"/>
                <a:gd name="T110" fmla="*/ 137 w 164"/>
                <a:gd name="T111" fmla="*/ 151 h 254"/>
                <a:gd name="T112" fmla="*/ 137 w 164"/>
                <a:gd name="T113" fmla="*/ 149 h 254"/>
                <a:gd name="T114" fmla="*/ 146 w 164"/>
                <a:gd name="T115" fmla="*/ 130 h 254"/>
                <a:gd name="T116" fmla="*/ 147 w 164"/>
                <a:gd name="T117" fmla="*/ 124 h 254"/>
                <a:gd name="T118" fmla="*/ 164 w 164"/>
                <a:gd name="T119" fmla="*/ 63 h 254"/>
                <a:gd name="T120" fmla="*/ 41 w 164"/>
                <a:gd name="T121" fmla="*/ 0 h 254"/>
                <a:gd name="T122" fmla="*/ 26 w 164"/>
                <a:gd name="T123" fmla="*/ 29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 h="254">
                  <a:moveTo>
                    <a:pt x="26" y="29"/>
                  </a:moveTo>
                  <a:lnTo>
                    <a:pt x="27" y="32"/>
                  </a:lnTo>
                  <a:lnTo>
                    <a:pt x="27" y="34"/>
                  </a:lnTo>
                  <a:lnTo>
                    <a:pt x="29" y="39"/>
                  </a:lnTo>
                  <a:lnTo>
                    <a:pt x="31" y="43"/>
                  </a:lnTo>
                  <a:lnTo>
                    <a:pt x="39" y="48"/>
                  </a:lnTo>
                  <a:lnTo>
                    <a:pt x="36" y="55"/>
                  </a:lnTo>
                  <a:lnTo>
                    <a:pt x="31" y="105"/>
                  </a:lnTo>
                  <a:lnTo>
                    <a:pt x="5" y="134"/>
                  </a:lnTo>
                  <a:lnTo>
                    <a:pt x="5" y="137"/>
                  </a:lnTo>
                  <a:lnTo>
                    <a:pt x="3" y="137"/>
                  </a:lnTo>
                  <a:lnTo>
                    <a:pt x="3" y="141"/>
                  </a:lnTo>
                  <a:lnTo>
                    <a:pt x="0" y="141"/>
                  </a:lnTo>
                  <a:lnTo>
                    <a:pt x="0" y="142"/>
                  </a:lnTo>
                  <a:lnTo>
                    <a:pt x="0" y="146"/>
                  </a:lnTo>
                  <a:lnTo>
                    <a:pt x="5" y="146"/>
                  </a:lnTo>
                  <a:lnTo>
                    <a:pt x="5" y="148"/>
                  </a:lnTo>
                  <a:lnTo>
                    <a:pt x="8" y="149"/>
                  </a:lnTo>
                  <a:lnTo>
                    <a:pt x="10" y="151"/>
                  </a:lnTo>
                  <a:lnTo>
                    <a:pt x="10" y="158"/>
                  </a:lnTo>
                  <a:lnTo>
                    <a:pt x="15" y="158"/>
                  </a:lnTo>
                  <a:lnTo>
                    <a:pt x="19" y="158"/>
                  </a:lnTo>
                  <a:lnTo>
                    <a:pt x="22" y="160"/>
                  </a:lnTo>
                  <a:lnTo>
                    <a:pt x="24" y="160"/>
                  </a:lnTo>
                  <a:lnTo>
                    <a:pt x="27" y="163"/>
                  </a:lnTo>
                  <a:lnTo>
                    <a:pt x="26" y="165"/>
                  </a:lnTo>
                  <a:lnTo>
                    <a:pt x="26" y="167"/>
                  </a:lnTo>
                  <a:lnTo>
                    <a:pt x="22" y="168"/>
                  </a:lnTo>
                  <a:lnTo>
                    <a:pt x="19" y="170"/>
                  </a:lnTo>
                  <a:lnTo>
                    <a:pt x="19" y="172"/>
                  </a:lnTo>
                  <a:lnTo>
                    <a:pt x="20" y="179"/>
                  </a:lnTo>
                  <a:lnTo>
                    <a:pt x="24" y="184"/>
                  </a:lnTo>
                  <a:lnTo>
                    <a:pt x="22" y="197"/>
                  </a:lnTo>
                  <a:lnTo>
                    <a:pt x="29" y="210"/>
                  </a:lnTo>
                  <a:lnTo>
                    <a:pt x="29" y="213"/>
                  </a:lnTo>
                  <a:lnTo>
                    <a:pt x="29" y="215"/>
                  </a:lnTo>
                  <a:lnTo>
                    <a:pt x="27" y="215"/>
                  </a:lnTo>
                  <a:lnTo>
                    <a:pt x="19" y="213"/>
                  </a:lnTo>
                  <a:lnTo>
                    <a:pt x="14" y="215"/>
                  </a:lnTo>
                  <a:lnTo>
                    <a:pt x="12" y="215"/>
                  </a:lnTo>
                  <a:lnTo>
                    <a:pt x="10" y="216"/>
                  </a:lnTo>
                  <a:lnTo>
                    <a:pt x="10" y="220"/>
                  </a:lnTo>
                  <a:lnTo>
                    <a:pt x="10" y="223"/>
                  </a:lnTo>
                  <a:lnTo>
                    <a:pt x="14" y="228"/>
                  </a:lnTo>
                  <a:lnTo>
                    <a:pt x="15" y="230"/>
                  </a:lnTo>
                  <a:lnTo>
                    <a:pt x="22" y="232"/>
                  </a:lnTo>
                  <a:lnTo>
                    <a:pt x="22" y="232"/>
                  </a:lnTo>
                  <a:lnTo>
                    <a:pt x="29" y="252"/>
                  </a:lnTo>
                  <a:lnTo>
                    <a:pt x="31" y="254"/>
                  </a:lnTo>
                  <a:lnTo>
                    <a:pt x="31" y="252"/>
                  </a:lnTo>
                  <a:lnTo>
                    <a:pt x="36" y="252"/>
                  </a:lnTo>
                  <a:lnTo>
                    <a:pt x="38" y="252"/>
                  </a:lnTo>
                  <a:lnTo>
                    <a:pt x="39" y="252"/>
                  </a:lnTo>
                  <a:lnTo>
                    <a:pt x="43" y="251"/>
                  </a:lnTo>
                  <a:lnTo>
                    <a:pt x="46" y="249"/>
                  </a:lnTo>
                  <a:lnTo>
                    <a:pt x="46" y="247"/>
                  </a:lnTo>
                  <a:lnTo>
                    <a:pt x="48" y="247"/>
                  </a:lnTo>
                  <a:lnTo>
                    <a:pt x="48" y="247"/>
                  </a:lnTo>
                  <a:lnTo>
                    <a:pt x="50" y="247"/>
                  </a:lnTo>
                  <a:lnTo>
                    <a:pt x="50" y="247"/>
                  </a:lnTo>
                  <a:lnTo>
                    <a:pt x="51" y="249"/>
                  </a:lnTo>
                  <a:lnTo>
                    <a:pt x="51" y="249"/>
                  </a:lnTo>
                  <a:lnTo>
                    <a:pt x="53" y="251"/>
                  </a:lnTo>
                  <a:lnTo>
                    <a:pt x="55" y="251"/>
                  </a:lnTo>
                  <a:lnTo>
                    <a:pt x="55" y="249"/>
                  </a:lnTo>
                  <a:lnTo>
                    <a:pt x="60" y="249"/>
                  </a:lnTo>
                  <a:lnTo>
                    <a:pt x="62" y="247"/>
                  </a:lnTo>
                  <a:lnTo>
                    <a:pt x="68" y="244"/>
                  </a:lnTo>
                  <a:lnTo>
                    <a:pt x="72" y="246"/>
                  </a:lnTo>
                  <a:lnTo>
                    <a:pt x="74" y="244"/>
                  </a:lnTo>
                  <a:lnTo>
                    <a:pt x="80" y="244"/>
                  </a:lnTo>
                  <a:lnTo>
                    <a:pt x="80" y="244"/>
                  </a:lnTo>
                  <a:lnTo>
                    <a:pt x="82" y="242"/>
                  </a:lnTo>
                  <a:lnTo>
                    <a:pt x="82" y="240"/>
                  </a:lnTo>
                  <a:lnTo>
                    <a:pt x="84" y="240"/>
                  </a:lnTo>
                  <a:lnTo>
                    <a:pt x="86" y="240"/>
                  </a:lnTo>
                  <a:lnTo>
                    <a:pt x="86" y="237"/>
                  </a:lnTo>
                  <a:lnTo>
                    <a:pt x="87" y="237"/>
                  </a:lnTo>
                  <a:lnTo>
                    <a:pt x="87" y="235"/>
                  </a:lnTo>
                  <a:lnTo>
                    <a:pt x="87" y="234"/>
                  </a:lnTo>
                  <a:lnTo>
                    <a:pt x="86" y="232"/>
                  </a:lnTo>
                  <a:lnTo>
                    <a:pt x="86" y="232"/>
                  </a:lnTo>
                  <a:lnTo>
                    <a:pt x="86" y="230"/>
                  </a:lnTo>
                  <a:lnTo>
                    <a:pt x="104" y="227"/>
                  </a:lnTo>
                  <a:lnTo>
                    <a:pt x="106" y="227"/>
                  </a:lnTo>
                  <a:lnTo>
                    <a:pt x="110" y="227"/>
                  </a:lnTo>
                  <a:lnTo>
                    <a:pt x="111" y="223"/>
                  </a:lnTo>
                  <a:lnTo>
                    <a:pt x="116" y="222"/>
                  </a:lnTo>
                  <a:lnTo>
                    <a:pt x="116" y="222"/>
                  </a:lnTo>
                  <a:lnTo>
                    <a:pt x="118" y="218"/>
                  </a:lnTo>
                  <a:lnTo>
                    <a:pt x="123" y="213"/>
                  </a:lnTo>
                  <a:lnTo>
                    <a:pt x="123" y="213"/>
                  </a:lnTo>
                  <a:lnTo>
                    <a:pt x="125" y="213"/>
                  </a:lnTo>
                  <a:lnTo>
                    <a:pt x="127" y="210"/>
                  </a:lnTo>
                  <a:lnTo>
                    <a:pt x="128" y="210"/>
                  </a:lnTo>
                  <a:lnTo>
                    <a:pt x="128" y="204"/>
                  </a:lnTo>
                  <a:lnTo>
                    <a:pt x="130" y="201"/>
                  </a:lnTo>
                  <a:lnTo>
                    <a:pt x="132" y="199"/>
                  </a:lnTo>
                  <a:lnTo>
                    <a:pt x="146" y="196"/>
                  </a:lnTo>
                  <a:lnTo>
                    <a:pt x="146" y="191"/>
                  </a:lnTo>
                  <a:lnTo>
                    <a:pt x="144" y="191"/>
                  </a:lnTo>
                  <a:lnTo>
                    <a:pt x="142" y="189"/>
                  </a:lnTo>
                  <a:lnTo>
                    <a:pt x="142" y="189"/>
                  </a:lnTo>
                  <a:lnTo>
                    <a:pt x="137" y="175"/>
                  </a:lnTo>
                  <a:lnTo>
                    <a:pt x="137" y="170"/>
                  </a:lnTo>
                  <a:lnTo>
                    <a:pt x="132" y="172"/>
                  </a:lnTo>
                  <a:lnTo>
                    <a:pt x="130" y="172"/>
                  </a:lnTo>
                  <a:lnTo>
                    <a:pt x="132" y="165"/>
                  </a:lnTo>
                  <a:lnTo>
                    <a:pt x="134" y="160"/>
                  </a:lnTo>
                  <a:lnTo>
                    <a:pt x="134" y="153"/>
                  </a:lnTo>
                  <a:lnTo>
                    <a:pt x="135" y="151"/>
                  </a:lnTo>
                  <a:lnTo>
                    <a:pt x="137" y="151"/>
                  </a:lnTo>
                  <a:lnTo>
                    <a:pt x="137" y="151"/>
                  </a:lnTo>
                  <a:lnTo>
                    <a:pt x="137" y="149"/>
                  </a:lnTo>
                  <a:lnTo>
                    <a:pt x="137" y="142"/>
                  </a:lnTo>
                  <a:lnTo>
                    <a:pt x="146" y="130"/>
                  </a:lnTo>
                  <a:lnTo>
                    <a:pt x="147" y="125"/>
                  </a:lnTo>
                  <a:lnTo>
                    <a:pt x="147" y="124"/>
                  </a:lnTo>
                  <a:lnTo>
                    <a:pt x="163" y="124"/>
                  </a:lnTo>
                  <a:lnTo>
                    <a:pt x="164" y="63"/>
                  </a:lnTo>
                  <a:lnTo>
                    <a:pt x="161" y="63"/>
                  </a:lnTo>
                  <a:lnTo>
                    <a:pt x="41" y="0"/>
                  </a:lnTo>
                  <a:lnTo>
                    <a:pt x="26" y="5"/>
                  </a:lnTo>
                  <a:lnTo>
                    <a:pt x="26" y="2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4" name="Freeform 35"/>
            <p:cNvSpPr>
              <a:spLocks/>
            </p:cNvSpPr>
            <p:nvPr/>
          </p:nvSpPr>
          <p:spPr bwMode="auto">
            <a:xfrm>
              <a:off x="745" y="2693"/>
              <a:ext cx="164" cy="254"/>
            </a:xfrm>
            <a:custGeom>
              <a:avLst/>
              <a:gdLst>
                <a:gd name="T0" fmla="*/ 27 w 164"/>
                <a:gd name="T1" fmla="*/ 32 h 254"/>
                <a:gd name="T2" fmla="*/ 29 w 164"/>
                <a:gd name="T3" fmla="*/ 39 h 254"/>
                <a:gd name="T4" fmla="*/ 39 w 164"/>
                <a:gd name="T5" fmla="*/ 48 h 254"/>
                <a:gd name="T6" fmla="*/ 31 w 164"/>
                <a:gd name="T7" fmla="*/ 105 h 254"/>
                <a:gd name="T8" fmla="*/ 5 w 164"/>
                <a:gd name="T9" fmla="*/ 137 h 254"/>
                <a:gd name="T10" fmla="*/ 3 w 164"/>
                <a:gd name="T11" fmla="*/ 141 h 254"/>
                <a:gd name="T12" fmla="*/ 0 w 164"/>
                <a:gd name="T13" fmla="*/ 142 h 254"/>
                <a:gd name="T14" fmla="*/ 5 w 164"/>
                <a:gd name="T15" fmla="*/ 146 h 254"/>
                <a:gd name="T16" fmla="*/ 8 w 164"/>
                <a:gd name="T17" fmla="*/ 149 h 254"/>
                <a:gd name="T18" fmla="*/ 10 w 164"/>
                <a:gd name="T19" fmla="*/ 158 h 254"/>
                <a:gd name="T20" fmla="*/ 19 w 164"/>
                <a:gd name="T21" fmla="*/ 158 h 254"/>
                <a:gd name="T22" fmla="*/ 24 w 164"/>
                <a:gd name="T23" fmla="*/ 160 h 254"/>
                <a:gd name="T24" fmla="*/ 26 w 164"/>
                <a:gd name="T25" fmla="*/ 165 h 254"/>
                <a:gd name="T26" fmla="*/ 22 w 164"/>
                <a:gd name="T27" fmla="*/ 168 h 254"/>
                <a:gd name="T28" fmla="*/ 19 w 164"/>
                <a:gd name="T29" fmla="*/ 172 h 254"/>
                <a:gd name="T30" fmla="*/ 24 w 164"/>
                <a:gd name="T31" fmla="*/ 184 h 254"/>
                <a:gd name="T32" fmla="*/ 29 w 164"/>
                <a:gd name="T33" fmla="*/ 210 h 254"/>
                <a:gd name="T34" fmla="*/ 29 w 164"/>
                <a:gd name="T35" fmla="*/ 215 h 254"/>
                <a:gd name="T36" fmla="*/ 19 w 164"/>
                <a:gd name="T37" fmla="*/ 213 h 254"/>
                <a:gd name="T38" fmla="*/ 12 w 164"/>
                <a:gd name="T39" fmla="*/ 215 h 254"/>
                <a:gd name="T40" fmla="*/ 10 w 164"/>
                <a:gd name="T41" fmla="*/ 220 h 254"/>
                <a:gd name="T42" fmla="*/ 14 w 164"/>
                <a:gd name="T43" fmla="*/ 228 h 254"/>
                <a:gd name="T44" fmla="*/ 22 w 164"/>
                <a:gd name="T45" fmla="*/ 232 h 254"/>
                <a:gd name="T46" fmla="*/ 29 w 164"/>
                <a:gd name="T47" fmla="*/ 252 h 254"/>
                <a:gd name="T48" fmla="*/ 31 w 164"/>
                <a:gd name="T49" fmla="*/ 252 h 254"/>
                <a:gd name="T50" fmla="*/ 38 w 164"/>
                <a:gd name="T51" fmla="*/ 252 h 254"/>
                <a:gd name="T52" fmla="*/ 43 w 164"/>
                <a:gd name="T53" fmla="*/ 251 h 254"/>
                <a:gd name="T54" fmla="*/ 46 w 164"/>
                <a:gd name="T55" fmla="*/ 247 h 254"/>
                <a:gd name="T56" fmla="*/ 48 w 164"/>
                <a:gd name="T57" fmla="*/ 247 h 254"/>
                <a:gd name="T58" fmla="*/ 50 w 164"/>
                <a:gd name="T59" fmla="*/ 247 h 254"/>
                <a:gd name="T60" fmla="*/ 51 w 164"/>
                <a:gd name="T61" fmla="*/ 249 h 254"/>
                <a:gd name="T62" fmla="*/ 55 w 164"/>
                <a:gd name="T63" fmla="*/ 251 h 254"/>
                <a:gd name="T64" fmla="*/ 60 w 164"/>
                <a:gd name="T65" fmla="*/ 249 h 254"/>
                <a:gd name="T66" fmla="*/ 68 w 164"/>
                <a:gd name="T67" fmla="*/ 244 h 254"/>
                <a:gd name="T68" fmla="*/ 74 w 164"/>
                <a:gd name="T69" fmla="*/ 244 h 254"/>
                <a:gd name="T70" fmla="*/ 80 w 164"/>
                <a:gd name="T71" fmla="*/ 244 h 254"/>
                <a:gd name="T72" fmla="*/ 82 w 164"/>
                <a:gd name="T73" fmla="*/ 240 h 254"/>
                <a:gd name="T74" fmla="*/ 86 w 164"/>
                <a:gd name="T75" fmla="*/ 240 h 254"/>
                <a:gd name="T76" fmla="*/ 87 w 164"/>
                <a:gd name="T77" fmla="*/ 237 h 254"/>
                <a:gd name="T78" fmla="*/ 87 w 164"/>
                <a:gd name="T79" fmla="*/ 234 h 254"/>
                <a:gd name="T80" fmla="*/ 86 w 164"/>
                <a:gd name="T81" fmla="*/ 232 h 254"/>
                <a:gd name="T82" fmla="*/ 104 w 164"/>
                <a:gd name="T83" fmla="*/ 227 h 254"/>
                <a:gd name="T84" fmla="*/ 110 w 164"/>
                <a:gd name="T85" fmla="*/ 227 h 254"/>
                <a:gd name="T86" fmla="*/ 116 w 164"/>
                <a:gd name="T87" fmla="*/ 222 h 254"/>
                <a:gd name="T88" fmla="*/ 118 w 164"/>
                <a:gd name="T89" fmla="*/ 218 h 254"/>
                <a:gd name="T90" fmla="*/ 123 w 164"/>
                <a:gd name="T91" fmla="*/ 213 h 254"/>
                <a:gd name="T92" fmla="*/ 127 w 164"/>
                <a:gd name="T93" fmla="*/ 210 h 254"/>
                <a:gd name="T94" fmla="*/ 128 w 164"/>
                <a:gd name="T95" fmla="*/ 204 h 254"/>
                <a:gd name="T96" fmla="*/ 132 w 164"/>
                <a:gd name="T97" fmla="*/ 199 h 254"/>
                <a:gd name="T98" fmla="*/ 146 w 164"/>
                <a:gd name="T99" fmla="*/ 191 h 254"/>
                <a:gd name="T100" fmla="*/ 142 w 164"/>
                <a:gd name="T101" fmla="*/ 189 h 254"/>
                <a:gd name="T102" fmla="*/ 137 w 164"/>
                <a:gd name="T103" fmla="*/ 175 h 254"/>
                <a:gd name="T104" fmla="*/ 132 w 164"/>
                <a:gd name="T105" fmla="*/ 172 h 254"/>
                <a:gd name="T106" fmla="*/ 132 w 164"/>
                <a:gd name="T107" fmla="*/ 165 h 254"/>
                <a:gd name="T108" fmla="*/ 134 w 164"/>
                <a:gd name="T109" fmla="*/ 153 h 254"/>
                <a:gd name="T110" fmla="*/ 137 w 164"/>
                <a:gd name="T111" fmla="*/ 151 h 254"/>
                <a:gd name="T112" fmla="*/ 137 w 164"/>
                <a:gd name="T113" fmla="*/ 149 h 254"/>
                <a:gd name="T114" fmla="*/ 146 w 164"/>
                <a:gd name="T115" fmla="*/ 130 h 254"/>
                <a:gd name="T116" fmla="*/ 147 w 164"/>
                <a:gd name="T117" fmla="*/ 124 h 254"/>
                <a:gd name="T118" fmla="*/ 164 w 164"/>
                <a:gd name="T119" fmla="*/ 63 h 254"/>
                <a:gd name="T120" fmla="*/ 41 w 164"/>
                <a:gd name="T121" fmla="*/ 0 h 254"/>
                <a:gd name="T122" fmla="*/ 26 w 164"/>
                <a:gd name="T123" fmla="*/ 29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 h="254">
                  <a:moveTo>
                    <a:pt x="26" y="29"/>
                  </a:moveTo>
                  <a:lnTo>
                    <a:pt x="27" y="32"/>
                  </a:lnTo>
                  <a:lnTo>
                    <a:pt x="27" y="34"/>
                  </a:lnTo>
                  <a:lnTo>
                    <a:pt x="29" y="39"/>
                  </a:lnTo>
                  <a:lnTo>
                    <a:pt x="31" y="43"/>
                  </a:lnTo>
                  <a:lnTo>
                    <a:pt x="39" y="48"/>
                  </a:lnTo>
                  <a:lnTo>
                    <a:pt x="36" y="55"/>
                  </a:lnTo>
                  <a:lnTo>
                    <a:pt x="31" y="105"/>
                  </a:lnTo>
                  <a:lnTo>
                    <a:pt x="5" y="134"/>
                  </a:lnTo>
                  <a:lnTo>
                    <a:pt x="5" y="137"/>
                  </a:lnTo>
                  <a:lnTo>
                    <a:pt x="3" y="137"/>
                  </a:lnTo>
                  <a:lnTo>
                    <a:pt x="3" y="141"/>
                  </a:lnTo>
                  <a:lnTo>
                    <a:pt x="0" y="141"/>
                  </a:lnTo>
                  <a:lnTo>
                    <a:pt x="0" y="142"/>
                  </a:lnTo>
                  <a:lnTo>
                    <a:pt x="0" y="146"/>
                  </a:lnTo>
                  <a:lnTo>
                    <a:pt x="5" y="146"/>
                  </a:lnTo>
                  <a:lnTo>
                    <a:pt x="5" y="148"/>
                  </a:lnTo>
                  <a:lnTo>
                    <a:pt x="8" y="149"/>
                  </a:lnTo>
                  <a:lnTo>
                    <a:pt x="10" y="151"/>
                  </a:lnTo>
                  <a:lnTo>
                    <a:pt x="10" y="158"/>
                  </a:lnTo>
                  <a:lnTo>
                    <a:pt x="15" y="158"/>
                  </a:lnTo>
                  <a:lnTo>
                    <a:pt x="19" y="158"/>
                  </a:lnTo>
                  <a:lnTo>
                    <a:pt x="22" y="160"/>
                  </a:lnTo>
                  <a:lnTo>
                    <a:pt x="24" y="160"/>
                  </a:lnTo>
                  <a:lnTo>
                    <a:pt x="27" y="163"/>
                  </a:lnTo>
                  <a:lnTo>
                    <a:pt x="26" y="165"/>
                  </a:lnTo>
                  <a:lnTo>
                    <a:pt x="26" y="167"/>
                  </a:lnTo>
                  <a:lnTo>
                    <a:pt x="22" y="168"/>
                  </a:lnTo>
                  <a:lnTo>
                    <a:pt x="19" y="170"/>
                  </a:lnTo>
                  <a:lnTo>
                    <a:pt x="19" y="172"/>
                  </a:lnTo>
                  <a:lnTo>
                    <a:pt x="20" y="179"/>
                  </a:lnTo>
                  <a:lnTo>
                    <a:pt x="24" y="184"/>
                  </a:lnTo>
                  <a:lnTo>
                    <a:pt x="22" y="197"/>
                  </a:lnTo>
                  <a:lnTo>
                    <a:pt x="29" y="210"/>
                  </a:lnTo>
                  <a:lnTo>
                    <a:pt x="29" y="213"/>
                  </a:lnTo>
                  <a:lnTo>
                    <a:pt x="29" y="215"/>
                  </a:lnTo>
                  <a:lnTo>
                    <a:pt x="27" y="215"/>
                  </a:lnTo>
                  <a:lnTo>
                    <a:pt x="19" y="213"/>
                  </a:lnTo>
                  <a:lnTo>
                    <a:pt x="14" y="215"/>
                  </a:lnTo>
                  <a:lnTo>
                    <a:pt x="12" y="215"/>
                  </a:lnTo>
                  <a:lnTo>
                    <a:pt x="10" y="216"/>
                  </a:lnTo>
                  <a:lnTo>
                    <a:pt x="10" y="220"/>
                  </a:lnTo>
                  <a:lnTo>
                    <a:pt x="10" y="223"/>
                  </a:lnTo>
                  <a:lnTo>
                    <a:pt x="14" y="228"/>
                  </a:lnTo>
                  <a:lnTo>
                    <a:pt x="15" y="230"/>
                  </a:lnTo>
                  <a:lnTo>
                    <a:pt x="22" y="232"/>
                  </a:lnTo>
                  <a:lnTo>
                    <a:pt x="22" y="232"/>
                  </a:lnTo>
                  <a:lnTo>
                    <a:pt x="29" y="252"/>
                  </a:lnTo>
                  <a:lnTo>
                    <a:pt x="31" y="254"/>
                  </a:lnTo>
                  <a:lnTo>
                    <a:pt x="31" y="252"/>
                  </a:lnTo>
                  <a:lnTo>
                    <a:pt x="36" y="252"/>
                  </a:lnTo>
                  <a:lnTo>
                    <a:pt x="38" y="252"/>
                  </a:lnTo>
                  <a:lnTo>
                    <a:pt x="39" y="252"/>
                  </a:lnTo>
                  <a:lnTo>
                    <a:pt x="43" y="251"/>
                  </a:lnTo>
                  <a:lnTo>
                    <a:pt x="46" y="249"/>
                  </a:lnTo>
                  <a:lnTo>
                    <a:pt x="46" y="247"/>
                  </a:lnTo>
                  <a:lnTo>
                    <a:pt x="48" y="247"/>
                  </a:lnTo>
                  <a:lnTo>
                    <a:pt x="48" y="247"/>
                  </a:lnTo>
                  <a:lnTo>
                    <a:pt x="50" y="247"/>
                  </a:lnTo>
                  <a:lnTo>
                    <a:pt x="50" y="247"/>
                  </a:lnTo>
                  <a:lnTo>
                    <a:pt x="51" y="249"/>
                  </a:lnTo>
                  <a:lnTo>
                    <a:pt x="51" y="249"/>
                  </a:lnTo>
                  <a:lnTo>
                    <a:pt x="53" y="251"/>
                  </a:lnTo>
                  <a:lnTo>
                    <a:pt x="55" y="251"/>
                  </a:lnTo>
                  <a:lnTo>
                    <a:pt x="55" y="249"/>
                  </a:lnTo>
                  <a:lnTo>
                    <a:pt x="60" y="249"/>
                  </a:lnTo>
                  <a:lnTo>
                    <a:pt x="62" y="247"/>
                  </a:lnTo>
                  <a:lnTo>
                    <a:pt x="68" y="244"/>
                  </a:lnTo>
                  <a:lnTo>
                    <a:pt x="72" y="246"/>
                  </a:lnTo>
                  <a:lnTo>
                    <a:pt x="74" y="244"/>
                  </a:lnTo>
                  <a:lnTo>
                    <a:pt x="80" y="244"/>
                  </a:lnTo>
                  <a:lnTo>
                    <a:pt x="80" y="244"/>
                  </a:lnTo>
                  <a:lnTo>
                    <a:pt x="82" y="242"/>
                  </a:lnTo>
                  <a:lnTo>
                    <a:pt x="82" y="240"/>
                  </a:lnTo>
                  <a:lnTo>
                    <a:pt x="84" y="240"/>
                  </a:lnTo>
                  <a:lnTo>
                    <a:pt x="86" y="240"/>
                  </a:lnTo>
                  <a:lnTo>
                    <a:pt x="86" y="237"/>
                  </a:lnTo>
                  <a:lnTo>
                    <a:pt x="87" y="237"/>
                  </a:lnTo>
                  <a:lnTo>
                    <a:pt x="87" y="235"/>
                  </a:lnTo>
                  <a:lnTo>
                    <a:pt x="87" y="234"/>
                  </a:lnTo>
                  <a:lnTo>
                    <a:pt x="86" y="232"/>
                  </a:lnTo>
                  <a:lnTo>
                    <a:pt x="86" y="232"/>
                  </a:lnTo>
                  <a:lnTo>
                    <a:pt x="86" y="230"/>
                  </a:lnTo>
                  <a:lnTo>
                    <a:pt x="104" y="227"/>
                  </a:lnTo>
                  <a:lnTo>
                    <a:pt x="106" y="227"/>
                  </a:lnTo>
                  <a:lnTo>
                    <a:pt x="110" y="227"/>
                  </a:lnTo>
                  <a:lnTo>
                    <a:pt x="111" y="223"/>
                  </a:lnTo>
                  <a:lnTo>
                    <a:pt x="116" y="222"/>
                  </a:lnTo>
                  <a:lnTo>
                    <a:pt x="116" y="222"/>
                  </a:lnTo>
                  <a:lnTo>
                    <a:pt x="118" y="218"/>
                  </a:lnTo>
                  <a:lnTo>
                    <a:pt x="123" y="213"/>
                  </a:lnTo>
                  <a:lnTo>
                    <a:pt x="123" y="213"/>
                  </a:lnTo>
                  <a:lnTo>
                    <a:pt x="125" y="213"/>
                  </a:lnTo>
                  <a:lnTo>
                    <a:pt x="127" y="210"/>
                  </a:lnTo>
                  <a:lnTo>
                    <a:pt x="128" y="210"/>
                  </a:lnTo>
                  <a:lnTo>
                    <a:pt x="128" y="204"/>
                  </a:lnTo>
                  <a:lnTo>
                    <a:pt x="130" y="201"/>
                  </a:lnTo>
                  <a:lnTo>
                    <a:pt x="132" y="199"/>
                  </a:lnTo>
                  <a:lnTo>
                    <a:pt x="146" y="196"/>
                  </a:lnTo>
                  <a:lnTo>
                    <a:pt x="146" y="191"/>
                  </a:lnTo>
                  <a:lnTo>
                    <a:pt x="144" y="191"/>
                  </a:lnTo>
                  <a:lnTo>
                    <a:pt x="142" y="189"/>
                  </a:lnTo>
                  <a:lnTo>
                    <a:pt x="142" y="189"/>
                  </a:lnTo>
                  <a:lnTo>
                    <a:pt x="137" y="175"/>
                  </a:lnTo>
                  <a:lnTo>
                    <a:pt x="137" y="170"/>
                  </a:lnTo>
                  <a:lnTo>
                    <a:pt x="132" y="172"/>
                  </a:lnTo>
                  <a:lnTo>
                    <a:pt x="130" y="172"/>
                  </a:lnTo>
                  <a:lnTo>
                    <a:pt x="132" y="165"/>
                  </a:lnTo>
                  <a:lnTo>
                    <a:pt x="134" y="160"/>
                  </a:lnTo>
                  <a:lnTo>
                    <a:pt x="134" y="153"/>
                  </a:lnTo>
                  <a:lnTo>
                    <a:pt x="135" y="151"/>
                  </a:lnTo>
                  <a:lnTo>
                    <a:pt x="137" y="151"/>
                  </a:lnTo>
                  <a:lnTo>
                    <a:pt x="137" y="151"/>
                  </a:lnTo>
                  <a:lnTo>
                    <a:pt x="137" y="149"/>
                  </a:lnTo>
                  <a:lnTo>
                    <a:pt x="137" y="142"/>
                  </a:lnTo>
                  <a:lnTo>
                    <a:pt x="146" y="130"/>
                  </a:lnTo>
                  <a:lnTo>
                    <a:pt x="147" y="125"/>
                  </a:lnTo>
                  <a:lnTo>
                    <a:pt x="147" y="124"/>
                  </a:lnTo>
                  <a:lnTo>
                    <a:pt x="163" y="124"/>
                  </a:lnTo>
                  <a:lnTo>
                    <a:pt x="164" y="63"/>
                  </a:lnTo>
                  <a:lnTo>
                    <a:pt x="161" y="63"/>
                  </a:lnTo>
                  <a:lnTo>
                    <a:pt x="41" y="0"/>
                  </a:lnTo>
                  <a:lnTo>
                    <a:pt x="26" y="5"/>
                  </a:lnTo>
                  <a:lnTo>
                    <a:pt x="26" y="2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5" name="Freeform 36"/>
            <p:cNvSpPr>
              <a:spLocks/>
            </p:cNvSpPr>
            <p:nvPr/>
          </p:nvSpPr>
          <p:spPr bwMode="auto">
            <a:xfrm>
              <a:off x="282" y="2846"/>
              <a:ext cx="46" cy="14"/>
            </a:xfrm>
            <a:custGeom>
              <a:avLst/>
              <a:gdLst>
                <a:gd name="T0" fmla="*/ 0 w 46"/>
                <a:gd name="T1" fmla="*/ 14 h 14"/>
                <a:gd name="T2" fmla="*/ 2 w 46"/>
                <a:gd name="T3" fmla="*/ 10 h 14"/>
                <a:gd name="T4" fmla="*/ 15 w 46"/>
                <a:gd name="T5" fmla="*/ 10 h 14"/>
                <a:gd name="T6" fmla="*/ 15 w 46"/>
                <a:gd name="T7" fmla="*/ 10 h 14"/>
                <a:gd name="T8" fmla="*/ 15 w 46"/>
                <a:gd name="T9" fmla="*/ 8 h 14"/>
                <a:gd name="T10" fmla="*/ 17 w 46"/>
                <a:gd name="T11" fmla="*/ 7 h 14"/>
                <a:gd name="T12" fmla="*/ 19 w 46"/>
                <a:gd name="T13" fmla="*/ 8 h 14"/>
                <a:gd name="T14" fmla="*/ 21 w 46"/>
                <a:gd name="T15" fmla="*/ 8 h 14"/>
                <a:gd name="T16" fmla="*/ 24 w 46"/>
                <a:gd name="T17" fmla="*/ 7 h 14"/>
                <a:gd name="T18" fmla="*/ 26 w 46"/>
                <a:gd name="T19" fmla="*/ 5 h 14"/>
                <a:gd name="T20" fmla="*/ 26 w 46"/>
                <a:gd name="T21" fmla="*/ 5 h 14"/>
                <a:gd name="T22" fmla="*/ 27 w 46"/>
                <a:gd name="T23" fmla="*/ 5 h 14"/>
                <a:gd name="T24" fmla="*/ 29 w 46"/>
                <a:gd name="T25" fmla="*/ 7 h 14"/>
                <a:gd name="T26" fmla="*/ 31 w 46"/>
                <a:gd name="T27" fmla="*/ 7 h 14"/>
                <a:gd name="T28" fmla="*/ 33 w 46"/>
                <a:gd name="T29" fmla="*/ 8 h 14"/>
                <a:gd name="T30" fmla="*/ 34 w 46"/>
                <a:gd name="T31" fmla="*/ 8 h 14"/>
                <a:gd name="T32" fmla="*/ 38 w 46"/>
                <a:gd name="T33" fmla="*/ 10 h 14"/>
                <a:gd name="T34" fmla="*/ 39 w 46"/>
                <a:gd name="T35" fmla="*/ 8 h 14"/>
                <a:gd name="T36" fmla="*/ 39 w 46"/>
                <a:gd name="T37" fmla="*/ 10 h 14"/>
                <a:gd name="T38" fmla="*/ 41 w 46"/>
                <a:gd name="T39" fmla="*/ 8 h 14"/>
                <a:gd name="T40" fmla="*/ 45 w 46"/>
                <a:gd name="T41" fmla="*/ 8 h 14"/>
                <a:gd name="T42" fmla="*/ 46 w 46"/>
                <a:gd name="T43" fmla="*/ 7 h 14"/>
                <a:gd name="T44" fmla="*/ 46 w 46"/>
                <a:gd name="T45" fmla="*/ 7 h 14"/>
                <a:gd name="T46" fmla="*/ 46 w 46"/>
                <a:gd name="T47" fmla="*/ 5 h 14"/>
                <a:gd name="T48" fmla="*/ 46 w 46"/>
                <a:gd name="T49" fmla="*/ 5 h 14"/>
                <a:gd name="T50" fmla="*/ 45 w 46"/>
                <a:gd name="T51" fmla="*/ 5 h 14"/>
                <a:gd name="T52" fmla="*/ 45 w 46"/>
                <a:gd name="T53" fmla="*/ 5 h 14"/>
                <a:gd name="T54" fmla="*/ 43 w 46"/>
                <a:gd name="T55" fmla="*/ 5 h 14"/>
                <a:gd name="T56" fmla="*/ 39 w 46"/>
                <a:gd name="T57" fmla="*/ 7 h 14"/>
                <a:gd name="T58" fmla="*/ 38 w 46"/>
                <a:gd name="T59" fmla="*/ 5 h 14"/>
                <a:gd name="T60" fmla="*/ 36 w 46"/>
                <a:gd name="T61" fmla="*/ 5 h 14"/>
                <a:gd name="T62" fmla="*/ 34 w 46"/>
                <a:gd name="T63" fmla="*/ 3 h 14"/>
                <a:gd name="T64" fmla="*/ 34 w 46"/>
                <a:gd name="T65" fmla="*/ 3 h 14"/>
                <a:gd name="T66" fmla="*/ 31 w 46"/>
                <a:gd name="T67" fmla="*/ 3 h 14"/>
                <a:gd name="T68" fmla="*/ 29 w 46"/>
                <a:gd name="T69" fmla="*/ 1 h 14"/>
                <a:gd name="T70" fmla="*/ 27 w 46"/>
                <a:gd name="T71" fmla="*/ 0 h 14"/>
                <a:gd name="T72" fmla="*/ 26 w 46"/>
                <a:gd name="T73" fmla="*/ 0 h 14"/>
                <a:gd name="T74" fmla="*/ 24 w 46"/>
                <a:gd name="T75" fmla="*/ 1 h 14"/>
                <a:gd name="T76" fmla="*/ 22 w 46"/>
                <a:gd name="T77" fmla="*/ 1 h 14"/>
                <a:gd name="T78" fmla="*/ 21 w 46"/>
                <a:gd name="T79" fmla="*/ 1 h 14"/>
                <a:gd name="T80" fmla="*/ 19 w 46"/>
                <a:gd name="T81" fmla="*/ 3 h 14"/>
                <a:gd name="T82" fmla="*/ 3 w 46"/>
                <a:gd name="T83" fmla="*/ 3 h 14"/>
                <a:gd name="T84" fmla="*/ 3 w 46"/>
                <a:gd name="T85" fmla="*/ 5 h 14"/>
                <a:gd name="T86" fmla="*/ 3 w 46"/>
                <a:gd name="T87" fmla="*/ 7 h 14"/>
                <a:gd name="T88" fmla="*/ 2 w 46"/>
                <a:gd name="T89" fmla="*/ 5 h 14"/>
                <a:gd name="T90" fmla="*/ 2 w 46"/>
                <a:gd name="T91" fmla="*/ 7 h 14"/>
                <a:gd name="T92" fmla="*/ 0 w 46"/>
                <a:gd name="T93" fmla="*/ 7 h 14"/>
                <a:gd name="T94" fmla="*/ 0 w 46"/>
                <a:gd name="T95" fmla="*/ 8 h 14"/>
                <a:gd name="T96" fmla="*/ 0 w 46"/>
                <a:gd name="T97" fmla="*/ 12 h 14"/>
                <a:gd name="T98" fmla="*/ 0 w 46"/>
                <a:gd name="T99" fmla="*/ 14 h 14"/>
                <a:gd name="T100" fmla="*/ 0 w 46"/>
                <a:gd name="T101"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 h="14">
                  <a:moveTo>
                    <a:pt x="0" y="14"/>
                  </a:moveTo>
                  <a:lnTo>
                    <a:pt x="2" y="10"/>
                  </a:lnTo>
                  <a:lnTo>
                    <a:pt x="15" y="10"/>
                  </a:lnTo>
                  <a:lnTo>
                    <a:pt x="15" y="10"/>
                  </a:lnTo>
                  <a:lnTo>
                    <a:pt x="15" y="8"/>
                  </a:lnTo>
                  <a:lnTo>
                    <a:pt x="17" y="7"/>
                  </a:lnTo>
                  <a:lnTo>
                    <a:pt x="19" y="8"/>
                  </a:lnTo>
                  <a:lnTo>
                    <a:pt x="21" y="8"/>
                  </a:lnTo>
                  <a:lnTo>
                    <a:pt x="24" y="7"/>
                  </a:lnTo>
                  <a:lnTo>
                    <a:pt x="26" y="5"/>
                  </a:lnTo>
                  <a:lnTo>
                    <a:pt x="26" y="5"/>
                  </a:lnTo>
                  <a:lnTo>
                    <a:pt x="27" y="5"/>
                  </a:lnTo>
                  <a:lnTo>
                    <a:pt x="29" y="7"/>
                  </a:lnTo>
                  <a:lnTo>
                    <a:pt x="31" y="7"/>
                  </a:lnTo>
                  <a:lnTo>
                    <a:pt x="33" y="8"/>
                  </a:lnTo>
                  <a:lnTo>
                    <a:pt x="34" y="8"/>
                  </a:lnTo>
                  <a:lnTo>
                    <a:pt x="38" y="10"/>
                  </a:lnTo>
                  <a:lnTo>
                    <a:pt x="39" y="8"/>
                  </a:lnTo>
                  <a:lnTo>
                    <a:pt x="39" y="10"/>
                  </a:lnTo>
                  <a:lnTo>
                    <a:pt x="41" y="8"/>
                  </a:lnTo>
                  <a:lnTo>
                    <a:pt x="45" y="8"/>
                  </a:lnTo>
                  <a:lnTo>
                    <a:pt x="46" y="7"/>
                  </a:lnTo>
                  <a:lnTo>
                    <a:pt x="46" y="7"/>
                  </a:lnTo>
                  <a:lnTo>
                    <a:pt x="46" y="5"/>
                  </a:lnTo>
                  <a:lnTo>
                    <a:pt x="46" y="5"/>
                  </a:lnTo>
                  <a:lnTo>
                    <a:pt x="45" y="5"/>
                  </a:lnTo>
                  <a:lnTo>
                    <a:pt x="45" y="5"/>
                  </a:lnTo>
                  <a:lnTo>
                    <a:pt x="43" y="5"/>
                  </a:lnTo>
                  <a:lnTo>
                    <a:pt x="39" y="7"/>
                  </a:lnTo>
                  <a:lnTo>
                    <a:pt x="38" y="5"/>
                  </a:lnTo>
                  <a:lnTo>
                    <a:pt x="36" y="5"/>
                  </a:lnTo>
                  <a:lnTo>
                    <a:pt x="34" y="3"/>
                  </a:lnTo>
                  <a:lnTo>
                    <a:pt x="34" y="3"/>
                  </a:lnTo>
                  <a:lnTo>
                    <a:pt x="31" y="3"/>
                  </a:lnTo>
                  <a:lnTo>
                    <a:pt x="29" y="1"/>
                  </a:lnTo>
                  <a:lnTo>
                    <a:pt x="27" y="0"/>
                  </a:lnTo>
                  <a:lnTo>
                    <a:pt x="26" y="0"/>
                  </a:lnTo>
                  <a:lnTo>
                    <a:pt x="24" y="1"/>
                  </a:lnTo>
                  <a:lnTo>
                    <a:pt x="22" y="1"/>
                  </a:lnTo>
                  <a:lnTo>
                    <a:pt x="21" y="1"/>
                  </a:lnTo>
                  <a:lnTo>
                    <a:pt x="19" y="3"/>
                  </a:lnTo>
                  <a:lnTo>
                    <a:pt x="3" y="3"/>
                  </a:lnTo>
                  <a:lnTo>
                    <a:pt x="3" y="5"/>
                  </a:lnTo>
                  <a:lnTo>
                    <a:pt x="3" y="7"/>
                  </a:lnTo>
                  <a:lnTo>
                    <a:pt x="2" y="5"/>
                  </a:lnTo>
                  <a:lnTo>
                    <a:pt x="2" y="7"/>
                  </a:lnTo>
                  <a:lnTo>
                    <a:pt x="0" y="7"/>
                  </a:lnTo>
                  <a:lnTo>
                    <a:pt x="0" y="8"/>
                  </a:lnTo>
                  <a:lnTo>
                    <a:pt x="0" y="12"/>
                  </a:lnTo>
                  <a:lnTo>
                    <a:pt x="0" y="14"/>
                  </a:lnTo>
                  <a:lnTo>
                    <a:pt x="0"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6" name="Freeform 37"/>
            <p:cNvSpPr>
              <a:spLocks/>
            </p:cNvSpPr>
            <p:nvPr/>
          </p:nvSpPr>
          <p:spPr bwMode="auto">
            <a:xfrm>
              <a:off x="282" y="2846"/>
              <a:ext cx="46" cy="14"/>
            </a:xfrm>
            <a:custGeom>
              <a:avLst/>
              <a:gdLst>
                <a:gd name="T0" fmla="*/ 0 w 46"/>
                <a:gd name="T1" fmla="*/ 14 h 14"/>
                <a:gd name="T2" fmla="*/ 2 w 46"/>
                <a:gd name="T3" fmla="*/ 10 h 14"/>
                <a:gd name="T4" fmla="*/ 15 w 46"/>
                <a:gd name="T5" fmla="*/ 10 h 14"/>
                <a:gd name="T6" fmla="*/ 15 w 46"/>
                <a:gd name="T7" fmla="*/ 10 h 14"/>
                <a:gd name="T8" fmla="*/ 15 w 46"/>
                <a:gd name="T9" fmla="*/ 8 h 14"/>
                <a:gd name="T10" fmla="*/ 17 w 46"/>
                <a:gd name="T11" fmla="*/ 7 h 14"/>
                <a:gd name="T12" fmla="*/ 19 w 46"/>
                <a:gd name="T13" fmla="*/ 8 h 14"/>
                <a:gd name="T14" fmla="*/ 21 w 46"/>
                <a:gd name="T15" fmla="*/ 8 h 14"/>
                <a:gd name="T16" fmla="*/ 24 w 46"/>
                <a:gd name="T17" fmla="*/ 7 h 14"/>
                <a:gd name="T18" fmla="*/ 26 w 46"/>
                <a:gd name="T19" fmla="*/ 5 h 14"/>
                <a:gd name="T20" fmla="*/ 26 w 46"/>
                <a:gd name="T21" fmla="*/ 5 h 14"/>
                <a:gd name="T22" fmla="*/ 27 w 46"/>
                <a:gd name="T23" fmla="*/ 5 h 14"/>
                <a:gd name="T24" fmla="*/ 29 w 46"/>
                <a:gd name="T25" fmla="*/ 7 h 14"/>
                <a:gd name="T26" fmla="*/ 31 w 46"/>
                <a:gd name="T27" fmla="*/ 7 h 14"/>
                <a:gd name="T28" fmla="*/ 33 w 46"/>
                <a:gd name="T29" fmla="*/ 8 h 14"/>
                <a:gd name="T30" fmla="*/ 34 w 46"/>
                <a:gd name="T31" fmla="*/ 8 h 14"/>
                <a:gd name="T32" fmla="*/ 38 w 46"/>
                <a:gd name="T33" fmla="*/ 10 h 14"/>
                <a:gd name="T34" fmla="*/ 39 w 46"/>
                <a:gd name="T35" fmla="*/ 8 h 14"/>
                <a:gd name="T36" fmla="*/ 39 w 46"/>
                <a:gd name="T37" fmla="*/ 10 h 14"/>
                <a:gd name="T38" fmla="*/ 41 w 46"/>
                <a:gd name="T39" fmla="*/ 8 h 14"/>
                <a:gd name="T40" fmla="*/ 45 w 46"/>
                <a:gd name="T41" fmla="*/ 8 h 14"/>
                <a:gd name="T42" fmla="*/ 46 w 46"/>
                <a:gd name="T43" fmla="*/ 7 h 14"/>
                <a:gd name="T44" fmla="*/ 46 w 46"/>
                <a:gd name="T45" fmla="*/ 7 h 14"/>
                <a:gd name="T46" fmla="*/ 46 w 46"/>
                <a:gd name="T47" fmla="*/ 5 h 14"/>
                <a:gd name="T48" fmla="*/ 46 w 46"/>
                <a:gd name="T49" fmla="*/ 5 h 14"/>
                <a:gd name="T50" fmla="*/ 45 w 46"/>
                <a:gd name="T51" fmla="*/ 5 h 14"/>
                <a:gd name="T52" fmla="*/ 45 w 46"/>
                <a:gd name="T53" fmla="*/ 5 h 14"/>
                <a:gd name="T54" fmla="*/ 43 w 46"/>
                <a:gd name="T55" fmla="*/ 5 h 14"/>
                <a:gd name="T56" fmla="*/ 39 w 46"/>
                <a:gd name="T57" fmla="*/ 7 h 14"/>
                <a:gd name="T58" fmla="*/ 38 w 46"/>
                <a:gd name="T59" fmla="*/ 5 h 14"/>
                <a:gd name="T60" fmla="*/ 36 w 46"/>
                <a:gd name="T61" fmla="*/ 5 h 14"/>
                <a:gd name="T62" fmla="*/ 34 w 46"/>
                <a:gd name="T63" fmla="*/ 3 h 14"/>
                <a:gd name="T64" fmla="*/ 34 w 46"/>
                <a:gd name="T65" fmla="*/ 3 h 14"/>
                <a:gd name="T66" fmla="*/ 31 w 46"/>
                <a:gd name="T67" fmla="*/ 3 h 14"/>
                <a:gd name="T68" fmla="*/ 29 w 46"/>
                <a:gd name="T69" fmla="*/ 1 h 14"/>
                <a:gd name="T70" fmla="*/ 27 w 46"/>
                <a:gd name="T71" fmla="*/ 0 h 14"/>
                <a:gd name="T72" fmla="*/ 26 w 46"/>
                <a:gd name="T73" fmla="*/ 0 h 14"/>
                <a:gd name="T74" fmla="*/ 24 w 46"/>
                <a:gd name="T75" fmla="*/ 1 h 14"/>
                <a:gd name="T76" fmla="*/ 22 w 46"/>
                <a:gd name="T77" fmla="*/ 1 h 14"/>
                <a:gd name="T78" fmla="*/ 21 w 46"/>
                <a:gd name="T79" fmla="*/ 1 h 14"/>
                <a:gd name="T80" fmla="*/ 19 w 46"/>
                <a:gd name="T81" fmla="*/ 3 h 14"/>
                <a:gd name="T82" fmla="*/ 3 w 46"/>
                <a:gd name="T83" fmla="*/ 3 h 14"/>
                <a:gd name="T84" fmla="*/ 3 w 46"/>
                <a:gd name="T85" fmla="*/ 5 h 14"/>
                <a:gd name="T86" fmla="*/ 3 w 46"/>
                <a:gd name="T87" fmla="*/ 7 h 14"/>
                <a:gd name="T88" fmla="*/ 2 w 46"/>
                <a:gd name="T89" fmla="*/ 5 h 14"/>
                <a:gd name="T90" fmla="*/ 2 w 46"/>
                <a:gd name="T91" fmla="*/ 7 h 14"/>
                <a:gd name="T92" fmla="*/ 0 w 46"/>
                <a:gd name="T93" fmla="*/ 7 h 14"/>
                <a:gd name="T94" fmla="*/ 0 w 46"/>
                <a:gd name="T95" fmla="*/ 8 h 14"/>
                <a:gd name="T96" fmla="*/ 0 w 46"/>
                <a:gd name="T97" fmla="*/ 12 h 14"/>
                <a:gd name="T98" fmla="*/ 0 w 46"/>
                <a:gd name="T99" fmla="*/ 14 h 14"/>
                <a:gd name="T100" fmla="*/ 0 w 46"/>
                <a:gd name="T101"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 h="14">
                  <a:moveTo>
                    <a:pt x="0" y="14"/>
                  </a:moveTo>
                  <a:lnTo>
                    <a:pt x="2" y="10"/>
                  </a:lnTo>
                  <a:lnTo>
                    <a:pt x="15" y="10"/>
                  </a:lnTo>
                  <a:lnTo>
                    <a:pt x="15" y="10"/>
                  </a:lnTo>
                  <a:lnTo>
                    <a:pt x="15" y="8"/>
                  </a:lnTo>
                  <a:lnTo>
                    <a:pt x="17" y="7"/>
                  </a:lnTo>
                  <a:lnTo>
                    <a:pt x="19" y="8"/>
                  </a:lnTo>
                  <a:lnTo>
                    <a:pt x="21" y="8"/>
                  </a:lnTo>
                  <a:lnTo>
                    <a:pt x="24" y="7"/>
                  </a:lnTo>
                  <a:lnTo>
                    <a:pt x="26" y="5"/>
                  </a:lnTo>
                  <a:lnTo>
                    <a:pt x="26" y="5"/>
                  </a:lnTo>
                  <a:lnTo>
                    <a:pt x="27" y="5"/>
                  </a:lnTo>
                  <a:lnTo>
                    <a:pt x="29" y="7"/>
                  </a:lnTo>
                  <a:lnTo>
                    <a:pt x="31" y="7"/>
                  </a:lnTo>
                  <a:lnTo>
                    <a:pt x="33" y="8"/>
                  </a:lnTo>
                  <a:lnTo>
                    <a:pt x="34" y="8"/>
                  </a:lnTo>
                  <a:lnTo>
                    <a:pt x="38" y="10"/>
                  </a:lnTo>
                  <a:lnTo>
                    <a:pt x="39" y="8"/>
                  </a:lnTo>
                  <a:lnTo>
                    <a:pt x="39" y="10"/>
                  </a:lnTo>
                  <a:lnTo>
                    <a:pt x="41" y="8"/>
                  </a:lnTo>
                  <a:lnTo>
                    <a:pt x="45" y="8"/>
                  </a:lnTo>
                  <a:lnTo>
                    <a:pt x="46" y="7"/>
                  </a:lnTo>
                  <a:lnTo>
                    <a:pt x="46" y="7"/>
                  </a:lnTo>
                  <a:lnTo>
                    <a:pt x="46" y="5"/>
                  </a:lnTo>
                  <a:lnTo>
                    <a:pt x="46" y="5"/>
                  </a:lnTo>
                  <a:lnTo>
                    <a:pt x="45" y="5"/>
                  </a:lnTo>
                  <a:lnTo>
                    <a:pt x="45" y="5"/>
                  </a:lnTo>
                  <a:lnTo>
                    <a:pt x="43" y="5"/>
                  </a:lnTo>
                  <a:lnTo>
                    <a:pt x="39" y="7"/>
                  </a:lnTo>
                  <a:lnTo>
                    <a:pt x="38" y="5"/>
                  </a:lnTo>
                  <a:lnTo>
                    <a:pt x="36" y="5"/>
                  </a:lnTo>
                  <a:lnTo>
                    <a:pt x="34" y="3"/>
                  </a:lnTo>
                  <a:lnTo>
                    <a:pt x="34" y="3"/>
                  </a:lnTo>
                  <a:lnTo>
                    <a:pt x="31" y="3"/>
                  </a:lnTo>
                  <a:lnTo>
                    <a:pt x="29" y="1"/>
                  </a:lnTo>
                  <a:lnTo>
                    <a:pt x="27" y="0"/>
                  </a:lnTo>
                  <a:lnTo>
                    <a:pt x="26" y="0"/>
                  </a:lnTo>
                  <a:lnTo>
                    <a:pt x="24" y="1"/>
                  </a:lnTo>
                  <a:lnTo>
                    <a:pt x="22" y="1"/>
                  </a:lnTo>
                  <a:lnTo>
                    <a:pt x="21" y="1"/>
                  </a:lnTo>
                  <a:lnTo>
                    <a:pt x="19" y="3"/>
                  </a:lnTo>
                  <a:lnTo>
                    <a:pt x="3" y="3"/>
                  </a:lnTo>
                  <a:lnTo>
                    <a:pt x="3" y="5"/>
                  </a:lnTo>
                  <a:lnTo>
                    <a:pt x="3" y="7"/>
                  </a:lnTo>
                  <a:lnTo>
                    <a:pt x="2" y="5"/>
                  </a:lnTo>
                  <a:lnTo>
                    <a:pt x="2" y="7"/>
                  </a:lnTo>
                  <a:lnTo>
                    <a:pt x="0" y="7"/>
                  </a:lnTo>
                  <a:lnTo>
                    <a:pt x="0" y="8"/>
                  </a:lnTo>
                  <a:lnTo>
                    <a:pt x="0" y="12"/>
                  </a:lnTo>
                  <a:lnTo>
                    <a:pt x="0" y="14"/>
                  </a:lnTo>
                  <a:lnTo>
                    <a:pt x="0" y="14"/>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7" name="Freeform 38"/>
            <p:cNvSpPr>
              <a:spLocks/>
            </p:cNvSpPr>
            <p:nvPr/>
          </p:nvSpPr>
          <p:spPr bwMode="auto">
            <a:xfrm>
              <a:off x="282" y="2863"/>
              <a:ext cx="48" cy="29"/>
            </a:xfrm>
            <a:custGeom>
              <a:avLst/>
              <a:gdLst>
                <a:gd name="T0" fmla="*/ 48 w 48"/>
                <a:gd name="T1" fmla="*/ 0 h 29"/>
                <a:gd name="T2" fmla="*/ 48 w 48"/>
                <a:gd name="T3" fmla="*/ 3 h 29"/>
                <a:gd name="T4" fmla="*/ 48 w 48"/>
                <a:gd name="T5" fmla="*/ 5 h 29"/>
                <a:gd name="T6" fmla="*/ 48 w 48"/>
                <a:gd name="T7" fmla="*/ 5 h 29"/>
                <a:gd name="T8" fmla="*/ 48 w 48"/>
                <a:gd name="T9" fmla="*/ 7 h 29"/>
                <a:gd name="T10" fmla="*/ 46 w 48"/>
                <a:gd name="T11" fmla="*/ 9 h 29"/>
                <a:gd name="T12" fmla="*/ 46 w 48"/>
                <a:gd name="T13" fmla="*/ 9 h 29"/>
                <a:gd name="T14" fmla="*/ 45 w 48"/>
                <a:gd name="T15" fmla="*/ 9 h 29"/>
                <a:gd name="T16" fmla="*/ 45 w 48"/>
                <a:gd name="T17" fmla="*/ 9 h 29"/>
                <a:gd name="T18" fmla="*/ 46 w 48"/>
                <a:gd name="T19" fmla="*/ 10 h 29"/>
                <a:gd name="T20" fmla="*/ 46 w 48"/>
                <a:gd name="T21" fmla="*/ 12 h 29"/>
                <a:gd name="T22" fmla="*/ 48 w 48"/>
                <a:gd name="T23" fmla="*/ 17 h 29"/>
                <a:gd name="T24" fmla="*/ 46 w 48"/>
                <a:gd name="T25" fmla="*/ 17 h 29"/>
                <a:gd name="T26" fmla="*/ 45 w 48"/>
                <a:gd name="T27" fmla="*/ 17 h 29"/>
                <a:gd name="T28" fmla="*/ 39 w 48"/>
                <a:gd name="T29" fmla="*/ 17 h 29"/>
                <a:gd name="T30" fmla="*/ 34 w 48"/>
                <a:gd name="T31" fmla="*/ 21 h 29"/>
                <a:gd name="T32" fmla="*/ 33 w 48"/>
                <a:gd name="T33" fmla="*/ 21 h 29"/>
                <a:gd name="T34" fmla="*/ 29 w 48"/>
                <a:gd name="T35" fmla="*/ 27 h 29"/>
                <a:gd name="T36" fmla="*/ 27 w 48"/>
                <a:gd name="T37" fmla="*/ 27 h 29"/>
                <a:gd name="T38" fmla="*/ 26 w 48"/>
                <a:gd name="T39" fmla="*/ 29 h 29"/>
                <a:gd name="T40" fmla="*/ 26 w 48"/>
                <a:gd name="T41" fmla="*/ 27 h 29"/>
                <a:gd name="T42" fmla="*/ 27 w 48"/>
                <a:gd name="T43" fmla="*/ 27 h 29"/>
                <a:gd name="T44" fmla="*/ 24 w 48"/>
                <a:gd name="T45" fmla="*/ 27 h 29"/>
                <a:gd name="T46" fmla="*/ 22 w 48"/>
                <a:gd name="T47" fmla="*/ 27 h 29"/>
                <a:gd name="T48" fmla="*/ 22 w 48"/>
                <a:gd name="T49" fmla="*/ 26 h 29"/>
                <a:gd name="T50" fmla="*/ 21 w 48"/>
                <a:gd name="T51" fmla="*/ 22 h 29"/>
                <a:gd name="T52" fmla="*/ 22 w 48"/>
                <a:gd name="T53" fmla="*/ 21 h 29"/>
                <a:gd name="T54" fmla="*/ 21 w 48"/>
                <a:gd name="T55" fmla="*/ 17 h 29"/>
                <a:gd name="T56" fmla="*/ 22 w 48"/>
                <a:gd name="T57" fmla="*/ 15 h 29"/>
                <a:gd name="T58" fmla="*/ 29 w 48"/>
                <a:gd name="T59" fmla="*/ 15 h 29"/>
                <a:gd name="T60" fmla="*/ 29 w 48"/>
                <a:gd name="T61" fmla="*/ 14 h 29"/>
                <a:gd name="T62" fmla="*/ 21 w 48"/>
                <a:gd name="T63" fmla="*/ 15 h 29"/>
                <a:gd name="T64" fmla="*/ 17 w 48"/>
                <a:gd name="T65" fmla="*/ 17 h 29"/>
                <a:gd name="T66" fmla="*/ 14 w 48"/>
                <a:gd name="T67" fmla="*/ 17 h 29"/>
                <a:gd name="T68" fmla="*/ 14 w 48"/>
                <a:gd name="T69" fmla="*/ 17 h 29"/>
                <a:gd name="T70" fmla="*/ 14 w 48"/>
                <a:gd name="T71" fmla="*/ 14 h 29"/>
                <a:gd name="T72" fmla="*/ 12 w 48"/>
                <a:gd name="T73" fmla="*/ 15 h 29"/>
                <a:gd name="T74" fmla="*/ 9 w 48"/>
                <a:gd name="T75" fmla="*/ 14 h 29"/>
                <a:gd name="T76" fmla="*/ 7 w 48"/>
                <a:gd name="T77" fmla="*/ 14 h 29"/>
                <a:gd name="T78" fmla="*/ 7 w 48"/>
                <a:gd name="T79" fmla="*/ 10 h 29"/>
                <a:gd name="T80" fmla="*/ 2 w 48"/>
                <a:gd name="T81" fmla="*/ 9 h 29"/>
                <a:gd name="T82" fmla="*/ 0 w 48"/>
                <a:gd name="T83" fmla="*/ 7 h 29"/>
                <a:gd name="T84" fmla="*/ 0 w 48"/>
                <a:gd name="T85" fmla="*/ 5 h 29"/>
                <a:gd name="T86" fmla="*/ 2 w 48"/>
                <a:gd name="T87" fmla="*/ 7 h 29"/>
                <a:gd name="T88" fmla="*/ 2 w 48"/>
                <a:gd name="T89" fmla="*/ 7 h 29"/>
                <a:gd name="T90" fmla="*/ 3 w 48"/>
                <a:gd name="T91" fmla="*/ 7 h 29"/>
                <a:gd name="T92" fmla="*/ 9 w 48"/>
                <a:gd name="T93" fmla="*/ 5 h 29"/>
                <a:gd name="T94" fmla="*/ 17 w 48"/>
                <a:gd name="T95" fmla="*/ 5 h 29"/>
                <a:gd name="T96" fmla="*/ 26 w 48"/>
                <a:gd name="T97" fmla="*/ 2 h 29"/>
                <a:gd name="T98" fmla="*/ 48 w 48"/>
                <a:gd name="T9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 h="29">
                  <a:moveTo>
                    <a:pt x="48" y="0"/>
                  </a:moveTo>
                  <a:lnTo>
                    <a:pt x="48" y="3"/>
                  </a:lnTo>
                  <a:lnTo>
                    <a:pt x="48" y="5"/>
                  </a:lnTo>
                  <a:lnTo>
                    <a:pt x="48" y="5"/>
                  </a:lnTo>
                  <a:lnTo>
                    <a:pt x="48" y="7"/>
                  </a:lnTo>
                  <a:lnTo>
                    <a:pt x="46" y="9"/>
                  </a:lnTo>
                  <a:lnTo>
                    <a:pt x="46" y="9"/>
                  </a:lnTo>
                  <a:lnTo>
                    <a:pt x="45" y="9"/>
                  </a:lnTo>
                  <a:lnTo>
                    <a:pt x="45" y="9"/>
                  </a:lnTo>
                  <a:lnTo>
                    <a:pt x="46" y="10"/>
                  </a:lnTo>
                  <a:lnTo>
                    <a:pt x="46" y="12"/>
                  </a:lnTo>
                  <a:lnTo>
                    <a:pt x="48" y="17"/>
                  </a:lnTo>
                  <a:lnTo>
                    <a:pt x="46" y="17"/>
                  </a:lnTo>
                  <a:lnTo>
                    <a:pt x="45" y="17"/>
                  </a:lnTo>
                  <a:lnTo>
                    <a:pt x="39" y="17"/>
                  </a:lnTo>
                  <a:lnTo>
                    <a:pt x="34" y="21"/>
                  </a:lnTo>
                  <a:lnTo>
                    <a:pt x="33" y="21"/>
                  </a:lnTo>
                  <a:lnTo>
                    <a:pt x="29" y="27"/>
                  </a:lnTo>
                  <a:lnTo>
                    <a:pt x="27" y="27"/>
                  </a:lnTo>
                  <a:lnTo>
                    <a:pt x="26" y="29"/>
                  </a:lnTo>
                  <a:lnTo>
                    <a:pt x="26" y="27"/>
                  </a:lnTo>
                  <a:lnTo>
                    <a:pt x="27" y="27"/>
                  </a:lnTo>
                  <a:lnTo>
                    <a:pt x="24" y="27"/>
                  </a:lnTo>
                  <a:lnTo>
                    <a:pt x="22" y="27"/>
                  </a:lnTo>
                  <a:lnTo>
                    <a:pt x="22" y="26"/>
                  </a:lnTo>
                  <a:lnTo>
                    <a:pt x="21" y="22"/>
                  </a:lnTo>
                  <a:lnTo>
                    <a:pt x="22" y="21"/>
                  </a:lnTo>
                  <a:lnTo>
                    <a:pt x="21" y="17"/>
                  </a:lnTo>
                  <a:lnTo>
                    <a:pt x="22" y="15"/>
                  </a:lnTo>
                  <a:lnTo>
                    <a:pt x="29" y="15"/>
                  </a:lnTo>
                  <a:lnTo>
                    <a:pt x="29" y="14"/>
                  </a:lnTo>
                  <a:lnTo>
                    <a:pt x="21" y="15"/>
                  </a:lnTo>
                  <a:lnTo>
                    <a:pt x="17" y="17"/>
                  </a:lnTo>
                  <a:lnTo>
                    <a:pt x="14" y="17"/>
                  </a:lnTo>
                  <a:lnTo>
                    <a:pt x="14" y="17"/>
                  </a:lnTo>
                  <a:lnTo>
                    <a:pt x="14" y="14"/>
                  </a:lnTo>
                  <a:lnTo>
                    <a:pt x="12" y="15"/>
                  </a:lnTo>
                  <a:lnTo>
                    <a:pt x="9" y="14"/>
                  </a:lnTo>
                  <a:lnTo>
                    <a:pt x="7" y="14"/>
                  </a:lnTo>
                  <a:lnTo>
                    <a:pt x="7" y="10"/>
                  </a:lnTo>
                  <a:lnTo>
                    <a:pt x="2" y="9"/>
                  </a:lnTo>
                  <a:lnTo>
                    <a:pt x="0" y="7"/>
                  </a:lnTo>
                  <a:lnTo>
                    <a:pt x="0" y="5"/>
                  </a:lnTo>
                  <a:lnTo>
                    <a:pt x="2" y="7"/>
                  </a:lnTo>
                  <a:lnTo>
                    <a:pt x="2" y="7"/>
                  </a:lnTo>
                  <a:lnTo>
                    <a:pt x="3" y="7"/>
                  </a:lnTo>
                  <a:lnTo>
                    <a:pt x="9" y="5"/>
                  </a:lnTo>
                  <a:lnTo>
                    <a:pt x="17" y="5"/>
                  </a:lnTo>
                  <a:lnTo>
                    <a:pt x="26" y="2"/>
                  </a:lnTo>
                  <a:lnTo>
                    <a:pt x="48"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8" name="Freeform 39"/>
            <p:cNvSpPr>
              <a:spLocks/>
            </p:cNvSpPr>
            <p:nvPr/>
          </p:nvSpPr>
          <p:spPr bwMode="auto">
            <a:xfrm>
              <a:off x="282" y="2863"/>
              <a:ext cx="48" cy="29"/>
            </a:xfrm>
            <a:custGeom>
              <a:avLst/>
              <a:gdLst>
                <a:gd name="T0" fmla="*/ 48 w 48"/>
                <a:gd name="T1" fmla="*/ 0 h 29"/>
                <a:gd name="T2" fmla="*/ 48 w 48"/>
                <a:gd name="T3" fmla="*/ 3 h 29"/>
                <a:gd name="T4" fmla="*/ 48 w 48"/>
                <a:gd name="T5" fmla="*/ 5 h 29"/>
                <a:gd name="T6" fmla="*/ 48 w 48"/>
                <a:gd name="T7" fmla="*/ 5 h 29"/>
                <a:gd name="T8" fmla="*/ 48 w 48"/>
                <a:gd name="T9" fmla="*/ 7 h 29"/>
                <a:gd name="T10" fmla="*/ 46 w 48"/>
                <a:gd name="T11" fmla="*/ 9 h 29"/>
                <a:gd name="T12" fmla="*/ 46 w 48"/>
                <a:gd name="T13" fmla="*/ 9 h 29"/>
                <a:gd name="T14" fmla="*/ 45 w 48"/>
                <a:gd name="T15" fmla="*/ 9 h 29"/>
                <a:gd name="T16" fmla="*/ 45 w 48"/>
                <a:gd name="T17" fmla="*/ 9 h 29"/>
                <a:gd name="T18" fmla="*/ 46 w 48"/>
                <a:gd name="T19" fmla="*/ 10 h 29"/>
                <a:gd name="T20" fmla="*/ 46 w 48"/>
                <a:gd name="T21" fmla="*/ 12 h 29"/>
                <a:gd name="T22" fmla="*/ 48 w 48"/>
                <a:gd name="T23" fmla="*/ 17 h 29"/>
                <a:gd name="T24" fmla="*/ 46 w 48"/>
                <a:gd name="T25" fmla="*/ 17 h 29"/>
                <a:gd name="T26" fmla="*/ 45 w 48"/>
                <a:gd name="T27" fmla="*/ 17 h 29"/>
                <a:gd name="T28" fmla="*/ 39 w 48"/>
                <a:gd name="T29" fmla="*/ 17 h 29"/>
                <a:gd name="T30" fmla="*/ 34 w 48"/>
                <a:gd name="T31" fmla="*/ 21 h 29"/>
                <a:gd name="T32" fmla="*/ 33 w 48"/>
                <a:gd name="T33" fmla="*/ 21 h 29"/>
                <a:gd name="T34" fmla="*/ 29 w 48"/>
                <a:gd name="T35" fmla="*/ 27 h 29"/>
                <a:gd name="T36" fmla="*/ 27 w 48"/>
                <a:gd name="T37" fmla="*/ 27 h 29"/>
                <a:gd name="T38" fmla="*/ 26 w 48"/>
                <a:gd name="T39" fmla="*/ 29 h 29"/>
                <a:gd name="T40" fmla="*/ 26 w 48"/>
                <a:gd name="T41" fmla="*/ 27 h 29"/>
                <a:gd name="T42" fmla="*/ 27 w 48"/>
                <a:gd name="T43" fmla="*/ 27 h 29"/>
                <a:gd name="T44" fmla="*/ 24 w 48"/>
                <a:gd name="T45" fmla="*/ 27 h 29"/>
                <a:gd name="T46" fmla="*/ 22 w 48"/>
                <a:gd name="T47" fmla="*/ 27 h 29"/>
                <a:gd name="T48" fmla="*/ 22 w 48"/>
                <a:gd name="T49" fmla="*/ 26 h 29"/>
                <a:gd name="T50" fmla="*/ 21 w 48"/>
                <a:gd name="T51" fmla="*/ 22 h 29"/>
                <a:gd name="T52" fmla="*/ 22 w 48"/>
                <a:gd name="T53" fmla="*/ 21 h 29"/>
                <a:gd name="T54" fmla="*/ 21 w 48"/>
                <a:gd name="T55" fmla="*/ 17 h 29"/>
                <a:gd name="T56" fmla="*/ 22 w 48"/>
                <a:gd name="T57" fmla="*/ 15 h 29"/>
                <a:gd name="T58" fmla="*/ 29 w 48"/>
                <a:gd name="T59" fmla="*/ 15 h 29"/>
                <a:gd name="T60" fmla="*/ 29 w 48"/>
                <a:gd name="T61" fmla="*/ 14 h 29"/>
                <a:gd name="T62" fmla="*/ 21 w 48"/>
                <a:gd name="T63" fmla="*/ 15 h 29"/>
                <a:gd name="T64" fmla="*/ 17 w 48"/>
                <a:gd name="T65" fmla="*/ 17 h 29"/>
                <a:gd name="T66" fmla="*/ 14 w 48"/>
                <a:gd name="T67" fmla="*/ 17 h 29"/>
                <a:gd name="T68" fmla="*/ 14 w 48"/>
                <a:gd name="T69" fmla="*/ 17 h 29"/>
                <a:gd name="T70" fmla="*/ 14 w 48"/>
                <a:gd name="T71" fmla="*/ 14 h 29"/>
                <a:gd name="T72" fmla="*/ 12 w 48"/>
                <a:gd name="T73" fmla="*/ 15 h 29"/>
                <a:gd name="T74" fmla="*/ 9 w 48"/>
                <a:gd name="T75" fmla="*/ 14 h 29"/>
                <a:gd name="T76" fmla="*/ 7 w 48"/>
                <a:gd name="T77" fmla="*/ 14 h 29"/>
                <a:gd name="T78" fmla="*/ 7 w 48"/>
                <a:gd name="T79" fmla="*/ 10 h 29"/>
                <a:gd name="T80" fmla="*/ 2 w 48"/>
                <a:gd name="T81" fmla="*/ 9 h 29"/>
                <a:gd name="T82" fmla="*/ 0 w 48"/>
                <a:gd name="T83" fmla="*/ 7 h 29"/>
                <a:gd name="T84" fmla="*/ 0 w 48"/>
                <a:gd name="T85" fmla="*/ 5 h 29"/>
                <a:gd name="T86" fmla="*/ 2 w 48"/>
                <a:gd name="T87" fmla="*/ 7 h 29"/>
                <a:gd name="T88" fmla="*/ 2 w 48"/>
                <a:gd name="T89" fmla="*/ 7 h 29"/>
                <a:gd name="T90" fmla="*/ 3 w 48"/>
                <a:gd name="T91" fmla="*/ 7 h 29"/>
                <a:gd name="T92" fmla="*/ 9 w 48"/>
                <a:gd name="T93" fmla="*/ 5 h 29"/>
                <a:gd name="T94" fmla="*/ 17 w 48"/>
                <a:gd name="T95" fmla="*/ 5 h 29"/>
                <a:gd name="T96" fmla="*/ 26 w 48"/>
                <a:gd name="T97" fmla="*/ 2 h 29"/>
                <a:gd name="T98" fmla="*/ 48 w 48"/>
                <a:gd name="T9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 h="29">
                  <a:moveTo>
                    <a:pt x="48" y="0"/>
                  </a:moveTo>
                  <a:lnTo>
                    <a:pt x="48" y="3"/>
                  </a:lnTo>
                  <a:lnTo>
                    <a:pt x="48" y="5"/>
                  </a:lnTo>
                  <a:lnTo>
                    <a:pt x="48" y="5"/>
                  </a:lnTo>
                  <a:lnTo>
                    <a:pt x="48" y="7"/>
                  </a:lnTo>
                  <a:lnTo>
                    <a:pt x="46" y="9"/>
                  </a:lnTo>
                  <a:lnTo>
                    <a:pt x="46" y="9"/>
                  </a:lnTo>
                  <a:lnTo>
                    <a:pt x="45" y="9"/>
                  </a:lnTo>
                  <a:lnTo>
                    <a:pt x="45" y="9"/>
                  </a:lnTo>
                  <a:lnTo>
                    <a:pt x="46" y="10"/>
                  </a:lnTo>
                  <a:lnTo>
                    <a:pt x="46" y="12"/>
                  </a:lnTo>
                  <a:lnTo>
                    <a:pt x="48" y="17"/>
                  </a:lnTo>
                  <a:lnTo>
                    <a:pt x="46" y="17"/>
                  </a:lnTo>
                  <a:lnTo>
                    <a:pt x="45" y="17"/>
                  </a:lnTo>
                  <a:lnTo>
                    <a:pt x="39" y="17"/>
                  </a:lnTo>
                  <a:lnTo>
                    <a:pt x="34" y="21"/>
                  </a:lnTo>
                  <a:lnTo>
                    <a:pt x="33" y="21"/>
                  </a:lnTo>
                  <a:lnTo>
                    <a:pt x="29" y="27"/>
                  </a:lnTo>
                  <a:lnTo>
                    <a:pt x="27" y="27"/>
                  </a:lnTo>
                  <a:lnTo>
                    <a:pt x="26" y="29"/>
                  </a:lnTo>
                  <a:lnTo>
                    <a:pt x="26" y="27"/>
                  </a:lnTo>
                  <a:lnTo>
                    <a:pt x="27" y="27"/>
                  </a:lnTo>
                  <a:lnTo>
                    <a:pt x="24" y="27"/>
                  </a:lnTo>
                  <a:lnTo>
                    <a:pt x="22" y="27"/>
                  </a:lnTo>
                  <a:lnTo>
                    <a:pt x="22" y="26"/>
                  </a:lnTo>
                  <a:lnTo>
                    <a:pt x="21" y="22"/>
                  </a:lnTo>
                  <a:lnTo>
                    <a:pt x="22" y="21"/>
                  </a:lnTo>
                  <a:lnTo>
                    <a:pt x="21" y="17"/>
                  </a:lnTo>
                  <a:lnTo>
                    <a:pt x="22" y="15"/>
                  </a:lnTo>
                  <a:lnTo>
                    <a:pt x="29" y="15"/>
                  </a:lnTo>
                  <a:lnTo>
                    <a:pt x="29" y="14"/>
                  </a:lnTo>
                  <a:lnTo>
                    <a:pt x="21" y="15"/>
                  </a:lnTo>
                  <a:lnTo>
                    <a:pt x="17" y="17"/>
                  </a:lnTo>
                  <a:lnTo>
                    <a:pt x="14" y="17"/>
                  </a:lnTo>
                  <a:lnTo>
                    <a:pt x="14" y="17"/>
                  </a:lnTo>
                  <a:lnTo>
                    <a:pt x="14" y="14"/>
                  </a:lnTo>
                  <a:lnTo>
                    <a:pt x="12" y="15"/>
                  </a:lnTo>
                  <a:lnTo>
                    <a:pt x="9" y="14"/>
                  </a:lnTo>
                  <a:lnTo>
                    <a:pt x="7" y="14"/>
                  </a:lnTo>
                  <a:lnTo>
                    <a:pt x="7" y="10"/>
                  </a:lnTo>
                  <a:lnTo>
                    <a:pt x="2" y="9"/>
                  </a:lnTo>
                  <a:lnTo>
                    <a:pt x="0" y="7"/>
                  </a:lnTo>
                  <a:lnTo>
                    <a:pt x="0" y="5"/>
                  </a:lnTo>
                  <a:lnTo>
                    <a:pt x="2" y="7"/>
                  </a:lnTo>
                  <a:lnTo>
                    <a:pt x="2" y="7"/>
                  </a:lnTo>
                  <a:lnTo>
                    <a:pt x="3" y="7"/>
                  </a:lnTo>
                  <a:lnTo>
                    <a:pt x="9" y="5"/>
                  </a:lnTo>
                  <a:lnTo>
                    <a:pt x="17" y="5"/>
                  </a:lnTo>
                  <a:lnTo>
                    <a:pt x="26" y="2"/>
                  </a:lnTo>
                  <a:lnTo>
                    <a:pt x="48"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9" name="Freeform 40"/>
            <p:cNvSpPr>
              <a:spLocks/>
            </p:cNvSpPr>
            <p:nvPr/>
          </p:nvSpPr>
          <p:spPr bwMode="auto">
            <a:xfrm>
              <a:off x="363" y="2928"/>
              <a:ext cx="63" cy="66"/>
            </a:xfrm>
            <a:custGeom>
              <a:avLst/>
              <a:gdLst>
                <a:gd name="T0" fmla="*/ 1 w 63"/>
                <a:gd name="T1" fmla="*/ 24 h 66"/>
                <a:gd name="T2" fmla="*/ 3 w 63"/>
                <a:gd name="T3" fmla="*/ 23 h 66"/>
                <a:gd name="T4" fmla="*/ 3 w 63"/>
                <a:gd name="T5" fmla="*/ 21 h 66"/>
                <a:gd name="T6" fmla="*/ 5 w 63"/>
                <a:gd name="T7" fmla="*/ 21 h 66"/>
                <a:gd name="T8" fmla="*/ 10 w 63"/>
                <a:gd name="T9" fmla="*/ 16 h 66"/>
                <a:gd name="T10" fmla="*/ 13 w 63"/>
                <a:gd name="T11" fmla="*/ 14 h 66"/>
                <a:gd name="T12" fmla="*/ 13 w 63"/>
                <a:gd name="T13" fmla="*/ 12 h 66"/>
                <a:gd name="T14" fmla="*/ 15 w 63"/>
                <a:gd name="T15" fmla="*/ 9 h 66"/>
                <a:gd name="T16" fmla="*/ 18 w 63"/>
                <a:gd name="T17" fmla="*/ 5 h 66"/>
                <a:gd name="T18" fmla="*/ 18 w 63"/>
                <a:gd name="T19" fmla="*/ 5 h 66"/>
                <a:gd name="T20" fmla="*/ 20 w 63"/>
                <a:gd name="T21" fmla="*/ 4 h 66"/>
                <a:gd name="T22" fmla="*/ 22 w 63"/>
                <a:gd name="T23" fmla="*/ 0 h 66"/>
                <a:gd name="T24" fmla="*/ 24 w 63"/>
                <a:gd name="T25" fmla="*/ 2 h 66"/>
                <a:gd name="T26" fmla="*/ 27 w 63"/>
                <a:gd name="T27" fmla="*/ 2 h 66"/>
                <a:gd name="T28" fmla="*/ 27 w 63"/>
                <a:gd name="T29" fmla="*/ 2 h 66"/>
                <a:gd name="T30" fmla="*/ 30 w 63"/>
                <a:gd name="T31" fmla="*/ 4 h 66"/>
                <a:gd name="T32" fmla="*/ 32 w 63"/>
                <a:gd name="T33" fmla="*/ 7 h 66"/>
                <a:gd name="T34" fmla="*/ 32 w 63"/>
                <a:gd name="T35" fmla="*/ 12 h 66"/>
                <a:gd name="T36" fmla="*/ 32 w 63"/>
                <a:gd name="T37" fmla="*/ 17 h 66"/>
                <a:gd name="T38" fmla="*/ 30 w 63"/>
                <a:gd name="T39" fmla="*/ 19 h 66"/>
                <a:gd name="T40" fmla="*/ 32 w 63"/>
                <a:gd name="T41" fmla="*/ 19 h 66"/>
                <a:gd name="T42" fmla="*/ 34 w 63"/>
                <a:gd name="T43" fmla="*/ 19 h 66"/>
                <a:gd name="T44" fmla="*/ 37 w 63"/>
                <a:gd name="T45" fmla="*/ 21 h 66"/>
                <a:gd name="T46" fmla="*/ 41 w 63"/>
                <a:gd name="T47" fmla="*/ 21 h 66"/>
                <a:gd name="T48" fmla="*/ 42 w 63"/>
                <a:gd name="T49" fmla="*/ 17 h 66"/>
                <a:gd name="T50" fmla="*/ 44 w 63"/>
                <a:gd name="T51" fmla="*/ 14 h 66"/>
                <a:gd name="T52" fmla="*/ 48 w 63"/>
                <a:gd name="T53" fmla="*/ 17 h 66"/>
                <a:gd name="T54" fmla="*/ 48 w 63"/>
                <a:gd name="T55" fmla="*/ 21 h 66"/>
                <a:gd name="T56" fmla="*/ 49 w 63"/>
                <a:gd name="T57" fmla="*/ 23 h 66"/>
                <a:gd name="T58" fmla="*/ 49 w 63"/>
                <a:gd name="T59" fmla="*/ 28 h 66"/>
                <a:gd name="T60" fmla="*/ 46 w 63"/>
                <a:gd name="T61" fmla="*/ 33 h 66"/>
                <a:gd name="T62" fmla="*/ 46 w 63"/>
                <a:gd name="T63" fmla="*/ 33 h 66"/>
                <a:gd name="T64" fmla="*/ 48 w 63"/>
                <a:gd name="T65" fmla="*/ 33 h 66"/>
                <a:gd name="T66" fmla="*/ 48 w 63"/>
                <a:gd name="T67" fmla="*/ 35 h 66"/>
                <a:gd name="T68" fmla="*/ 51 w 63"/>
                <a:gd name="T69" fmla="*/ 35 h 66"/>
                <a:gd name="T70" fmla="*/ 54 w 63"/>
                <a:gd name="T71" fmla="*/ 36 h 66"/>
                <a:gd name="T72" fmla="*/ 56 w 63"/>
                <a:gd name="T73" fmla="*/ 38 h 66"/>
                <a:gd name="T74" fmla="*/ 58 w 63"/>
                <a:gd name="T75" fmla="*/ 42 h 66"/>
                <a:gd name="T76" fmla="*/ 61 w 63"/>
                <a:gd name="T77" fmla="*/ 43 h 66"/>
                <a:gd name="T78" fmla="*/ 63 w 63"/>
                <a:gd name="T79" fmla="*/ 43 h 66"/>
                <a:gd name="T80" fmla="*/ 63 w 63"/>
                <a:gd name="T81" fmla="*/ 47 h 66"/>
                <a:gd name="T82" fmla="*/ 63 w 63"/>
                <a:gd name="T83" fmla="*/ 50 h 66"/>
                <a:gd name="T84" fmla="*/ 63 w 63"/>
                <a:gd name="T85" fmla="*/ 50 h 66"/>
                <a:gd name="T86" fmla="*/ 61 w 63"/>
                <a:gd name="T87" fmla="*/ 54 h 66"/>
                <a:gd name="T88" fmla="*/ 61 w 63"/>
                <a:gd name="T89" fmla="*/ 55 h 66"/>
                <a:gd name="T90" fmla="*/ 61 w 63"/>
                <a:gd name="T91" fmla="*/ 57 h 66"/>
                <a:gd name="T92" fmla="*/ 54 w 63"/>
                <a:gd name="T93" fmla="*/ 64 h 66"/>
                <a:gd name="T94" fmla="*/ 41 w 63"/>
                <a:gd name="T95" fmla="*/ 57 h 66"/>
                <a:gd name="T96" fmla="*/ 34 w 63"/>
                <a:gd name="T97" fmla="*/ 54 h 66"/>
                <a:gd name="T98" fmla="*/ 10 w 63"/>
                <a:gd name="T99" fmla="*/ 35 h 66"/>
                <a:gd name="T100" fmla="*/ 5 w 63"/>
                <a:gd name="T101" fmla="*/ 31 h 66"/>
                <a:gd name="T102" fmla="*/ 5 w 63"/>
                <a:gd name="T103" fmla="*/ 28 h 66"/>
                <a:gd name="T104" fmla="*/ 1 w 63"/>
                <a:gd name="T105" fmla="*/ 26 h 66"/>
                <a:gd name="T106" fmla="*/ 0 w 63"/>
                <a:gd name="T107" fmla="*/ 26 h 66"/>
                <a:gd name="T108" fmla="*/ 1 w 63"/>
                <a:gd name="T109" fmla="*/ 2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3" h="66">
                  <a:moveTo>
                    <a:pt x="1" y="24"/>
                  </a:moveTo>
                  <a:lnTo>
                    <a:pt x="1" y="24"/>
                  </a:lnTo>
                  <a:lnTo>
                    <a:pt x="3" y="24"/>
                  </a:lnTo>
                  <a:lnTo>
                    <a:pt x="3" y="23"/>
                  </a:lnTo>
                  <a:lnTo>
                    <a:pt x="3" y="23"/>
                  </a:lnTo>
                  <a:lnTo>
                    <a:pt x="3" y="21"/>
                  </a:lnTo>
                  <a:lnTo>
                    <a:pt x="3" y="21"/>
                  </a:lnTo>
                  <a:lnTo>
                    <a:pt x="5" y="21"/>
                  </a:lnTo>
                  <a:lnTo>
                    <a:pt x="8" y="17"/>
                  </a:lnTo>
                  <a:lnTo>
                    <a:pt x="10" y="16"/>
                  </a:lnTo>
                  <a:lnTo>
                    <a:pt x="12" y="14"/>
                  </a:lnTo>
                  <a:lnTo>
                    <a:pt x="13" y="14"/>
                  </a:lnTo>
                  <a:lnTo>
                    <a:pt x="13" y="14"/>
                  </a:lnTo>
                  <a:lnTo>
                    <a:pt x="13" y="12"/>
                  </a:lnTo>
                  <a:lnTo>
                    <a:pt x="13" y="9"/>
                  </a:lnTo>
                  <a:lnTo>
                    <a:pt x="15" y="9"/>
                  </a:lnTo>
                  <a:lnTo>
                    <a:pt x="17" y="7"/>
                  </a:lnTo>
                  <a:lnTo>
                    <a:pt x="18" y="5"/>
                  </a:lnTo>
                  <a:lnTo>
                    <a:pt x="18" y="5"/>
                  </a:lnTo>
                  <a:lnTo>
                    <a:pt x="18" y="5"/>
                  </a:lnTo>
                  <a:lnTo>
                    <a:pt x="18" y="4"/>
                  </a:lnTo>
                  <a:lnTo>
                    <a:pt x="20" y="4"/>
                  </a:lnTo>
                  <a:lnTo>
                    <a:pt x="20" y="2"/>
                  </a:lnTo>
                  <a:lnTo>
                    <a:pt x="22" y="0"/>
                  </a:lnTo>
                  <a:lnTo>
                    <a:pt x="24" y="2"/>
                  </a:lnTo>
                  <a:lnTo>
                    <a:pt x="24" y="2"/>
                  </a:lnTo>
                  <a:lnTo>
                    <a:pt x="25" y="2"/>
                  </a:lnTo>
                  <a:lnTo>
                    <a:pt x="27" y="2"/>
                  </a:lnTo>
                  <a:lnTo>
                    <a:pt x="27" y="2"/>
                  </a:lnTo>
                  <a:lnTo>
                    <a:pt x="27" y="2"/>
                  </a:lnTo>
                  <a:lnTo>
                    <a:pt x="29" y="4"/>
                  </a:lnTo>
                  <a:lnTo>
                    <a:pt x="30" y="4"/>
                  </a:lnTo>
                  <a:lnTo>
                    <a:pt x="30" y="7"/>
                  </a:lnTo>
                  <a:lnTo>
                    <a:pt x="32" y="7"/>
                  </a:lnTo>
                  <a:lnTo>
                    <a:pt x="32" y="12"/>
                  </a:lnTo>
                  <a:lnTo>
                    <a:pt x="32" y="12"/>
                  </a:lnTo>
                  <a:lnTo>
                    <a:pt x="32" y="17"/>
                  </a:lnTo>
                  <a:lnTo>
                    <a:pt x="32" y="17"/>
                  </a:lnTo>
                  <a:lnTo>
                    <a:pt x="30" y="19"/>
                  </a:lnTo>
                  <a:lnTo>
                    <a:pt x="30" y="19"/>
                  </a:lnTo>
                  <a:lnTo>
                    <a:pt x="30" y="19"/>
                  </a:lnTo>
                  <a:lnTo>
                    <a:pt x="32" y="19"/>
                  </a:lnTo>
                  <a:lnTo>
                    <a:pt x="34" y="19"/>
                  </a:lnTo>
                  <a:lnTo>
                    <a:pt x="34" y="19"/>
                  </a:lnTo>
                  <a:lnTo>
                    <a:pt x="37" y="23"/>
                  </a:lnTo>
                  <a:lnTo>
                    <a:pt x="37" y="21"/>
                  </a:lnTo>
                  <a:lnTo>
                    <a:pt x="39" y="21"/>
                  </a:lnTo>
                  <a:lnTo>
                    <a:pt x="41" y="21"/>
                  </a:lnTo>
                  <a:lnTo>
                    <a:pt x="41" y="19"/>
                  </a:lnTo>
                  <a:lnTo>
                    <a:pt x="42" y="17"/>
                  </a:lnTo>
                  <a:lnTo>
                    <a:pt x="42" y="16"/>
                  </a:lnTo>
                  <a:lnTo>
                    <a:pt x="44" y="14"/>
                  </a:lnTo>
                  <a:lnTo>
                    <a:pt x="46" y="14"/>
                  </a:lnTo>
                  <a:lnTo>
                    <a:pt x="48" y="17"/>
                  </a:lnTo>
                  <a:lnTo>
                    <a:pt x="48" y="21"/>
                  </a:lnTo>
                  <a:lnTo>
                    <a:pt x="48" y="21"/>
                  </a:lnTo>
                  <a:lnTo>
                    <a:pt x="49" y="23"/>
                  </a:lnTo>
                  <a:lnTo>
                    <a:pt x="49" y="23"/>
                  </a:lnTo>
                  <a:lnTo>
                    <a:pt x="49" y="23"/>
                  </a:lnTo>
                  <a:lnTo>
                    <a:pt x="49" y="28"/>
                  </a:lnTo>
                  <a:lnTo>
                    <a:pt x="46" y="31"/>
                  </a:lnTo>
                  <a:lnTo>
                    <a:pt x="46" y="33"/>
                  </a:lnTo>
                  <a:lnTo>
                    <a:pt x="46" y="33"/>
                  </a:lnTo>
                  <a:lnTo>
                    <a:pt x="46" y="33"/>
                  </a:lnTo>
                  <a:lnTo>
                    <a:pt x="46" y="33"/>
                  </a:lnTo>
                  <a:lnTo>
                    <a:pt x="48" y="33"/>
                  </a:lnTo>
                  <a:lnTo>
                    <a:pt x="48" y="33"/>
                  </a:lnTo>
                  <a:lnTo>
                    <a:pt x="48" y="35"/>
                  </a:lnTo>
                  <a:lnTo>
                    <a:pt x="49" y="35"/>
                  </a:lnTo>
                  <a:lnTo>
                    <a:pt x="51" y="35"/>
                  </a:lnTo>
                  <a:lnTo>
                    <a:pt x="54" y="35"/>
                  </a:lnTo>
                  <a:lnTo>
                    <a:pt x="54" y="36"/>
                  </a:lnTo>
                  <a:lnTo>
                    <a:pt x="56" y="38"/>
                  </a:lnTo>
                  <a:lnTo>
                    <a:pt x="56" y="38"/>
                  </a:lnTo>
                  <a:lnTo>
                    <a:pt x="56" y="38"/>
                  </a:lnTo>
                  <a:lnTo>
                    <a:pt x="58" y="42"/>
                  </a:lnTo>
                  <a:lnTo>
                    <a:pt x="60" y="42"/>
                  </a:lnTo>
                  <a:lnTo>
                    <a:pt x="61" y="43"/>
                  </a:lnTo>
                  <a:lnTo>
                    <a:pt x="63" y="43"/>
                  </a:lnTo>
                  <a:lnTo>
                    <a:pt x="63" y="43"/>
                  </a:lnTo>
                  <a:lnTo>
                    <a:pt x="63" y="45"/>
                  </a:lnTo>
                  <a:lnTo>
                    <a:pt x="63" y="47"/>
                  </a:lnTo>
                  <a:lnTo>
                    <a:pt x="63" y="48"/>
                  </a:lnTo>
                  <a:lnTo>
                    <a:pt x="63" y="50"/>
                  </a:lnTo>
                  <a:lnTo>
                    <a:pt x="63" y="50"/>
                  </a:lnTo>
                  <a:lnTo>
                    <a:pt x="63" y="50"/>
                  </a:lnTo>
                  <a:lnTo>
                    <a:pt x="61" y="52"/>
                  </a:lnTo>
                  <a:lnTo>
                    <a:pt x="61" y="54"/>
                  </a:lnTo>
                  <a:lnTo>
                    <a:pt x="61" y="54"/>
                  </a:lnTo>
                  <a:lnTo>
                    <a:pt x="61" y="55"/>
                  </a:lnTo>
                  <a:lnTo>
                    <a:pt x="61" y="57"/>
                  </a:lnTo>
                  <a:lnTo>
                    <a:pt x="61" y="57"/>
                  </a:lnTo>
                  <a:lnTo>
                    <a:pt x="61" y="66"/>
                  </a:lnTo>
                  <a:lnTo>
                    <a:pt x="54" y="64"/>
                  </a:lnTo>
                  <a:lnTo>
                    <a:pt x="53" y="62"/>
                  </a:lnTo>
                  <a:lnTo>
                    <a:pt x="41" y="57"/>
                  </a:lnTo>
                  <a:lnTo>
                    <a:pt x="37" y="55"/>
                  </a:lnTo>
                  <a:lnTo>
                    <a:pt x="34" y="54"/>
                  </a:lnTo>
                  <a:lnTo>
                    <a:pt x="17" y="38"/>
                  </a:lnTo>
                  <a:lnTo>
                    <a:pt x="10" y="35"/>
                  </a:lnTo>
                  <a:lnTo>
                    <a:pt x="8" y="31"/>
                  </a:lnTo>
                  <a:lnTo>
                    <a:pt x="5" y="31"/>
                  </a:lnTo>
                  <a:lnTo>
                    <a:pt x="5" y="30"/>
                  </a:lnTo>
                  <a:lnTo>
                    <a:pt x="5" y="28"/>
                  </a:lnTo>
                  <a:lnTo>
                    <a:pt x="5" y="28"/>
                  </a:lnTo>
                  <a:lnTo>
                    <a:pt x="1" y="26"/>
                  </a:lnTo>
                  <a:lnTo>
                    <a:pt x="1" y="26"/>
                  </a:lnTo>
                  <a:lnTo>
                    <a:pt x="0" y="26"/>
                  </a:lnTo>
                  <a:lnTo>
                    <a:pt x="1" y="26"/>
                  </a:lnTo>
                  <a:lnTo>
                    <a:pt x="1" y="2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0" name="Freeform 41"/>
            <p:cNvSpPr>
              <a:spLocks/>
            </p:cNvSpPr>
            <p:nvPr/>
          </p:nvSpPr>
          <p:spPr bwMode="auto">
            <a:xfrm>
              <a:off x="363" y="2928"/>
              <a:ext cx="63" cy="66"/>
            </a:xfrm>
            <a:custGeom>
              <a:avLst/>
              <a:gdLst>
                <a:gd name="T0" fmla="*/ 1 w 63"/>
                <a:gd name="T1" fmla="*/ 24 h 66"/>
                <a:gd name="T2" fmla="*/ 3 w 63"/>
                <a:gd name="T3" fmla="*/ 23 h 66"/>
                <a:gd name="T4" fmla="*/ 3 w 63"/>
                <a:gd name="T5" fmla="*/ 21 h 66"/>
                <a:gd name="T6" fmla="*/ 5 w 63"/>
                <a:gd name="T7" fmla="*/ 21 h 66"/>
                <a:gd name="T8" fmla="*/ 10 w 63"/>
                <a:gd name="T9" fmla="*/ 16 h 66"/>
                <a:gd name="T10" fmla="*/ 13 w 63"/>
                <a:gd name="T11" fmla="*/ 14 h 66"/>
                <a:gd name="T12" fmla="*/ 13 w 63"/>
                <a:gd name="T13" fmla="*/ 12 h 66"/>
                <a:gd name="T14" fmla="*/ 15 w 63"/>
                <a:gd name="T15" fmla="*/ 9 h 66"/>
                <a:gd name="T16" fmla="*/ 18 w 63"/>
                <a:gd name="T17" fmla="*/ 5 h 66"/>
                <a:gd name="T18" fmla="*/ 18 w 63"/>
                <a:gd name="T19" fmla="*/ 5 h 66"/>
                <a:gd name="T20" fmla="*/ 20 w 63"/>
                <a:gd name="T21" fmla="*/ 4 h 66"/>
                <a:gd name="T22" fmla="*/ 22 w 63"/>
                <a:gd name="T23" fmla="*/ 0 h 66"/>
                <a:gd name="T24" fmla="*/ 24 w 63"/>
                <a:gd name="T25" fmla="*/ 2 h 66"/>
                <a:gd name="T26" fmla="*/ 27 w 63"/>
                <a:gd name="T27" fmla="*/ 2 h 66"/>
                <a:gd name="T28" fmla="*/ 27 w 63"/>
                <a:gd name="T29" fmla="*/ 2 h 66"/>
                <a:gd name="T30" fmla="*/ 30 w 63"/>
                <a:gd name="T31" fmla="*/ 4 h 66"/>
                <a:gd name="T32" fmla="*/ 32 w 63"/>
                <a:gd name="T33" fmla="*/ 7 h 66"/>
                <a:gd name="T34" fmla="*/ 32 w 63"/>
                <a:gd name="T35" fmla="*/ 12 h 66"/>
                <a:gd name="T36" fmla="*/ 32 w 63"/>
                <a:gd name="T37" fmla="*/ 17 h 66"/>
                <a:gd name="T38" fmla="*/ 30 w 63"/>
                <a:gd name="T39" fmla="*/ 19 h 66"/>
                <a:gd name="T40" fmla="*/ 32 w 63"/>
                <a:gd name="T41" fmla="*/ 19 h 66"/>
                <a:gd name="T42" fmla="*/ 34 w 63"/>
                <a:gd name="T43" fmla="*/ 19 h 66"/>
                <a:gd name="T44" fmla="*/ 37 w 63"/>
                <a:gd name="T45" fmla="*/ 21 h 66"/>
                <a:gd name="T46" fmla="*/ 41 w 63"/>
                <a:gd name="T47" fmla="*/ 21 h 66"/>
                <a:gd name="T48" fmla="*/ 42 w 63"/>
                <a:gd name="T49" fmla="*/ 17 h 66"/>
                <a:gd name="T50" fmla="*/ 44 w 63"/>
                <a:gd name="T51" fmla="*/ 14 h 66"/>
                <a:gd name="T52" fmla="*/ 48 w 63"/>
                <a:gd name="T53" fmla="*/ 17 h 66"/>
                <a:gd name="T54" fmla="*/ 48 w 63"/>
                <a:gd name="T55" fmla="*/ 21 h 66"/>
                <a:gd name="T56" fmla="*/ 49 w 63"/>
                <a:gd name="T57" fmla="*/ 23 h 66"/>
                <a:gd name="T58" fmla="*/ 49 w 63"/>
                <a:gd name="T59" fmla="*/ 28 h 66"/>
                <a:gd name="T60" fmla="*/ 46 w 63"/>
                <a:gd name="T61" fmla="*/ 33 h 66"/>
                <a:gd name="T62" fmla="*/ 46 w 63"/>
                <a:gd name="T63" fmla="*/ 33 h 66"/>
                <a:gd name="T64" fmla="*/ 48 w 63"/>
                <a:gd name="T65" fmla="*/ 33 h 66"/>
                <a:gd name="T66" fmla="*/ 48 w 63"/>
                <a:gd name="T67" fmla="*/ 35 h 66"/>
                <a:gd name="T68" fmla="*/ 51 w 63"/>
                <a:gd name="T69" fmla="*/ 35 h 66"/>
                <a:gd name="T70" fmla="*/ 54 w 63"/>
                <a:gd name="T71" fmla="*/ 36 h 66"/>
                <a:gd name="T72" fmla="*/ 56 w 63"/>
                <a:gd name="T73" fmla="*/ 38 h 66"/>
                <a:gd name="T74" fmla="*/ 58 w 63"/>
                <a:gd name="T75" fmla="*/ 42 h 66"/>
                <a:gd name="T76" fmla="*/ 61 w 63"/>
                <a:gd name="T77" fmla="*/ 43 h 66"/>
                <a:gd name="T78" fmla="*/ 63 w 63"/>
                <a:gd name="T79" fmla="*/ 43 h 66"/>
                <a:gd name="T80" fmla="*/ 63 w 63"/>
                <a:gd name="T81" fmla="*/ 47 h 66"/>
                <a:gd name="T82" fmla="*/ 63 w 63"/>
                <a:gd name="T83" fmla="*/ 50 h 66"/>
                <a:gd name="T84" fmla="*/ 63 w 63"/>
                <a:gd name="T85" fmla="*/ 50 h 66"/>
                <a:gd name="T86" fmla="*/ 61 w 63"/>
                <a:gd name="T87" fmla="*/ 54 h 66"/>
                <a:gd name="T88" fmla="*/ 61 w 63"/>
                <a:gd name="T89" fmla="*/ 55 h 66"/>
                <a:gd name="T90" fmla="*/ 61 w 63"/>
                <a:gd name="T91" fmla="*/ 57 h 66"/>
                <a:gd name="T92" fmla="*/ 54 w 63"/>
                <a:gd name="T93" fmla="*/ 64 h 66"/>
                <a:gd name="T94" fmla="*/ 41 w 63"/>
                <a:gd name="T95" fmla="*/ 57 h 66"/>
                <a:gd name="T96" fmla="*/ 34 w 63"/>
                <a:gd name="T97" fmla="*/ 54 h 66"/>
                <a:gd name="T98" fmla="*/ 10 w 63"/>
                <a:gd name="T99" fmla="*/ 35 h 66"/>
                <a:gd name="T100" fmla="*/ 5 w 63"/>
                <a:gd name="T101" fmla="*/ 31 h 66"/>
                <a:gd name="T102" fmla="*/ 5 w 63"/>
                <a:gd name="T103" fmla="*/ 28 h 66"/>
                <a:gd name="T104" fmla="*/ 1 w 63"/>
                <a:gd name="T105" fmla="*/ 26 h 66"/>
                <a:gd name="T106" fmla="*/ 0 w 63"/>
                <a:gd name="T107" fmla="*/ 26 h 66"/>
                <a:gd name="T108" fmla="*/ 1 w 63"/>
                <a:gd name="T109" fmla="*/ 2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3" h="66">
                  <a:moveTo>
                    <a:pt x="1" y="24"/>
                  </a:moveTo>
                  <a:lnTo>
                    <a:pt x="1" y="24"/>
                  </a:lnTo>
                  <a:lnTo>
                    <a:pt x="3" y="24"/>
                  </a:lnTo>
                  <a:lnTo>
                    <a:pt x="3" y="23"/>
                  </a:lnTo>
                  <a:lnTo>
                    <a:pt x="3" y="23"/>
                  </a:lnTo>
                  <a:lnTo>
                    <a:pt x="3" y="21"/>
                  </a:lnTo>
                  <a:lnTo>
                    <a:pt x="3" y="21"/>
                  </a:lnTo>
                  <a:lnTo>
                    <a:pt x="5" y="21"/>
                  </a:lnTo>
                  <a:lnTo>
                    <a:pt x="8" y="17"/>
                  </a:lnTo>
                  <a:lnTo>
                    <a:pt x="10" y="16"/>
                  </a:lnTo>
                  <a:lnTo>
                    <a:pt x="12" y="14"/>
                  </a:lnTo>
                  <a:lnTo>
                    <a:pt x="13" y="14"/>
                  </a:lnTo>
                  <a:lnTo>
                    <a:pt x="13" y="14"/>
                  </a:lnTo>
                  <a:lnTo>
                    <a:pt x="13" y="12"/>
                  </a:lnTo>
                  <a:lnTo>
                    <a:pt x="13" y="9"/>
                  </a:lnTo>
                  <a:lnTo>
                    <a:pt x="15" y="9"/>
                  </a:lnTo>
                  <a:lnTo>
                    <a:pt x="17" y="7"/>
                  </a:lnTo>
                  <a:lnTo>
                    <a:pt x="18" y="5"/>
                  </a:lnTo>
                  <a:lnTo>
                    <a:pt x="18" y="5"/>
                  </a:lnTo>
                  <a:lnTo>
                    <a:pt x="18" y="5"/>
                  </a:lnTo>
                  <a:lnTo>
                    <a:pt x="18" y="4"/>
                  </a:lnTo>
                  <a:lnTo>
                    <a:pt x="20" y="4"/>
                  </a:lnTo>
                  <a:lnTo>
                    <a:pt x="20" y="2"/>
                  </a:lnTo>
                  <a:lnTo>
                    <a:pt x="22" y="0"/>
                  </a:lnTo>
                  <a:lnTo>
                    <a:pt x="24" y="2"/>
                  </a:lnTo>
                  <a:lnTo>
                    <a:pt x="24" y="2"/>
                  </a:lnTo>
                  <a:lnTo>
                    <a:pt x="25" y="2"/>
                  </a:lnTo>
                  <a:lnTo>
                    <a:pt x="27" y="2"/>
                  </a:lnTo>
                  <a:lnTo>
                    <a:pt x="27" y="2"/>
                  </a:lnTo>
                  <a:lnTo>
                    <a:pt x="27" y="2"/>
                  </a:lnTo>
                  <a:lnTo>
                    <a:pt x="29" y="4"/>
                  </a:lnTo>
                  <a:lnTo>
                    <a:pt x="30" y="4"/>
                  </a:lnTo>
                  <a:lnTo>
                    <a:pt x="30" y="7"/>
                  </a:lnTo>
                  <a:lnTo>
                    <a:pt x="32" y="7"/>
                  </a:lnTo>
                  <a:lnTo>
                    <a:pt x="32" y="12"/>
                  </a:lnTo>
                  <a:lnTo>
                    <a:pt x="32" y="12"/>
                  </a:lnTo>
                  <a:lnTo>
                    <a:pt x="32" y="17"/>
                  </a:lnTo>
                  <a:lnTo>
                    <a:pt x="32" y="17"/>
                  </a:lnTo>
                  <a:lnTo>
                    <a:pt x="30" y="19"/>
                  </a:lnTo>
                  <a:lnTo>
                    <a:pt x="30" y="19"/>
                  </a:lnTo>
                  <a:lnTo>
                    <a:pt x="30" y="19"/>
                  </a:lnTo>
                  <a:lnTo>
                    <a:pt x="32" y="19"/>
                  </a:lnTo>
                  <a:lnTo>
                    <a:pt x="34" y="19"/>
                  </a:lnTo>
                  <a:lnTo>
                    <a:pt x="34" y="19"/>
                  </a:lnTo>
                  <a:lnTo>
                    <a:pt x="37" y="23"/>
                  </a:lnTo>
                  <a:lnTo>
                    <a:pt x="37" y="21"/>
                  </a:lnTo>
                  <a:lnTo>
                    <a:pt x="39" y="21"/>
                  </a:lnTo>
                  <a:lnTo>
                    <a:pt x="41" y="21"/>
                  </a:lnTo>
                  <a:lnTo>
                    <a:pt x="41" y="19"/>
                  </a:lnTo>
                  <a:lnTo>
                    <a:pt x="42" y="17"/>
                  </a:lnTo>
                  <a:lnTo>
                    <a:pt x="42" y="16"/>
                  </a:lnTo>
                  <a:lnTo>
                    <a:pt x="44" y="14"/>
                  </a:lnTo>
                  <a:lnTo>
                    <a:pt x="46" y="14"/>
                  </a:lnTo>
                  <a:lnTo>
                    <a:pt x="48" y="17"/>
                  </a:lnTo>
                  <a:lnTo>
                    <a:pt x="48" y="21"/>
                  </a:lnTo>
                  <a:lnTo>
                    <a:pt x="48" y="21"/>
                  </a:lnTo>
                  <a:lnTo>
                    <a:pt x="49" y="23"/>
                  </a:lnTo>
                  <a:lnTo>
                    <a:pt x="49" y="23"/>
                  </a:lnTo>
                  <a:lnTo>
                    <a:pt x="49" y="23"/>
                  </a:lnTo>
                  <a:lnTo>
                    <a:pt x="49" y="28"/>
                  </a:lnTo>
                  <a:lnTo>
                    <a:pt x="46" y="31"/>
                  </a:lnTo>
                  <a:lnTo>
                    <a:pt x="46" y="33"/>
                  </a:lnTo>
                  <a:lnTo>
                    <a:pt x="46" y="33"/>
                  </a:lnTo>
                  <a:lnTo>
                    <a:pt x="46" y="33"/>
                  </a:lnTo>
                  <a:lnTo>
                    <a:pt x="46" y="33"/>
                  </a:lnTo>
                  <a:lnTo>
                    <a:pt x="48" y="33"/>
                  </a:lnTo>
                  <a:lnTo>
                    <a:pt x="48" y="33"/>
                  </a:lnTo>
                  <a:lnTo>
                    <a:pt x="48" y="35"/>
                  </a:lnTo>
                  <a:lnTo>
                    <a:pt x="49" y="35"/>
                  </a:lnTo>
                  <a:lnTo>
                    <a:pt x="51" y="35"/>
                  </a:lnTo>
                  <a:lnTo>
                    <a:pt x="54" y="35"/>
                  </a:lnTo>
                  <a:lnTo>
                    <a:pt x="54" y="36"/>
                  </a:lnTo>
                  <a:lnTo>
                    <a:pt x="56" y="38"/>
                  </a:lnTo>
                  <a:lnTo>
                    <a:pt x="56" y="38"/>
                  </a:lnTo>
                  <a:lnTo>
                    <a:pt x="56" y="38"/>
                  </a:lnTo>
                  <a:lnTo>
                    <a:pt x="58" y="42"/>
                  </a:lnTo>
                  <a:lnTo>
                    <a:pt x="60" y="42"/>
                  </a:lnTo>
                  <a:lnTo>
                    <a:pt x="61" y="43"/>
                  </a:lnTo>
                  <a:lnTo>
                    <a:pt x="63" y="43"/>
                  </a:lnTo>
                  <a:lnTo>
                    <a:pt x="63" y="43"/>
                  </a:lnTo>
                  <a:lnTo>
                    <a:pt x="63" y="45"/>
                  </a:lnTo>
                  <a:lnTo>
                    <a:pt x="63" y="47"/>
                  </a:lnTo>
                  <a:lnTo>
                    <a:pt x="63" y="48"/>
                  </a:lnTo>
                  <a:lnTo>
                    <a:pt x="63" y="50"/>
                  </a:lnTo>
                  <a:lnTo>
                    <a:pt x="63" y="50"/>
                  </a:lnTo>
                  <a:lnTo>
                    <a:pt x="63" y="50"/>
                  </a:lnTo>
                  <a:lnTo>
                    <a:pt x="61" y="52"/>
                  </a:lnTo>
                  <a:lnTo>
                    <a:pt x="61" y="54"/>
                  </a:lnTo>
                  <a:lnTo>
                    <a:pt x="61" y="54"/>
                  </a:lnTo>
                  <a:lnTo>
                    <a:pt x="61" y="55"/>
                  </a:lnTo>
                  <a:lnTo>
                    <a:pt x="61" y="57"/>
                  </a:lnTo>
                  <a:lnTo>
                    <a:pt x="61" y="57"/>
                  </a:lnTo>
                  <a:lnTo>
                    <a:pt x="61" y="66"/>
                  </a:lnTo>
                  <a:lnTo>
                    <a:pt x="54" y="64"/>
                  </a:lnTo>
                  <a:lnTo>
                    <a:pt x="53" y="62"/>
                  </a:lnTo>
                  <a:lnTo>
                    <a:pt x="41" y="57"/>
                  </a:lnTo>
                  <a:lnTo>
                    <a:pt x="37" y="55"/>
                  </a:lnTo>
                  <a:lnTo>
                    <a:pt x="34" y="54"/>
                  </a:lnTo>
                  <a:lnTo>
                    <a:pt x="17" y="38"/>
                  </a:lnTo>
                  <a:lnTo>
                    <a:pt x="10" y="35"/>
                  </a:lnTo>
                  <a:lnTo>
                    <a:pt x="8" y="31"/>
                  </a:lnTo>
                  <a:lnTo>
                    <a:pt x="5" y="31"/>
                  </a:lnTo>
                  <a:lnTo>
                    <a:pt x="5" y="30"/>
                  </a:lnTo>
                  <a:lnTo>
                    <a:pt x="5" y="28"/>
                  </a:lnTo>
                  <a:lnTo>
                    <a:pt x="5" y="28"/>
                  </a:lnTo>
                  <a:lnTo>
                    <a:pt x="1" y="26"/>
                  </a:lnTo>
                  <a:lnTo>
                    <a:pt x="1" y="26"/>
                  </a:lnTo>
                  <a:lnTo>
                    <a:pt x="0" y="26"/>
                  </a:lnTo>
                  <a:lnTo>
                    <a:pt x="1" y="26"/>
                  </a:lnTo>
                  <a:lnTo>
                    <a:pt x="1" y="24"/>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1" name="Freeform 42"/>
            <p:cNvSpPr>
              <a:spLocks/>
            </p:cNvSpPr>
            <p:nvPr/>
          </p:nvSpPr>
          <p:spPr bwMode="auto">
            <a:xfrm>
              <a:off x="491" y="2889"/>
              <a:ext cx="69" cy="99"/>
            </a:xfrm>
            <a:custGeom>
              <a:avLst/>
              <a:gdLst>
                <a:gd name="T0" fmla="*/ 67 w 69"/>
                <a:gd name="T1" fmla="*/ 79 h 99"/>
                <a:gd name="T2" fmla="*/ 57 w 69"/>
                <a:gd name="T3" fmla="*/ 26 h 99"/>
                <a:gd name="T4" fmla="*/ 53 w 69"/>
                <a:gd name="T5" fmla="*/ 15 h 99"/>
                <a:gd name="T6" fmla="*/ 46 w 69"/>
                <a:gd name="T7" fmla="*/ 8 h 99"/>
                <a:gd name="T8" fmla="*/ 48 w 69"/>
                <a:gd name="T9" fmla="*/ 5 h 99"/>
                <a:gd name="T10" fmla="*/ 48 w 69"/>
                <a:gd name="T11" fmla="*/ 1 h 99"/>
                <a:gd name="T12" fmla="*/ 46 w 69"/>
                <a:gd name="T13" fmla="*/ 1 h 99"/>
                <a:gd name="T14" fmla="*/ 45 w 69"/>
                <a:gd name="T15" fmla="*/ 0 h 99"/>
                <a:gd name="T16" fmla="*/ 38 w 69"/>
                <a:gd name="T17" fmla="*/ 3 h 99"/>
                <a:gd name="T18" fmla="*/ 5 w 69"/>
                <a:gd name="T19" fmla="*/ 1 h 99"/>
                <a:gd name="T20" fmla="*/ 4 w 69"/>
                <a:gd name="T21" fmla="*/ 7 h 99"/>
                <a:gd name="T22" fmla="*/ 5 w 69"/>
                <a:gd name="T23" fmla="*/ 10 h 99"/>
                <a:gd name="T24" fmla="*/ 7 w 69"/>
                <a:gd name="T25" fmla="*/ 12 h 99"/>
                <a:gd name="T26" fmla="*/ 7 w 69"/>
                <a:gd name="T27" fmla="*/ 19 h 99"/>
                <a:gd name="T28" fmla="*/ 9 w 69"/>
                <a:gd name="T29" fmla="*/ 26 h 99"/>
                <a:gd name="T30" fmla="*/ 7 w 69"/>
                <a:gd name="T31" fmla="*/ 27 h 99"/>
                <a:gd name="T32" fmla="*/ 7 w 69"/>
                <a:gd name="T33" fmla="*/ 31 h 99"/>
                <a:gd name="T34" fmla="*/ 9 w 69"/>
                <a:gd name="T35" fmla="*/ 31 h 99"/>
                <a:gd name="T36" fmla="*/ 12 w 69"/>
                <a:gd name="T37" fmla="*/ 44 h 99"/>
                <a:gd name="T38" fmla="*/ 10 w 69"/>
                <a:gd name="T39" fmla="*/ 46 h 99"/>
                <a:gd name="T40" fmla="*/ 9 w 69"/>
                <a:gd name="T41" fmla="*/ 48 h 99"/>
                <a:gd name="T42" fmla="*/ 4 w 69"/>
                <a:gd name="T43" fmla="*/ 55 h 99"/>
                <a:gd name="T44" fmla="*/ 4 w 69"/>
                <a:gd name="T45" fmla="*/ 62 h 99"/>
                <a:gd name="T46" fmla="*/ 0 w 69"/>
                <a:gd name="T47" fmla="*/ 65 h 99"/>
                <a:gd name="T48" fmla="*/ 4 w 69"/>
                <a:gd name="T49" fmla="*/ 82 h 99"/>
                <a:gd name="T50" fmla="*/ 7 w 69"/>
                <a:gd name="T51" fmla="*/ 84 h 99"/>
                <a:gd name="T52" fmla="*/ 7 w 69"/>
                <a:gd name="T53" fmla="*/ 93 h 99"/>
                <a:gd name="T54" fmla="*/ 5 w 69"/>
                <a:gd name="T55" fmla="*/ 93 h 99"/>
                <a:gd name="T56" fmla="*/ 2 w 69"/>
                <a:gd name="T57" fmla="*/ 93 h 99"/>
                <a:gd name="T58" fmla="*/ 19 w 69"/>
                <a:gd name="T59" fmla="*/ 99 h 99"/>
                <a:gd name="T60" fmla="*/ 38 w 69"/>
                <a:gd name="T61" fmla="*/ 93 h 99"/>
                <a:gd name="T62" fmla="*/ 60 w 69"/>
                <a:gd name="T63" fmla="*/ 82 h 99"/>
                <a:gd name="T64" fmla="*/ 64 w 69"/>
                <a:gd name="T65" fmla="*/ 84 h 99"/>
                <a:gd name="T66" fmla="*/ 69 w 69"/>
                <a:gd name="T67" fmla="*/ 7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 h="99">
                  <a:moveTo>
                    <a:pt x="69" y="79"/>
                  </a:moveTo>
                  <a:lnTo>
                    <a:pt x="67" y="79"/>
                  </a:lnTo>
                  <a:lnTo>
                    <a:pt x="60" y="70"/>
                  </a:lnTo>
                  <a:lnTo>
                    <a:pt x="57" y="26"/>
                  </a:lnTo>
                  <a:lnTo>
                    <a:pt x="55" y="26"/>
                  </a:lnTo>
                  <a:lnTo>
                    <a:pt x="53" y="15"/>
                  </a:lnTo>
                  <a:lnTo>
                    <a:pt x="50" y="8"/>
                  </a:lnTo>
                  <a:lnTo>
                    <a:pt x="46" y="8"/>
                  </a:lnTo>
                  <a:lnTo>
                    <a:pt x="46" y="7"/>
                  </a:lnTo>
                  <a:lnTo>
                    <a:pt x="48" y="5"/>
                  </a:lnTo>
                  <a:lnTo>
                    <a:pt x="48" y="3"/>
                  </a:lnTo>
                  <a:lnTo>
                    <a:pt x="48" y="1"/>
                  </a:lnTo>
                  <a:lnTo>
                    <a:pt x="48" y="1"/>
                  </a:lnTo>
                  <a:lnTo>
                    <a:pt x="46" y="1"/>
                  </a:lnTo>
                  <a:lnTo>
                    <a:pt x="45" y="0"/>
                  </a:lnTo>
                  <a:lnTo>
                    <a:pt x="45" y="0"/>
                  </a:lnTo>
                  <a:lnTo>
                    <a:pt x="41" y="0"/>
                  </a:lnTo>
                  <a:lnTo>
                    <a:pt x="38" y="3"/>
                  </a:lnTo>
                  <a:lnTo>
                    <a:pt x="36" y="3"/>
                  </a:lnTo>
                  <a:lnTo>
                    <a:pt x="5" y="1"/>
                  </a:lnTo>
                  <a:lnTo>
                    <a:pt x="4" y="5"/>
                  </a:lnTo>
                  <a:lnTo>
                    <a:pt x="4" y="7"/>
                  </a:lnTo>
                  <a:lnTo>
                    <a:pt x="5" y="8"/>
                  </a:lnTo>
                  <a:lnTo>
                    <a:pt x="5" y="10"/>
                  </a:lnTo>
                  <a:lnTo>
                    <a:pt x="5" y="12"/>
                  </a:lnTo>
                  <a:lnTo>
                    <a:pt x="7" y="12"/>
                  </a:lnTo>
                  <a:lnTo>
                    <a:pt x="5" y="15"/>
                  </a:lnTo>
                  <a:lnTo>
                    <a:pt x="7" y="19"/>
                  </a:lnTo>
                  <a:lnTo>
                    <a:pt x="7" y="22"/>
                  </a:lnTo>
                  <a:lnTo>
                    <a:pt x="9" y="26"/>
                  </a:lnTo>
                  <a:lnTo>
                    <a:pt x="9" y="27"/>
                  </a:lnTo>
                  <a:lnTo>
                    <a:pt x="7" y="27"/>
                  </a:lnTo>
                  <a:lnTo>
                    <a:pt x="9" y="29"/>
                  </a:lnTo>
                  <a:lnTo>
                    <a:pt x="7" y="31"/>
                  </a:lnTo>
                  <a:lnTo>
                    <a:pt x="7" y="31"/>
                  </a:lnTo>
                  <a:lnTo>
                    <a:pt x="9" y="31"/>
                  </a:lnTo>
                  <a:lnTo>
                    <a:pt x="9" y="32"/>
                  </a:lnTo>
                  <a:lnTo>
                    <a:pt x="12" y="44"/>
                  </a:lnTo>
                  <a:lnTo>
                    <a:pt x="10" y="44"/>
                  </a:lnTo>
                  <a:lnTo>
                    <a:pt x="10" y="46"/>
                  </a:lnTo>
                  <a:lnTo>
                    <a:pt x="9" y="46"/>
                  </a:lnTo>
                  <a:lnTo>
                    <a:pt x="9" y="48"/>
                  </a:lnTo>
                  <a:lnTo>
                    <a:pt x="7" y="48"/>
                  </a:lnTo>
                  <a:lnTo>
                    <a:pt x="4" y="55"/>
                  </a:lnTo>
                  <a:lnTo>
                    <a:pt x="4" y="60"/>
                  </a:lnTo>
                  <a:lnTo>
                    <a:pt x="4" y="62"/>
                  </a:lnTo>
                  <a:lnTo>
                    <a:pt x="2" y="63"/>
                  </a:lnTo>
                  <a:lnTo>
                    <a:pt x="0" y="65"/>
                  </a:lnTo>
                  <a:lnTo>
                    <a:pt x="0" y="72"/>
                  </a:lnTo>
                  <a:lnTo>
                    <a:pt x="4" y="82"/>
                  </a:lnTo>
                  <a:lnTo>
                    <a:pt x="4" y="84"/>
                  </a:lnTo>
                  <a:lnTo>
                    <a:pt x="7" y="84"/>
                  </a:lnTo>
                  <a:lnTo>
                    <a:pt x="7" y="86"/>
                  </a:lnTo>
                  <a:lnTo>
                    <a:pt x="7" y="93"/>
                  </a:lnTo>
                  <a:lnTo>
                    <a:pt x="5" y="93"/>
                  </a:lnTo>
                  <a:lnTo>
                    <a:pt x="5" y="93"/>
                  </a:lnTo>
                  <a:lnTo>
                    <a:pt x="4" y="93"/>
                  </a:lnTo>
                  <a:lnTo>
                    <a:pt x="2" y="93"/>
                  </a:lnTo>
                  <a:lnTo>
                    <a:pt x="2" y="94"/>
                  </a:lnTo>
                  <a:lnTo>
                    <a:pt x="19" y="99"/>
                  </a:lnTo>
                  <a:lnTo>
                    <a:pt x="26" y="94"/>
                  </a:lnTo>
                  <a:lnTo>
                    <a:pt x="38" y="93"/>
                  </a:lnTo>
                  <a:lnTo>
                    <a:pt x="53" y="84"/>
                  </a:lnTo>
                  <a:lnTo>
                    <a:pt x="60" y="82"/>
                  </a:lnTo>
                  <a:lnTo>
                    <a:pt x="62" y="84"/>
                  </a:lnTo>
                  <a:lnTo>
                    <a:pt x="64" y="84"/>
                  </a:lnTo>
                  <a:lnTo>
                    <a:pt x="67" y="79"/>
                  </a:lnTo>
                  <a:lnTo>
                    <a:pt x="69" y="7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2" name="Freeform 43"/>
            <p:cNvSpPr>
              <a:spLocks/>
            </p:cNvSpPr>
            <p:nvPr/>
          </p:nvSpPr>
          <p:spPr bwMode="auto">
            <a:xfrm>
              <a:off x="491" y="2889"/>
              <a:ext cx="69" cy="99"/>
            </a:xfrm>
            <a:custGeom>
              <a:avLst/>
              <a:gdLst>
                <a:gd name="T0" fmla="*/ 67 w 69"/>
                <a:gd name="T1" fmla="*/ 79 h 99"/>
                <a:gd name="T2" fmla="*/ 57 w 69"/>
                <a:gd name="T3" fmla="*/ 26 h 99"/>
                <a:gd name="T4" fmla="*/ 53 w 69"/>
                <a:gd name="T5" fmla="*/ 15 h 99"/>
                <a:gd name="T6" fmla="*/ 46 w 69"/>
                <a:gd name="T7" fmla="*/ 8 h 99"/>
                <a:gd name="T8" fmla="*/ 48 w 69"/>
                <a:gd name="T9" fmla="*/ 5 h 99"/>
                <a:gd name="T10" fmla="*/ 48 w 69"/>
                <a:gd name="T11" fmla="*/ 1 h 99"/>
                <a:gd name="T12" fmla="*/ 46 w 69"/>
                <a:gd name="T13" fmla="*/ 1 h 99"/>
                <a:gd name="T14" fmla="*/ 45 w 69"/>
                <a:gd name="T15" fmla="*/ 0 h 99"/>
                <a:gd name="T16" fmla="*/ 38 w 69"/>
                <a:gd name="T17" fmla="*/ 3 h 99"/>
                <a:gd name="T18" fmla="*/ 5 w 69"/>
                <a:gd name="T19" fmla="*/ 1 h 99"/>
                <a:gd name="T20" fmla="*/ 4 w 69"/>
                <a:gd name="T21" fmla="*/ 7 h 99"/>
                <a:gd name="T22" fmla="*/ 5 w 69"/>
                <a:gd name="T23" fmla="*/ 10 h 99"/>
                <a:gd name="T24" fmla="*/ 7 w 69"/>
                <a:gd name="T25" fmla="*/ 12 h 99"/>
                <a:gd name="T26" fmla="*/ 7 w 69"/>
                <a:gd name="T27" fmla="*/ 19 h 99"/>
                <a:gd name="T28" fmla="*/ 9 w 69"/>
                <a:gd name="T29" fmla="*/ 26 h 99"/>
                <a:gd name="T30" fmla="*/ 7 w 69"/>
                <a:gd name="T31" fmla="*/ 27 h 99"/>
                <a:gd name="T32" fmla="*/ 7 w 69"/>
                <a:gd name="T33" fmla="*/ 31 h 99"/>
                <a:gd name="T34" fmla="*/ 9 w 69"/>
                <a:gd name="T35" fmla="*/ 31 h 99"/>
                <a:gd name="T36" fmla="*/ 12 w 69"/>
                <a:gd name="T37" fmla="*/ 44 h 99"/>
                <a:gd name="T38" fmla="*/ 10 w 69"/>
                <a:gd name="T39" fmla="*/ 46 h 99"/>
                <a:gd name="T40" fmla="*/ 9 w 69"/>
                <a:gd name="T41" fmla="*/ 48 h 99"/>
                <a:gd name="T42" fmla="*/ 4 w 69"/>
                <a:gd name="T43" fmla="*/ 55 h 99"/>
                <a:gd name="T44" fmla="*/ 4 w 69"/>
                <a:gd name="T45" fmla="*/ 62 h 99"/>
                <a:gd name="T46" fmla="*/ 0 w 69"/>
                <a:gd name="T47" fmla="*/ 65 h 99"/>
                <a:gd name="T48" fmla="*/ 4 w 69"/>
                <a:gd name="T49" fmla="*/ 82 h 99"/>
                <a:gd name="T50" fmla="*/ 7 w 69"/>
                <a:gd name="T51" fmla="*/ 84 h 99"/>
                <a:gd name="T52" fmla="*/ 7 w 69"/>
                <a:gd name="T53" fmla="*/ 93 h 99"/>
                <a:gd name="T54" fmla="*/ 5 w 69"/>
                <a:gd name="T55" fmla="*/ 93 h 99"/>
                <a:gd name="T56" fmla="*/ 2 w 69"/>
                <a:gd name="T57" fmla="*/ 93 h 99"/>
                <a:gd name="T58" fmla="*/ 19 w 69"/>
                <a:gd name="T59" fmla="*/ 99 h 99"/>
                <a:gd name="T60" fmla="*/ 38 w 69"/>
                <a:gd name="T61" fmla="*/ 93 h 99"/>
                <a:gd name="T62" fmla="*/ 60 w 69"/>
                <a:gd name="T63" fmla="*/ 82 h 99"/>
                <a:gd name="T64" fmla="*/ 64 w 69"/>
                <a:gd name="T65" fmla="*/ 84 h 99"/>
                <a:gd name="T66" fmla="*/ 69 w 69"/>
                <a:gd name="T67" fmla="*/ 7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 h="99">
                  <a:moveTo>
                    <a:pt x="69" y="79"/>
                  </a:moveTo>
                  <a:lnTo>
                    <a:pt x="67" y="79"/>
                  </a:lnTo>
                  <a:lnTo>
                    <a:pt x="60" y="70"/>
                  </a:lnTo>
                  <a:lnTo>
                    <a:pt x="57" y="26"/>
                  </a:lnTo>
                  <a:lnTo>
                    <a:pt x="55" y="26"/>
                  </a:lnTo>
                  <a:lnTo>
                    <a:pt x="53" y="15"/>
                  </a:lnTo>
                  <a:lnTo>
                    <a:pt x="50" y="8"/>
                  </a:lnTo>
                  <a:lnTo>
                    <a:pt x="46" y="8"/>
                  </a:lnTo>
                  <a:lnTo>
                    <a:pt x="46" y="7"/>
                  </a:lnTo>
                  <a:lnTo>
                    <a:pt x="48" y="5"/>
                  </a:lnTo>
                  <a:lnTo>
                    <a:pt x="48" y="3"/>
                  </a:lnTo>
                  <a:lnTo>
                    <a:pt x="48" y="1"/>
                  </a:lnTo>
                  <a:lnTo>
                    <a:pt x="48" y="1"/>
                  </a:lnTo>
                  <a:lnTo>
                    <a:pt x="46" y="1"/>
                  </a:lnTo>
                  <a:lnTo>
                    <a:pt x="45" y="0"/>
                  </a:lnTo>
                  <a:lnTo>
                    <a:pt x="45" y="0"/>
                  </a:lnTo>
                  <a:lnTo>
                    <a:pt x="41" y="0"/>
                  </a:lnTo>
                  <a:lnTo>
                    <a:pt x="38" y="3"/>
                  </a:lnTo>
                  <a:lnTo>
                    <a:pt x="36" y="3"/>
                  </a:lnTo>
                  <a:lnTo>
                    <a:pt x="5" y="1"/>
                  </a:lnTo>
                  <a:lnTo>
                    <a:pt x="4" y="5"/>
                  </a:lnTo>
                  <a:lnTo>
                    <a:pt x="4" y="7"/>
                  </a:lnTo>
                  <a:lnTo>
                    <a:pt x="5" y="8"/>
                  </a:lnTo>
                  <a:lnTo>
                    <a:pt x="5" y="10"/>
                  </a:lnTo>
                  <a:lnTo>
                    <a:pt x="5" y="12"/>
                  </a:lnTo>
                  <a:lnTo>
                    <a:pt x="7" y="12"/>
                  </a:lnTo>
                  <a:lnTo>
                    <a:pt x="5" y="15"/>
                  </a:lnTo>
                  <a:lnTo>
                    <a:pt x="7" y="19"/>
                  </a:lnTo>
                  <a:lnTo>
                    <a:pt x="7" y="22"/>
                  </a:lnTo>
                  <a:lnTo>
                    <a:pt x="9" y="26"/>
                  </a:lnTo>
                  <a:lnTo>
                    <a:pt x="9" y="27"/>
                  </a:lnTo>
                  <a:lnTo>
                    <a:pt x="7" y="27"/>
                  </a:lnTo>
                  <a:lnTo>
                    <a:pt x="9" y="29"/>
                  </a:lnTo>
                  <a:lnTo>
                    <a:pt x="7" y="31"/>
                  </a:lnTo>
                  <a:lnTo>
                    <a:pt x="7" y="31"/>
                  </a:lnTo>
                  <a:lnTo>
                    <a:pt x="9" y="31"/>
                  </a:lnTo>
                  <a:lnTo>
                    <a:pt x="9" y="32"/>
                  </a:lnTo>
                  <a:lnTo>
                    <a:pt x="12" y="44"/>
                  </a:lnTo>
                  <a:lnTo>
                    <a:pt x="10" y="44"/>
                  </a:lnTo>
                  <a:lnTo>
                    <a:pt x="10" y="46"/>
                  </a:lnTo>
                  <a:lnTo>
                    <a:pt x="9" y="46"/>
                  </a:lnTo>
                  <a:lnTo>
                    <a:pt x="9" y="48"/>
                  </a:lnTo>
                  <a:lnTo>
                    <a:pt x="7" y="48"/>
                  </a:lnTo>
                  <a:lnTo>
                    <a:pt x="4" y="55"/>
                  </a:lnTo>
                  <a:lnTo>
                    <a:pt x="4" y="60"/>
                  </a:lnTo>
                  <a:lnTo>
                    <a:pt x="4" y="62"/>
                  </a:lnTo>
                  <a:lnTo>
                    <a:pt x="2" y="63"/>
                  </a:lnTo>
                  <a:lnTo>
                    <a:pt x="0" y="65"/>
                  </a:lnTo>
                  <a:lnTo>
                    <a:pt x="0" y="72"/>
                  </a:lnTo>
                  <a:lnTo>
                    <a:pt x="4" y="82"/>
                  </a:lnTo>
                  <a:lnTo>
                    <a:pt x="4" y="84"/>
                  </a:lnTo>
                  <a:lnTo>
                    <a:pt x="7" y="84"/>
                  </a:lnTo>
                  <a:lnTo>
                    <a:pt x="7" y="86"/>
                  </a:lnTo>
                  <a:lnTo>
                    <a:pt x="7" y="93"/>
                  </a:lnTo>
                  <a:lnTo>
                    <a:pt x="5" y="93"/>
                  </a:lnTo>
                  <a:lnTo>
                    <a:pt x="5" y="93"/>
                  </a:lnTo>
                  <a:lnTo>
                    <a:pt x="4" y="93"/>
                  </a:lnTo>
                  <a:lnTo>
                    <a:pt x="2" y="93"/>
                  </a:lnTo>
                  <a:lnTo>
                    <a:pt x="2" y="94"/>
                  </a:lnTo>
                  <a:lnTo>
                    <a:pt x="19" y="99"/>
                  </a:lnTo>
                  <a:lnTo>
                    <a:pt x="26" y="94"/>
                  </a:lnTo>
                  <a:lnTo>
                    <a:pt x="38" y="93"/>
                  </a:lnTo>
                  <a:lnTo>
                    <a:pt x="53" y="84"/>
                  </a:lnTo>
                  <a:lnTo>
                    <a:pt x="60" y="82"/>
                  </a:lnTo>
                  <a:lnTo>
                    <a:pt x="62" y="84"/>
                  </a:lnTo>
                  <a:lnTo>
                    <a:pt x="64" y="84"/>
                  </a:lnTo>
                  <a:lnTo>
                    <a:pt x="67" y="79"/>
                  </a:lnTo>
                  <a:lnTo>
                    <a:pt x="69" y="7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3" name="Freeform 44"/>
            <p:cNvSpPr>
              <a:spLocks/>
            </p:cNvSpPr>
            <p:nvPr/>
          </p:nvSpPr>
          <p:spPr bwMode="auto">
            <a:xfrm>
              <a:off x="582" y="2847"/>
              <a:ext cx="178" cy="148"/>
            </a:xfrm>
            <a:custGeom>
              <a:avLst/>
              <a:gdLst>
                <a:gd name="T0" fmla="*/ 12 w 178"/>
                <a:gd name="T1" fmla="*/ 21 h 148"/>
                <a:gd name="T2" fmla="*/ 14 w 178"/>
                <a:gd name="T3" fmla="*/ 18 h 148"/>
                <a:gd name="T4" fmla="*/ 17 w 178"/>
                <a:gd name="T5" fmla="*/ 16 h 148"/>
                <a:gd name="T6" fmla="*/ 26 w 178"/>
                <a:gd name="T7" fmla="*/ 2 h 148"/>
                <a:gd name="T8" fmla="*/ 55 w 178"/>
                <a:gd name="T9" fmla="*/ 6 h 148"/>
                <a:gd name="T10" fmla="*/ 63 w 178"/>
                <a:gd name="T11" fmla="*/ 13 h 148"/>
                <a:gd name="T12" fmla="*/ 69 w 178"/>
                <a:gd name="T13" fmla="*/ 11 h 148"/>
                <a:gd name="T14" fmla="*/ 79 w 178"/>
                <a:gd name="T15" fmla="*/ 7 h 148"/>
                <a:gd name="T16" fmla="*/ 101 w 178"/>
                <a:gd name="T17" fmla="*/ 16 h 148"/>
                <a:gd name="T18" fmla="*/ 115 w 178"/>
                <a:gd name="T19" fmla="*/ 7 h 148"/>
                <a:gd name="T20" fmla="*/ 144 w 178"/>
                <a:gd name="T21" fmla="*/ 9 h 148"/>
                <a:gd name="T22" fmla="*/ 149 w 178"/>
                <a:gd name="T23" fmla="*/ 9 h 148"/>
                <a:gd name="T24" fmla="*/ 151 w 178"/>
                <a:gd name="T25" fmla="*/ 6 h 148"/>
                <a:gd name="T26" fmla="*/ 154 w 178"/>
                <a:gd name="T27" fmla="*/ 4 h 148"/>
                <a:gd name="T28" fmla="*/ 158 w 178"/>
                <a:gd name="T29" fmla="*/ 0 h 148"/>
                <a:gd name="T30" fmla="*/ 159 w 178"/>
                <a:gd name="T31" fmla="*/ 0 h 148"/>
                <a:gd name="T32" fmla="*/ 166 w 178"/>
                <a:gd name="T33" fmla="*/ 9 h 148"/>
                <a:gd name="T34" fmla="*/ 173 w 178"/>
                <a:gd name="T35" fmla="*/ 19 h 148"/>
                <a:gd name="T36" fmla="*/ 177 w 178"/>
                <a:gd name="T37" fmla="*/ 23 h 148"/>
                <a:gd name="T38" fmla="*/ 178 w 178"/>
                <a:gd name="T39" fmla="*/ 25 h 148"/>
                <a:gd name="T40" fmla="*/ 173 w 178"/>
                <a:gd name="T41" fmla="*/ 37 h 148"/>
                <a:gd name="T42" fmla="*/ 166 w 178"/>
                <a:gd name="T43" fmla="*/ 40 h 148"/>
                <a:gd name="T44" fmla="*/ 153 w 178"/>
                <a:gd name="T45" fmla="*/ 78 h 148"/>
                <a:gd name="T46" fmla="*/ 146 w 178"/>
                <a:gd name="T47" fmla="*/ 83 h 148"/>
                <a:gd name="T48" fmla="*/ 130 w 178"/>
                <a:gd name="T49" fmla="*/ 114 h 148"/>
                <a:gd name="T50" fmla="*/ 123 w 178"/>
                <a:gd name="T51" fmla="*/ 112 h 148"/>
                <a:gd name="T52" fmla="*/ 123 w 178"/>
                <a:gd name="T53" fmla="*/ 111 h 148"/>
                <a:gd name="T54" fmla="*/ 118 w 178"/>
                <a:gd name="T55" fmla="*/ 107 h 148"/>
                <a:gd name="T56" fmla="*/ 105 w 178"/>
                <a:gd name="T57" fmla="*/ 109 h 148"/>
                <a:gd name="T58" fmla="*/ 99 w 178"/>
                <a:gd name="T59" fmla="*/ 114 h 148"/>
                <a:gd name="T60" fmla="*/ 91 w 178"/>
                <a:gd name="T61" fmla="*/ 128 h 148"/>
                <a:gd name="T62" fmla="*/ 89 w 178"/>
                <a:gd name="T63" fmla="*/ 138 h 148"/>
                <a:gd name="T64" fmla="*/ 86 w 178"/>
                <a:gd name="T65" fmla="*/ 141 h 148"/>
                <a:gd name="T66" fmla="*/ 84 w 178"/>
                <a:gd name="T67" fmla="*/ 140 h 148"/>
                <a:gd name="T68" fmla="*/ 82 w 178"/>
                <a:gd name="T69" fmla="*/ 145 h 148"/>
                <a:gd name="T70" fmla="*/ 67 w 178"/>
                <a:gd name="T71" fmla="*/ 143 h 148"/>
                <a:gd name="T72" fmla="*/ 65 w 178"/>
                <a:gd name="T73" fmla="*/ 145 h 148"/>
                <a:gd name="T74" fmla="*/ 62 w 178"/>
                <a:gd name="T75" fmla="*/ 147 h 148"/>
                <a:gd name="T76" fmla="*/ 60 w 178"/>
                <a:gd name="T77" fmla="*/ 147 h 148"/>
                <a:gd name="T78" fmla="*/ 58 w 178"/>
                <a:gd name="T79" fmla="*/ 147 h 148"/>
                <a:gd name="T80" fmla="*/ 53 w 178"/>
                <a:gd name="T81" fmla="*/ 148 h 148"/>
                <a:gd name="T82" fmla="*/ 50 w 178"/>
                <a:gd name="T83" fmla="*/ 147 h 148"/>
                <a:gd name="T84" fmla="*/ 46 w 178"/>
                <a:gd name="T85" fmla="*/ 147 h 148"/>
                <a:gd name="T86" fmla="*/ 41 w 178"/>
                <a:gd name="T87" fmla="*/ 140 h 148"/>
                <a:gd name="T88" fmla="*/ 41 w 178"/>
                <a:gd name="T89" fmla="*/ 131 h 148"/>
                <a:gd name="T90" fmla="*/ 38 w 178"/>
                <a:gd name="T91" fmla="*/ 129 h 148"/>
                <a:gd name="T92" fmla="*/ 36 w 178"/>
                <a:gd name="T93" fmla="*/ 126 h 148"/>
                <a:gd name="T94" fmla="*/ 34 w 178"/>
                <a:gd name="T95" fmla="*/ 124 h 148"/>
                <a:gd name="T96" fmla="*/ 31 w 178"/>
                <a:gd name="T97" fmla="*/ 121 h 148"/>
                <a:gd name="T98" fmla="*/ 0 w 178"/>
                <a:gd name="T99" fmla="*/ 117 h 148"/>
                <a:gd name="T100" fmla="*/ 0 w 178"/>
                <a:gd name="T101" fmla="*/ 83 h 148"/>
                <a:gd name="T102" fmla="*/ 7 w 178"/>
                <a:gd name="T103" fmla="*/ 66 h 148"/>
                <a:gd name="T104" fmla="*/ 12 w 178"/>
                <a:gd name="T105" fmla="*/ 59 h 148"/>
                <a:gd name="T106" fmla="*/ 14 w 178"/>
                <a:gd name="T107" fmla="*/ 57 h 148"/>
                <a:gd name="T108" fmla="*/ 12 w 178"/>
                <a:gd name="T109" fmla="*/ 56 h 148"/>
                <a:gd name="T110" fmla="*/ 12 w 178"/>
                <a:gd name="T111" fmla="*/ 54 h 148"/>
                <a:gd name="T112" fmla="*/ 15 w 178"/>
                <a:gd name="T113" fmla="*/ 52 h 148"/>
                <a:gd name="T114" fmla="*/ 14 w 178"/>
                <a:gd name="T115" fmla="*/ 42 h 148"/>
                <a:gd name="T116" fmla="*/ 10 w 178"/>
                <a:gd name="T117" fmla="*/ 38 h 148"/>
                <a:gd name="T118" fmla="*/ 12 w 178"/>
                <a:gd name="T119" fmla="*/ 33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8" h="148">
                  <a:moveTo>
                    <a:pt x="12" y="33"/>
                  </a:moveTo>
                  <a:lnTo>
                    <a:pt x="12" y="21"/>
                  </a:lnTo>
                  <a:lnTo>
                    <a:pt x="14" y="19"/>
                  </a:lnTo>
                  <a:lnTo>
                    <a:pt x="14" y="18"/>
                  </a:lnTo>
                  <a:lnTo>
                    <a:pt x="15" y="18"/>
                  </a:lnTo>
                  <a:lnTo>
                    <a:pt x="17" y="16"/>
                  </a:lnTo>
                  <a:lnTo>
                    <a:pt x="21" y="6"/>
                  </a:lnTo>
                  <a:lnTo>
                    <a:pt x="26" y="2"/>
                  </a:lnTo>
                  <a:lnTo>
                    <a:pt x="45" y="0"/>
                  </a:lnTo>
                  <a:lnTo>
                    <a:pt x="55" y="6"/>
                  </a:lnTo>
                  <a:lnTo>
                    <a:pt x="63" y="13"/>
                  </a:lnTo>
                  <a:lnTo>
                    <a:pt x="63" y="13"/>
                  </a:lnTo>
                  <a:lnTo>
                    <a:pt x="67" y="13"/>
                  </a:lnTo>
                  <a:lnTo>
                    <a:pt x="69" y="11"/>
                  </a:lnTo>
                  <a:lnTo>
                    <a:pt x="75" y="7"/>
                  </a:lnTo>
                  <a:lnTo>
                    <a:pt x="79" y="7"/>
                  </a:lnTo>
                  <a:lnTo>
                    <a:pt x="91" y="14"/>
                  </a:lnTo>
                  <a:lnTo>
                    <a:pt x="101" y="16"/>
                  </a:lnTo>
                  <a:lnTo>
                    <a:pt x="105" y="16"/>
                  </a:lnTo>
                  <a:lnTo>
                    <a:pt x="115" y="7"/>
                  </a:lnTo>
                  <a:lnTo>
                    <a:pt x="135" y="6"/>
                  </a:lnTo>
                  <a:lnTo>
                    <a:pt x="144" y="9"/>
                  </a:lnTo>
                  <a:lnTo>
                    <a:pt x="147" y="9"/>
                  </a:lnTo>
                  <a:lnTo>
                    <a:pt x="149" y="9"/>
                  </a:lnTo>
                  <a:lnTo>
                    <a:pt x="151" y="6"/>
                  </a:lnTo>
                  <a:lnTo>
                    <a:pt x="151" y="6"/>
                  </a:lnTo>
                  <a:lnTo>
                    <a:pt x="153" y="4"/>
                  </a:lnTo>
                  <a:lnTo>
                    <a:pt x="154" y="4"/>
                  </a:lnTo>
                  <a:lnTo>
                    <a:pt x="158" y="4"/>
                  </a:lnTo>
                  <a:lnTo>
                    <a:pt x="158" y="0"/>
                  </a:lnTo>
                  <a:lnTo>
                    <a:pt x="159" y="0"/>
                  </a:lnTo>
                  <a:lnTo>
                    <a:pt x="159" y="0"/>
                  </a:lnTo>
                  <a:lnTo>
                    <a:pt x="163" y="7"/>
                  </a:lnTo>
                  <a:lnTo>
                    <a:pt x="166" y="9"/>
                  </a:lnTo>
                  <a:lnTo>
                    <a:pt x="170" y="18"/>
                  </a:lnTo>
                  <a:lnTo>
                    <a:pt x="173" y="19"/>
                  </a:lnTo>
                  <a:lnTo>
                    <a:pt x="173" y="21"/>
                  </a:lnTo>
                  <a:lnTo>
                    <a:pt x="177" y="23"/>
                  </a:lnTo>
                  <a:lnTo>
                    <a:pt x="178" y="23"/>
                  </a:lnTo>
                  <a:lnTo>
                    <a:pt x="178" y="25"/>
                  </a:lnTo>
                  <a:lnTo>
                    <a:pt x="178" y="33"/>
                  </a:lnTo>
                  <a:lnTo>
                    <a:pt x="173" y="37"/>
                  </a:lnTo>
                  <a:lnTo>
                    <a:pt x="173" y="38"/>
                  </a:lnTo>
                  <a:lnTo>
                    <a:pt x="166" y="40"/>
                  </a:lnTo>
                  <a:lnTo>
                    <a:pt x="163" y="43"/>
                  </a:lnTo>
                  <a:lnTo>
                    <a:pt x="153" y="78"/>
                  </a:lnTo>
                  <a:lnTo>
                    <a:pt x="149" y="80"/>
                  </a:lnTo>
                  <a:lnTo>
                    <a:pt x="146" y="83"/>
                  </a:lnTo>
                  <a:lnTo>
                    <a:pt x="132" y="114"/>
                  </a:lnTo>
                  <a:lnTo>
                    <a:pt x="130" y="114"/>
                  </a:lnTo>
                  <a:lnTo>
                    <a:pt x="127" y="114"/>
                  </a:lnTo>
                  <a:lnTo>
                    <a:pt x="123" y="112"/>
                  </a:lnTo>
                  <a:lnTo>
                    <a:pt x="123" y="112"/>
                  </a:lnTo>
                  <a:lnTo>
                    <a:pt x="123" y="111"/>
                  </a:lnTo>
                  <a:lnTo>
                    <a:pt x="122" y="111"/>
                  </a:lnTo>
                  <a:lnTo>
                    <a:pt x="118" y="107"/>
                  </a:lnTo>
                  <a:lnTo>
                    <a:pt x="105" y="109"/>
                  </a:lnTo>
                  <a:lnTo>
                    <a:pt x="105" y="109"/>
                  </a:lnTo>
                  <a:lnTo>
                    <a:pt x="103" y="112"/>
                  </a:lnTo>
                  <a:lnTo>
                    <a:pt x="99" y="114"/>
                  </a:lnTo>
                  <a:lnTo>
                    <a:pt x="96" y="119"/>
                  </a:lnTo>
                  <a:lnTo>
                    <a:pt x="91" y="128"/>
                  </a:lnTo>
                  <a:lnTo>
                    <a:pt x="91" y="133"/>
                  </a:lnTo>
                  <a:lnTo>
                    <a:pt x="89" y="138"/>
                  </a:lnTo>
                  <a:lnTo>
                    <a:pt x="87" y="140"/>
                  </a:lnTo>
                  <a:lnTo>
                    <a:pt x="86" y="141"/>
                  </a:lnTo>
                  <a:lnTo>
                    <a:pt x="86" y="140"/>
                  </a:lnTo>
                  <a:lnTo>
                    <a:pt x="84" y="140"/>
                  </a:lnTo>
                  <a:lnTo>
                    <a:pt x="82" y="141"/>
                  </a:lnTo>
                  <a:lnTo>
                    <a:pt x="82" y="145"/>
                  </a:lnTo>
                  <a:lnTo>
                    <a:pt x="74" y="145"/>
                  </a:lnTo>
                  <a:lnTo>
                    <a:pt x="67" y="143"/>
                  </a:lnTo>
                  <a:lnTo>
                    <a:pt x="65" y="145"/>
                  </a:lnTo>
                  <a:lnTo>
                    <a:pt x="65" y="145"/>
                  </a:lnTo>
                  <a:lnTo>
                    <a:pt x="63" y="147"/>
                  </a:lnTo>
                  <a:lnTo>
                    <a:pt x="62" y="147"/>
                  </a:lnTo>
                  <a:lnTo>
                    <a:pt x="62" y="147"/>
                  </a:lnTo>
                  <a:lnTo>
                    <a:pt x="60" y="147"/>
                  </a:lnTo>
                  <a:lnTo>
                    <a:pt x="60" y="147"/>
                  </a:lnTo>
                  <a:lnTo>
                    <a:pt x="58" y="147"/>
                  </a:lnTo>
                  <a:lnTo>
                    <a:pt x="58" y="147"/>
                  </a:lnTo>
                  <a:lnTo>
                    <a:pt x="53" y="148"/>
                  </a:lnTo>
                  <a:lnTo>
                    <a:pt x="51" y="147"/>
                  </a:lnTo>
                  <a:lnTo>
                    <a:pt x="50" y="147"/>
                  </a:lnTo>
                  <a:lnTo>
                    <a:pt x="50" y="147"/>
                  </a:lnTo>
                  <a:lnTo>
                    <a:pt x="46" y="147"/>
                  </a:lnTo>
                  <a:lnTo>
                    <a:pt x="45" y="143"/>
                  </a:lnTo>
                  <a:lnTo>
                    <a:pt x="41" y="140"/>
                  </a:lnTo>
                  <a:lnTo>
                    <a:pt x="39" y="131"/>
                  </a:lnTo>
                  <a:lnTo>
                    <a:pt x="41" y="131"/>
                  </a:lnTo>
                  <a:lnTo>
                    <a:pt x="39" y="131"/>
                  </a:lnTo>
                  <a:lnTo>
                    <a:pt x="38" y="129"/>
                  </a:lnTo>
                  <a:lnTo>
                    <a:pt x="38" y="128"/>
                  </a:lnTo>
                  <a:lnTo>
                    <a:pt x="36" y="126"/>
                  </a:lnTo>
                  <a:lnTo>
                    <a:pt x="36" y="124"/>
                  </a:lnTo>
                  <a:lnTo>
                    <a:pt x="34" y="124"/>
                  </a:lnTo>
                  <a:lnTo>
                    <a:pt x="34" y="123"/>
                  </a:lnTo>
                  <a:lnTo>
                    <a:pt x="31" y="121"/>
                  </a:lnTo>
                  <a:lnTo>
                    <a:pt x="22" y="116"/>
                  </a:lnTo>
                  <a:lnTo>
                    <a:pt x="0" y="117"/>
                  </a:lnTo>
                  <a:lnTo>
                    <a:pt x="0" y="116"/>
                  </a:lnTo>
                  <a:lnTo>
                    <a:pt x="0" y="83"/>
                  </a:lnTo>
                  <a:lnTo>
                    <a:pt x="5" y="74"/>
                  </a:lnTo>
                  <a:lnTo>
                    <a:pt x="7" y="66"/>
                  </a:lnTo>
                  <a:lnTo>
                    <a:pt x="12" y="61"/>
                  </a:lnTo>
                  <a:lnTo>
                    <a:pt x="12" y="59"/>
                  </a:lnTo>
                  <a:lnTo>
                    <a:pt x="14" y="59"/>
                  </a:lnTo>
                  <a:lnTo>
                    <a:pt x="14" y="57"/>
                  </a:lnTo>
                  <a:lnTo>
                    <a:pt x="14" y="57"/>
                  </a:lnTo>
                  <a:lnTo>
                    <a:pt x="12" y="56"/>
                  </a:lnTo>
                  <a:lnTo>
                    <a:pt x="12" y="56"/>
                  </a:lnTo>
                  <a:lnTo>
                    <a:pt x="12" y="54"/>
                  </a:lnTo>
                  <a:lnTo>
                    <a:pt x="14" y="52"/>
                  </a:lnTo>
                  <a:lnTo>
                    <a:pt x="15" y="52"/>
                  </a:lnTo>
                  <a:lnTo>
                    <a:pt x="15" y="52"/>
                  </a:lnTo>
                  <a:lnTo>
                    <a:pt x="14" y="42"/>
                  </a:lnTo>
                  <a:lnTo>
                    <a:pt x="12" y="38"/>
                  </a:lnTo>
                  <a:lnTo>
                    <a:pt x="10" y="38"/>
                  </a:lnTo>
                  <a:lnTo>
                    <a:pt x="12" y="35"/>
                  </a:lnTo>
                  <a:lnTo>
                    <a:pt x="12" y="33"/>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4" name="Freeform 45"/>
            <p:cNvSpPr>
              <a:spLocks/>
            </p:cNvSpPr>
            <p:nvPr/>
          </p:nvSpPr>
          <p:spPr bwMode="auto">
            <a:xfrm>
              <a:off x="582" y="2847"/>
              <a:ext cx="178" cy="148"/>
            </a:xfrm>
            <a:custGeom>
              <a:avLst/>
              <a:gdLst>
                <a:gd name="T0" fmla="*/ 12 w 178"/>
                <a:gd name="T1" fmla="*/ 21 h 148"/>
                <a:gd name="T2" fmla="*/ 14 w 178"/>
                <a:gd name="T3" fmla="*/ 18 h 148"/>
                <a:gd name="T4" fmla="*/ 17 w 178"/>
                <a:gd name="T5" fmla="*/ 16 h 148"/>
                <a:gd name="T6" fmla="*/ 26 w 178"/>
                <a:gd name="T7" fmla="*/ 2 h 148"/>
                <a:gd name="T8" fmla="*/ 55 w 178"/>
                <a:gd name="T9" fmla="*/ 6 h 148"/>
                <a:gd name="T10" fmla="*/ 63 w 178"/>
                <a:gd name="T11" fmla="*/ 13 h 148"/>
                <a:gd name="T12" fmla="*/ 69 w 178"/>
                <a:gd name="T13" fmla="*/ 11 h 148"/>
                <a:gd name="T14" fmla="*/ 79 w 178"/>
                <a:gd name="T15" fmla="*/ 7 h 148"/>
                <a:gd name="T16" fmla="*/ 101 w 178"/>
                <a:gd name="T17" fmla="*/ 16 h 148"/>
                <a:gd name="T18" fmla="*/ 115 w 178"/>
                <a:gd name="T19" fmla="*/ 7 h 148"/>
                <a:gd name="T20" fmla="*/ 144 w 178"/>
                <a:gd name="T21" fmla="*/ 9 h 148"/>
                <a:gd name="T22" fmla="*/ 149 w 178"/>
                <a:gd name="T23" fmla="*/ 9 h 148"/>
                <a:gd name="T24" fmla="*/ 151 w 178"/>
                <a:gd name="T25" fmla="*/ 6 h 148"/>
                <a:gd name="T26" fmla="*/ 154 w 178"/>
                <a:gd name="T27" fmla="*/ 4 h 148"/>
                <a:gd name="T28" fmla="*/ 158 w 178"/>
                <a:gd name="T29" fmla="*/ 0 h 148"/>
                <a:gd name="T30" fmla="*/ 159 w 178"/>
                <a:gd name="T31" fmla="*/ 0 h 148"/>
                <a:gd name="T32" fmla="*/ 166 w 178"/>
                <a:gd name="T33" fmla="*/ 9 h 148"/>
                <a:gd name="T34" fmla="*/ 173 w 178"/>
                <a:gd name="T35" fmla="*/ 19 h 148"/>
                <a:gd name="T36" fmla="*/ 177 w 178"/>
                <a:gd name="T37" fmla="*/ 23 h 148"/>
                <a:gd name="T38" fmla="*/ 178 w 178"/>
                <a:gd name="T39" fmla="*/ 25 h 148"/>
                <a:gd name="T40" fmla="*/ 173 w 178"/>
                <a:gd name="T41" fmla="*/ 37 h 148"/>
                <a:gd name="T42" fmla="*/ 166 w 178"/>
                <a:gd name="T43" fmla="*/ 40 h 148"/>
                <a:gd name="T44" fmla="*/ 153 w 178"/>
                <a:gd name="T45" fmla="*/ 78 h 148"/>
                <a:gd name="T46" fmla="*/ 146 w 178"/>
                <a:gd name="T47" fmla="*/ 83 h 148"/>
                <a:gd name="T48" fmla="*/ 130 w 178"/>
                <a:gd name="T49" fmla="*/ 114 h 148"/>
                <a:gd name="T50" fmla="*/ 123 w 178"/>
                <a:gd name="T51" fmla="*/ 112 h 148"/>
                <a:gd name="T52" fmla="*/ 123 w 178"/>
                <a:gd name="T53" fmla="*/ 111 h 148"/>
                <a:gd name="T54" fmla="*/ 118 w 178"/>
                <a:gd name="T55" fmla="*/ 107 h 148"/>
                <a:gd name="T56" fmla="*/ 105 w 178"/>
                <a:gd name="T57" fmla="*/ 109 h 148"/>
                <a:gd name="T58" fmla="*/ 99 w 178"/>
                <a:gd name="T59" fmla="*/ 114 h 148"/>
                <a:gd name="T60" fmla="*/ 91 w 178"/>
                <a:gd name="T61" fmla="*/ 128 h 148"/>
                <a:gd name="T62" fmla="*/ 89 w 178"/>
                <a:gd name="T63" fmla="*/ 138 h 148"/>
                <a:gd name="T64" fmla="*/ 86 w 178"/>
                <a:gd name="T65" fmla="*/ 141 h 148"/>
                <a:gd name="T66" fmla="*/ 84 w 178"/>
                <a:gd name="T67" fmla="*/ 140 h 148"/>
                <a:gd name="T68" fmla="*/ 82 w 178"/>
                <a:gd name="T69" fmla="*/ 145 h 148"/>
                <a:gd name="T70" fmla="*/ 67 w 178"/>
                <a:gd name="T71" fmla="*/ 143 h 148"/>
                <a:gd name="T72" fmla="*/ 65 w 178"/>
                <a:gd name="T73" fmla="*/ 145 h 148"/>
                <a:gd name="T74" fmla="*/ 62 w 178"/>
                <a:gd name="T75" fmla="*/ 147 h 148"/>
                <a:gd name="T76" fmla="*/ 60 w 178"/>
                <a:gd name="T77" fmla="*/ 147 h 148"/>
                <a:gd name="T78" fmla="*/ 58 w 178"/>
                <a:gd name="T79" fmla="*/ 147 h 148"/>
                <a:gd name="T80" fmla="*/ 53 w 178"/>
                <a:gd name="T81" fmla="*/ 148 h 148"/>
                <a:gd name="T82" fmla="*/ 50 w 178"/>
                <a:gd name="T83" fmla="*/ 147 h 148"/>
                <a:gd name="T84" fmla="*/ 46 w 178"/>
                <a:gd name="T85" fmla="*/ 147 h 148"/>
                <a:gd name="T86" fmla="*/ 41 w 178"/>
                <a:gd name="T87" fmla="*/ 140 h 148"/>
                <a:gd name="T88" fmla="*/ 41 w 178"/>
                <a:gd name="T89" fmla="*/ 131 h 148"/>
                <a:gd name="T90" fmla="*/ 38 w 178"/>
                <a:gd name="T91" fmla="*/ 129 h 148"/>
                <a:gd name="T92" fmla="*/ 36 w 178"/>
                <a:gd name="T93" fmla="*/ 126 h 148"/>
                <a:gd name="T94" fmla="*/ 34 w 178"/>
                <a:gd name="T95" fmla="*/ 124 h 148"/>
                <a:gd name="T96" fmla="*/ 31 w 178"/>
                <a:gd name="T97" fmla="*/ 121 h 148"/>
                <a:gd name="T98" fmla="*/ 0 w 178"/>
                <a:gd name="T99" fmla="*/ 117 h 148"/>
                <a:gd name="T100" fmla="*/ 0 w 178"/>
                <a:gd name="T101" fmla="*/ 83 h 148"/>
                <a:gd name="T102" fmla="*/ 7 w 178"/>
                <a:gd name="T103" fmla="*/ 66 h 148"/>
                <a:gd name="T104" fmla="*/ 12 w 178"/>
                <a:gd name="T105" fmla="*/ 59 h 148"/>
                <a:gd name="T106" fmla="*/ 14 w 178"/>
                <a:gd name="T107" fmla="*/ 57 h 148"/>
                <a:gd name="T108" fmla="*/ 12 w 178"/>
                <a:gd name="T109" fmla="*/ 56 h 148"/>
                <a:gd name="T110" fmla="*/ 12 w 178"/>
                <a:gd name="T111" fmla="*/ 54 h 148"/>
                <a:gd name="T112" fmla="*/ 15 w 178"/>
                <a:gd name="T113" fmla="*/ 52 h 148"/>
                <a:gd name="T114" fmla="*/ 14 w 178"/>
                <a:gd name="T115" fmla="*/ 42 h 148"/>
                <a:gd name="T116" fmla="*/ 10 w 178"/>
                <a:gd name="T117" fmla="*/ 38 h 148"/>
                <a:gd name="T118" fmla="*/ 12 w 178"/>
                <a:gd name="T119" fmla="*/ 33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8" h="148">
                  <a:moveTo>
                    <a:pt x="12" y="33"/>
                  </a:moveTo>
                  <a:lnTo>
                    <a:pt x="12" y="21"/>
                  </a:lnTo>
                  <a:lnTo>
                    <a:pt x="14" y="19"/>
                  </a:lnTo>
                  <a:lnTo>
                    <a:pt x="14" y="18"/>
                  </a:lnTo>
                  <a:lnTo>
                    <a:pt x="15" y="18"/>
                  </a:lnTo>
                  <a:lnTo>
                    <a:pt x="17" y="16"/>
                  </a:lnTo>
                  <a:lnTo>
                    <a:pt x="21" y="6"/>
                  </a:lnTo>
                  <a:lnTo>
                    <a:pt x="26" y="2"/>
                  </a:lnTo>
                  <a:lnTo>
                    <a:pt x="45" y="0"/>
                  </a:lnTo>
                  <a:lnTo>
                    <a:pt x="55" y="6"/>
                  </a:lnTo>
                  <a:lnTo>
                    <a:pt x="63" y="13"/>
                  </a:lnTo>
                  <a:lnTo>
                    <a:pt x="63" y="13"/>
                  </a:lnTo>
                  <a:lnTo>
                    <a:pt x="67" y="13"/>
                  </a:lnTo>
                  <a:lnTo>
                    <a:pt x="69" y="11"/>
                  </a:lnTo>
                  <a:lnTo>
                    <a:pt x="75" y="7"/>
                  </a:lnTo>
                  <a:lnTo>
                    <a:pt x="79" y="7"/>
                  </a:lnTo>
                  <a:lnTo>
                    <a:pt x="91" y="14"/>
                  </a:lnTo>
                  <a:lnTo>
                    <a:pt x="101" y="16"/>
                  </a:lnTo>
                  <a:lnTo>
                    <a:pt x="105" y="16"/>
                  </a:lnTo>
                  <a:lnTo>
                    <a:pt x="115" y="7"/>
                  </a:lnTo>
                  <a:lnTo>
                    <a:pt x="135" y="6"/>
                  </a:lnTo>
                  <a:lnTo>
                    <a:pt x="144" y="9"/>
                  </a:lnTo>
                  <a:lnTo>
                    <a:pt x="147" y="9"/>
                  </a:lnTo>
                  <a:lnTo>
                    <a:pt x="149" y="9"/>
                  </a:lnTo>
                  <a:lnTo>
                    <a:pt x="151" y="6"/>
                  </a:lnTo>
                  <a:lnTo>
                    <a:pt x="151" y="6"/>
                  </a:lnTo>
                  <a:lnTo>
                    <a:pt x="153" y="4"/>
                  </a:lnTo>
                  <a:lnTo>
                    <a:pt x="154" y="4"/>
                  </a:lnTo>
                  <a:lnTo>
                    <a:pt x="158" y="4"/>
                  </a:lnTo>
                  <a:lnTo>
                    <a:pt x="158" y="0"/>
                  </a:lnTo>
                  <a:lnTo>
                    <a:pt x="159" y="0"/>
                  </a:lnTo>
                  <a:lnTo>
                    <a:pt x="159" y="0"/>
                  </a:lnTo>
                  <a:lnTo>
                    <a:pt x="163" y="7"/>
                  </a:lnTo>
                  <a:lnTo>
                    <a:pt x="166" y="9"/>
                  </a:lnTo>
                  <a:lnTo>
                    <a:pt x="170" y="18"/>
                  </a:lnTo>
                  <a:lnTo>
                    <a:pt x="173" y="19"/>
                  </a:lnTo>
                  <a:lnTo>
                    <a:pt x="173" y="21"/>
                  </a:lnTo>
                  <a:lnTo>
                    <a:pt x="177" y="23"/>
                  </a:lnTo>
                  <a:lnTo>
                    <a:pt x="178" y="23"/>
                  </a:lnTo>
                  <a:lnTo>
                    <a:pt x="178" y="25"/>
                  </a:lnTo>
                  <a:lnTo>
                    <a:pt x="178" y="33"/>
                  </a:lnTo>
                  <a:lnTo>
                    <a:pt x="173" y="37"/>
                  </a:lnTo>
                  <a:lnTo>
                    <a:pt x="173" y="38"/>
                  </a:lnTo>
                  <a:lnTo>
                    <a:pt x="166" y="40"/>
                  </a:lnTo>
                  <a:lnTo>
                    <a:pt x="163" y="43"/>
                  </a:lnTo>
                  <a:lnTo>
                    <a:pt x="153" y="78"/>
                  </a:lnTo>
                  <a:lnTo>
                    <a:pt x="149" y="80"/>
                  </a:lnTo>
                  <a:lnTo>
                    <a:pt x="146" y="83"/>
                  </a:lnTo>
                  <a:lnTo>
                    <a:pt x="132" y="114"/>
                  </a:lnTo>
                  <a:lnTo>
                    <a:pt x="130" y="114"/>
                  </a:lnTo>
                  <a:lnTo>
                    <a:pt x="127" y="114"/>
                  </a:lnTo>
                  <a:lnTo>
                    <a:pt x="123" y="112"/>
                  </a:lnTo>
                  <a:lnTo>
                    <a:pt x="123" y="112"/>
                  </a:lnTo>
                  <a:lnTo>
                    <a:pt x="123" y="111"/>
                  </a:lnTo>
                  <a:lnTo>
                    <a:pt x="122" y="111"/>
                  </a:lnTo>
                  <a:lnTo>
                    <a:pt x="118" y="107"/>
                  </a:lnTo>
                  <a:lnTo>
                    <a:pt x="105" y="109"/>
                  </a:lnTo>
                  <a:lnTo>
                    <a:pt x="105" y="109"/>
                  </a:lnTo>
                  <a:lnTo>
                    <a:pt x="103" y="112"/>
                  </a:lnTo>
                  <a:lnTo>
                    <a:pt x="99" y="114"/>
                  </a:lnTo>
                  <a:lnTo>
                    <a:pt x="96" y="119"/>
                  </a:lnTo>
                  <a:lnTo>
                    <a:pt x="91" y="128"/>
                  </a:lnTo>
                  <a:lnTo>
                    <a:pt x="91" y="133"/>
                  </a:lnTo>
                  <a:lnTo>
                    <a:pt x="89" y="138"/>
                  </a:lnTo>
                  <a:lnTo>
                    <a:pt x="87" y="140"/>
                  </a:lnTo>
                  <a:lnTo>
                    <a:pt x="86" y="141"/>
                  </a:lnTo>
                  <a:lnTo>
                    <a:pt x="86" y="140"/>
                  </a:lnTo>
                  <a:lnTo>
                    <a:pt x="84" y="140"/>
                  </a:lnTo>
                  <a:lnTo>
                    <a:pt x="82" y="141"/>
                  </a:lnTo>
                  <a:lnTo>
                    <a:pt x="82" y="145"/>
                  </a:lnTo>
                  <a:lnTo>
                    <a:pt x="74" y="145"/>
                  </a:lnTo>
                  <a:lnTo>
                    <a:pt x="67" y="143"/>
                  </a:lnTo>
                  <a:lnTo>
                    <a:pt x="65" y="145"/>
                  </a:lnTo>
                  <a:lnTo>
                    <a:pt x="65" y="145"/>
                  </a:lnTo>
                  <a:lnTo>
                    <a:pt x="63" y="147"/>
                  </a:lnTo>
                  <a:lnTo>
                    <a:pt x="62" y="147"/>
                  </a:lnTo>
                  <a:lnTo>
                    <a:pt x="62" y="147"/>
                  </a:lnTo>
                  <a:lnTo>
                    <a:pt x="60" y="147"/>
                  </a:lnTo>
                  <a:lnTo>
                    <a:pt x="60" y="147"/>
                  </a:lnTo>
                  <a:lnTo>
                    <a:pt x="58" y="147"/>
                  </a:lnTo>
                  <a:lnTo>
                    <a:pt x="58" y="147"/>
                  </a:lnTo>
                  <a:lnTo>
                    <a:pt x="53" y="148"/>
                  </a:lnTo>
                  <a:lnTo>
                    <a:pt x="51" y="147"/>
                  </a:lnTo>
                  <a:lnTo>
                    <a:pt x="50" y="147"/>
                  </a:lnTo>
                  <a:lnTo>
                    <a:pt x="50" y="147"/>
                  </a:lnTo>
                  <a:lnTo>
                    <a:pt x="46" y="147"/>
                  </a:lnTo>
                  <a:lnTo>
                    <a:pt x="45" y="143"/>
                  </a:lnTo>
                  <a:lnTo>
                    <a:pt x="41" y="140"/>
                  </a:lnTo>
                  <a:lnTo>
                    <a:pt x="39" y="131"/>
                  </a:lnTo>
                  <a:lnTo>
                    <a:pt x="41" y="131"/>
                  </a:lnTo>
                  <a:lnTo>
                    <a:pt x="39" y="131"/>
                  </a:lnTo>
                  <a:lnTo>
                    <a:pt x="38" y="129"/>
                  </a:lnTo>
                  <a:lnTo>
                    <a:pt x="38" y="128"/>
                  </a:lnTo>
                  <a:lnTo>
                    <a:pt x="36" y="126"/>
                  </a:lnTo>
                  <a:lnTo>
                    <a:pt x="36" y="124"/>
                  </a:lnTo>
                  <a:lnTo>
                    <a:pt x="34" y="124"/>
                  </a:lnTo>
                  <a:lnTo>
                    <a:pt x="34" y="123"/>
                  </a:lnTo>
                  <a:lnTo>
                    <a:pt x="31" y="121"/>
                  </a:lnTo>
                  <a:lnTo>
                    <a:pt x="22" y="116"/>
                  </a:lnTo>
                  <a:lnTo>
                    <a:pt x="0" y="117"/>
                  </a:lnTo>
                  <a:lnTo>
                    <a:pt x="0" y="116"/>
                  </a:lnTo>
                  <a:lnTo>
                    <a:pt x="0" y="83"/>
                  </a:lnTo>
                  <a:lnTo>
                    <a:pt x="5" y="74"/>
                  </a:lnTo>
                  <a:lnTo>
                    <a:pt x="7" y="66"/>
                  </a:lnTo>
                  <a:lnTo>
                    <a:pt x="12" y="61"/>
                  </a:lnTo>
                  <a:lnTo>
                    <a:pt x="12" y="59"/>
                  </a:lnTo>
                  <a:lnTo>
                    <a:pt x="14" y="59"/>
                  </a:lnTo>
                  <a:lnTo>
                    <a:pt x="14" y="57"/>
                  </a:lnTo>
                  <a:lnTo>
                    <a:pt x="14" y="57"/>
                  </a:lnTo>
                  <a:lnTo>
                    <a:pt x="12" y="56"/>
                  </a:lnTo>
                  <a:lnTo>
                    <a:pt x="12" y="56"/>
                  </a:lnTo>
                  <a:lnTo>
                    <a:pt x="12" y="54"/>
                  </a:lnTo>
                  <a:lnTo>
                    <a:pt x="14" y="52"/>
                  </a:lnTo>
                  <a:lnTo>
                    <a:pt x="15" y="52"/>
                  </a:lnTo>
                  <a:lnTo>
                    <a:pt x="15" y="52"/>
                  </a:lnTo>
                  <a:lnTo>
                    <a:pt x="14" y="42"/>
                  </a:lnTo>
                  <a:lnTo>
                    <a:pt x="12" y="38"/>
                  </a:lnTo>
                  <a:lnTo>
                    <a:pt x="10" y="38"/>
                  </a:lnTo>
                  <a:lnTo>
                    <a:pt x="12" y="35"/>
                  </a:lnTo>
                  <a:lnTo>
                    <a:pt x="12" y="33"/>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5" name="Freeform 46"/>
            <p:cNvSpPr>
              <a:spLocks/>
            </p:cNvSpPr>
            <p:nvPr/>
          </p:nvSpPr>
          <p:spPr bwMode="auto">
            <a:xfrm>
              <a:off x="709" y="3004"/>
              <a:ext cx="116" cy="134"/>
            </a:xfrm>
            <a:custGeom>
              <a:avLst/>
              <a:gdLst>
                <a:gd name="T0" fmla="*/ 115 w 116"/>
                <a:gd name="T1" fmla="*/ 2 h 134"/>
                <a:gd name="T2" fmla="*/ 96 w 116"/>
                <a:gd name="T3" fmla="*/ 0 h 134"/>
                <a:gd name="T4" fmla="*/ 80 w 116"/>
                <a:gd name="T5" fmla="*/ 9 h 134"/>
                <a:gd name="T6" fmla="*/ 77 w 116"/>
                <a:gd name="T7" fmla="*/ 15 h 134"/>
                <a:gd name="T8" fmla="*/ 77 w 116"/>
                <a:gd name="T9" fmla="*/ 31 h 134"/>
                <a:gd name="T10" fmla="*/ 68 w 116"/>
                <a:gd name="T11" fmla="*/ 26 h 134"/>
                <a:gd name="T12" fmla="*/ 58 w 116"/>
                <a:gd name="T13" fmla="*/ 26 h 134"/>
                <a:gd name="T14" fmla="*/ 34 w 116"/>
                <a:gd name="T15" fmla="*/ 24 h 134"/>
                <a:gd name="T16" fmla="*/ 32 w 116"/>
                <a:gd name="T17" fmla="*/ 38 h 134"/>
                <a:gd name="T18" fmla="*/ 39 w 116"/>
                <a:gd name="T19" fmla="*/ 33 h 134"/>
                <a:gd name="T20" fmla="*/ 50 w 116"/>
                <a:gd name="T21" fmla="*/ 38 h 134"/>
                <a:gd name="T22" fmla="*/ 44 w 116"/>
                <a:gd name="T23" fmla="*/ 53 h 134"/>
                <a:gd name="T24" fmla="*/ 50 w 116"/>
                <a:gd name="T25" fmla="*/ 69 h 134"/>
                <a:gd name="T26" fmla="*/ 41 w 116"/>
                <a:gd name="T27" fmla="*/ 95 h 134"/>
                <a:gd name="T28" fmla="*/ 29 w 116"/>
                <a:gd name="T29" fmla="*/ 89 h 134"/>
                <a:gd name="T30" fmla="*/ 24 w 116"/>
                <a:gd name="T31" fmla="*/ 86 h 134"/>
                <a:gd name="T32" fmla="*/ 10 w 116"/>
                <a:gd name="T33" fmla="*/ 96 h 134"/>
                <a:gd name="T34" fmla="*/ 8 w 116"/>
                <a:gd name="T35" fmla="*/ 101 h 134"/>
                <a:gd name="T36" fmla="*/ 8 w 116"/>
                <a:gd name="T37" fmla="*/ 110 h 134"/>
                <a:gd name="T38" fmla="*/ 3 w 116"/>
                <a:gd name="T39" fmla="*/ 112 h 134"/>
                <a:gd name="T40" fmla="*/ 0 w 116"/>
                <a:gd name="T41" fmla="*/ 117 h 134"/>
                <a:gd name="T42" fmla="*/ 10 w 116"/>
                <a:gd name="T43" fmla="*/ 125 h 134"/>
                <a:gd name="T44" fmla="*/ 20 w 116"/>
                <a:gd name="T45" fmla="*/ 131 h 134"/>
                <a:gd name="T46" fmla="*/ 26 w 116"/>
                <a:gd name="T47" fmla="*/ 124 h 134"/>
                <a:gd name="T48" fmla="*/ 29 w 116"/>
                <a:gd name="T49" fmla="*/ 129 h 134"/>
                <a:gd name="T50" fmla="*/ 38 w 116"/>
                <a:gd name="T51" fmla="*/ 131 h 134"/>
                <a:gd name="T52" fmla="*/ 41 w 116"/>
                <a:gd name="T53" fmla="*/ 125 h 134"/>
                <a:gd name="T54" fmla="*/ 50 w 116"/>
                <a:gd name="T55" fmla="*/ 125 h 134"/>
                <a:gd name="T56" fmla="*/ 53 w 116"/>
                <a:gd name="T57" fmla="*/ 131 h 134"/>
                <a:gd name="T58" fmla="*/ 68 w 116"/>
                <a:gd name="T59" fmla="*/ 120 h 134"/>
                <a:gd name="T60" fmla="*/ 80 w 116"/>
                <a:gd name="T61" fmla="*/ 89 h 134"/>
                <a:gd name="T62" fmla="*/ 103 w 116"/>
                <a:gd name="T63" fmla="*/ 67 h 134"/>
                <a:gd name="T64" fmla="*/ 116 w 116"/>
                <a:gd name="T65" fmla="*/ 5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 h="134">
                  <a:moveTo>
                    <a:pt x="116" y="0"/>
                  </a:moveTo>
                  <a:lnTo>
                    <a:pt x="115" y="2"/>
                  </a:lnTo>
                  <a:lnTo>
                    <a:pt x="106" y="3"/>
                  </a:lnTo>
                  <a:lnTo>
                    <a:pt x="96" y="0"/>
                  </a:lnTo>
                  <a:lnTo>
                    <a:pt x="91" y="0"/>
                  </a:lnTo>
                  <a:lnTo>
                    <a:pt x="80" y="9"/>
                  </a:lnTo>
                  <a:lnTo>
                    <a:pt x="77" y="14"/>
                  </a:lnTo>
                  <a:lnTo>
                    <a:pt x="77" y="15"/>
                  </a:lnTo>
                  <a:lnTo>
                    <a:pt x="77" y="27"/>
                  </a:lnTo>
                  <a:lnTo>
                    <a:pt x="77" y="31"/>
                  </a:lnTo>
                  <a:lnTo>
                    <a:pt x="75" y="33"/>
                  </a:lnTo>
                  <a:lnTo>
                    <a:pt x="68" y="26"/>
                  </a:lnTo>
                  <a:lnTo>
                    <a:pt x="65" y="27"/>
                  </a:lnTo>
                  <a:lnTo>
                    <a:pt x="58" y="26"/>
                  </a:lnTo>
                  <a:lnTo>
                    <a:pt x="55" y="24"/>
                  </a:lnTo>
                  <a:lnTo>
                    <a:pt x="34" y="24"/>
                  </a:lnTo>
                  <a:lnTo>
                    <a:pt x="32" y="27"/>
                  </a:lnTo>
                  <a:lnTo>
                    <a:pt x="32" y="38"/>
                  </a:lnTo>
                  <a:lnTo>
                    <a:pt x="34" y="39"/>
                  </a:lnTo>
                  <a:lnTo>
                    <a:pt x="39" y="33"/>
                  </a:lnTo>
                  <a:lnTo>
                    <a:pt x="46" y="34"/>
                  </a:lnTo>
                  <a:lnTo>
                    <a:pt x="50" y="38"/>
                  </a:lnTo>
                  <a:lnTo>
                    <a:pt x="50" y="45"/>
                  </a:lnTo>
                  <a:lnTo>
                    <a:pt x="44" y="53"/>
                  </a:lnTo>
                  <a:lnTo>
                    <a:pt x="44" y="57"/>
                  </a:lnTo>
                  <a:lnTo>
                    <a:pt x="50" y="69"/>
                  </a:lnTo>
                  <a:lnTo>
                    <a:pt x="46" y="93"/>
                  </a:lnTo>
                  <a:lnTo>
                    <a:pt x="41" y="95"/>
                  </a:lnTo>
                  <a:lnTo>
                    <a:pt x="36" y="89"/>
                  </a:lnTo>
                  <a:lnTo>
                    <a:pt x="29" y="89"/>
                  </a:lnTo>
                  <a:lnTo>
                    <a:pt x="26" y="86"/>
                  </a:lnTo>
                  <a:lnTo>
                    <a:pt x="24" y="86"/>
                  </a:lnTo>
                  <a:lnTo>
                    <a:pt x="19" y="91"/>
                  </a:lnTo>
                  <a:lnTo>
                    <a:pt x="10" y="96"/>
                  </a:lnTo>
                  <a:lnTo>
                    <a:pt x="8" y="98"/>
                  </a:lnTo>
                  <a:lnTo>
                    <a:pt x="8" y="101"/>
                  </a:lnTo>
                  <a:lnTo>
                    <a:pt x="10" y="108"/>
                  </a:lnTo>
                  <a:lnTo>
                    <a:pt x="8" y="110"/>
                  </a:lnTo>
                  <a:lnTo>
                    <a:pt x="5" y="110"/>
                  </a:lnTo>
                  <a:lnTo>
                    <a:pt x="3" y="112"/>
                  </a:lnTo>
                  <a:lnTo>
                    <a:pt x="2" y="113"/>
                  </a:lnTo>
                  <a:lnTo>
                    <a:pt x="0" y="117"/>
                  </a:lnTo>
                  <a:lnTo>
                    <a:pt x="3" y="119"/>
                  </a:lnTo>
                  <a:lnTo>
                    <a:pt x="10" y="125"/>
                  </a:lnTo>
                  <a:lnTo>
                    <a:pt x="14" y="134"/>
                  </a:lnTo>
                  <a:lnTo>
                    <a:pt x="20" y="131"/>
                  </a:lnTo>
                  <a:lnTo>
                    <a:pt x="22" y="125"/>
                  </a:lnTo>
                  <a:lnTo>
                    <a:pt x="26" y="124"/>
                  </a:lnTo>
                  <a:lnTo>
                    <a:pt x="29" y="125"/>
                  </a:lnTo>
                  <a:lnTo>
                    <a:pt x="29" y="129"/>
                  </a:lnTo>
                  <a:lnTo>
                    <a:pt x="34" y="131"/>
                  </a:lnTo>
                  <a:lnTo>
                    <a:pt x="38" y="131"/>
                  </a:lnTo>
                  <a:lnTo>
                    <a:pt x="39" y="127"/>
                  </a:lnTo>
                  <a:lnTo>
                    <a:pt x="41" y="125"/>
                  </a:lnTo>
                  <a:lnTo>
                    <a:pt x="50" y="124"/>
                  </a:lnTo>
                  <a:lnTo>
                    <a:pt x="50" y="125"/>
                  </a:lnTo>
                  <a:lnTo>
                    <a:pt x="50" y="129"/>
                  </a:lnTo>
                  <a:lnTo>
                    <a:pt x="53" y="131"/>
                  </a:lnTo>
                  <a:lnTo>
                    <a:pt x="60" y="129"/>
                  </a:lnTo>
                  <a:lnTo>
                    <a:pt x="68" y="120"/>
                  </a:lnTo>
                  <a:lnTo>
                    <a:pt x="77" y="110"/>
                  </a:lnTo>
                  <a:lnTo>
                    <a:pt x="80" y="89"/>
                  </a:lnTo>
                  <a:lnTo>
                    <a:pt x="92" y="74"/>
                  </a:lnTo>
                  <a:lnTo>
                    <a:pt x="103" y="67"/>
                  </a:lnTo>
                  <a:lnTo>
                    <a:pt x="108" y="27"/>
                  </a:lnTo>
                  <a:lnTo>
                    <a:pt x="116" y="5"/>
                  </a:lnTo>
                  <a:lnTo>
                    <a:pt x="116"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6" name="Freeform 47"/>
            <p:cNvSpPr>
              <a:spLocks/>
            </p:cNvSpPr>
            <p:nvPr/>
          </p:nvSpPr>
          <p:spPr bwMode="auto">
            <a:xfrm>
              <a:off x="709" y="3004"/>
              <a:ext cx="116" cy="134"/>
            </a:xfrm>
            <a:custGeom>
              <a:avLst/>
              <a:gdLst>
                <a:gd name="T0" fmla="*/ 115 w 116"/>
                <a:gd name="T1" fmla="*/ 2 h 134"/>
                <a:gd name="T2" fmla="*/ 96 w 116"/>
                <a:gd name="T3" fmla="*/ 0 h 134"/>
                <a:gd name="T4" fmla="*/ 80 w 116"/>
                <a:gd name="T5" fmla="*/ 9 h 134"/>
                <a:gd name="T6" fmla="*/ 77 w 116"/>
                <a:gd name="T7" fmla="*/ 15 h 134"/>
                <a:gd name="T8" fmla="*/ 77 w 116"/>
                <a:gd name="T9" fmla="*/ 31 h 134"/>
                <a:gd name="T10" fmla="*/ 68 w 116"/>
                <a:gd name="T11" fmla="*/ 26 h 134"/>
                <a:gd name="T12" fmla="*/ 58 w 116"/>
                <a:gd name="T13" fmla="*/ 26 h 134"/>
                <a:gd name="T14" fmla="*/ 34 w 116"/>
                <a:gd name="T15" fmla="*/ 24 h 134"/>
                <a:gd name="T16" fmla="*/ 32 w 116"/>
                <a:gd name="T17" fmla="*/ 38 h 134"/>
                <a:gd name="T18" fmla="*/ 39 w 116"/>
                <a:gd name="T19" fmla="*/ 33 h 134"/>
                <a:gd name="T20" fmla="*/ 50 w 116"/>
                <a:gd name="T21" fmla="*/ 38 h 134"/>
                <a:gd name="T22" fmla="*/ 44 w 116"/>
                <a:gd name="T23" fmla="*/ 53 h 134"/>
                <a:gd name="T24" fmla="*/ 50 w 116"/>
                <a:gd name="T25" fmla="*/ 69 h 134"/>
                <a:gd name="T26" fmla="*/ 41 w 116"/>
                <a:gd name="T27" fmla="*/ 95 h 134"/>
                <a:gd name="T28" fmla="*/ 29 w 116"/>
                <a:gd name="T29" fmla="*/ 89 h 134"/>
                <a:gd name="T30" fmla="*/ 24 w 116"/>
                <a:gd name="T31" fmla="*/ 86 h 134"/>
                <a:gd name="T32" fmla="*/ 10 w 116"/>
                <a:gd name="T33" fmla="*/ 96 h 134"/>
                <a:gd name="T34" fmla="*/ 8 w 116"/>
                <a:gd name="T35" fmla="*/ 101 h 134"/>
                <a:gd name="T36" fmla="*/ 8 w 116"/>
                <a:gd name="T37" fmla="*/ 110 h 134"/>
                <a:gd name="T38" fmla="*/ 3 w 116"/>
                <a:gd name="T39" fmla="*/ 112 h 134"/>
                <a:gd name="T40" fmla="*/ 0 w 116"/>
                <a:gd name="T41" fmla="*/ 117 h 134"/>
                <a:gd name="T42" fmla="*/ 10 w 116"/>
                <a:gd name="T43" fmla="*/ 125 h 134"/>
                <a:gd name="T44" fmla="*/ 20 w 116"/>
                <a:gd name="T45" fmla="*/ 131 h 134"/>
                <a:gd name="T46" fmla="*/ 26 w 116"/>
                <a:gd name="T47" fmla="*/ 124 h 134"/>
                <a:gd name="T48" fmla="*/ 29 w 116"/>
                <a:gd name="T49" fmla="*/ 129 h 134"/>
                <a:gd name="T50" fmla="*/ 38 w 116"/>
                <a:gd name="T51" fmla="*/ 131 h 134"/>
                <a:gd name="T52" fmla="*/ 41 w 116"/>
                <a:gd name="T53" fmla="*/ 125 h 134"/>
                <a:gd name="T54" fmla="*/ 50 w 116"/>
                <a:gd name="T55" fmla="*/ 125 h 134"/>
                <a:gd name="T56" fmla="*/ 53 w 116"/>
                <a:gd name="T57" fmla="*/ 131 h 134"/>
                <a:gd name="T58" fmla="*/ 68 w 116"/>
                <a:gd name="T59" fmla="*/ 120 h 134"/>
                <a:gd name="T60" fmla="*/ 80 w 116"/>
                <a:gd name="T61" fmla="*/ 89 h 134"/>
                <a:gd name="T62" fmla="*/ 103 w 116"/>
                <a:gd name="T63" fmla="*/ 67 h 134"/>
                <a:gd name="T64" fmla="*/ 116 w 116"/>
                <a:gd name="T65" fmla="*/ 5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 h="134">
                  <a:moveTo>
                    <a:pt x="116" y="0"/>
                  </a:moveTo>
                  <a:lnTo>
                    <a:pt x="115" y="2"/>
                  </a:lnTo>
                  <a:lnTo>
                    <a:pt x="106" y="3"/>
                  </a:lnTo>
                  <a:lnTo>
                    <a:pt x="96" y="0"/>
                  </a:lnTo>
                  <a:lnTo>
                    <a:pt x="91" y="0"/>
                  </a:lnTo>
                  <a:lnTo>
                    <a:pt x="80" y="9"/>
                  </a:lnTo>
                  <a:lnTo>
                    <a:pt x="77" y="14"/>
                  </a:lnTo>
                  <a:lnTo>
                    <a:pt x="77" y="15"/>
                  </a:lnTo>
                  <a:lnTo>
                    <a:pt x="77" y="27"/>
                  </a:lnTo>
                  <a:lnTo>
                    <a:pt x="77" y="31"/>
                  </a:lnTo>
                  <a:lnTo>
                    <a:pt x="75" y="33"/>
                  </a:lnTo>
                  <a:lnTo>
                    <a:pt x="68" y="26"/>
                  </a:lnTo>
                  <a:lnTo>
                    <a:pt x="65" y="27"/>
                  </a:lnTo>
                  <a:lnTo>
                    <a:pt x="58" y="26"/>
                  </a:lnTo>
                  <a:lnTo>
                    <a:pt x="55" y="24"/>
                  </a:lnTo>
                  <a:lnTo>
                    <a:pt x="34" y="24"/>
                  </a:lnTo>
                  <a:lnTo>
                    <a:pt x="32" y="27"/>
                  </a:lnTo>
                  <a:lnTo>
                    <a:pt x="32" y="38"/>
                  </a:lnTo>
                  <a:lnTo>
                    <a:pt x="34" y="39"/>
                  </a:lnTo>
                  <a:lnTo>
                    <a:pt x="39" y="33"/>
                  </a:lnTo>
                  <a:lnTo>
                    <a:pt x="46" y="34"/>
                  </a:lnTo>
                  <a:lnTo>
                    <a:pt x="50" y="38"/>
                  </a:lnTo>
                  <a:lnTo>
                    <a:pt x="50" y="45"/>
                  </a:lnTo>
                  <a:lnTo>
                    <a:pt x="44" y="53"/>
                  </a:lnTo>
                  <a:lnTo>
                    <a:pt x="44" y="57"/>
                  </a:lnTo>
                  <a:lnTo>
                    <a:pt x="50" y="69"/>
                  </a:lnTo>
                  <a:lnTo>
                    <a:pt x="46" y="93"/>
                  </a:lnTo>
                  <a:lnTo>
                    <a:pt x="41" y="95"/>
                  </a:lnTo>
                  <a:lnTo>
                    <a:pt x="36" y="89"/>
                  </a:lnTo>
                  <a:lnTo>
                    <a:pt x="29" y="89"/>
                  </a:lnTo>
                  <a:lnTo>
                    <a:pt x="26" y="86"/>
                  </a:lnTo>
                  <a:lnTo>
                    <a:pt x="24" y="86"/>
                  </a:lnTo>
                  <a:lnTo>
                    <a:pt x="19" y="91"/>
                  </a:lnTo>
                  <a:lnTo>
                    <a:pt x="10" y="96"/>
                  </a:lnTo>
                  <a:lnTo>
                    <a:pt x="8" y="98"/>
                  </a:lnTo>
                  <a:lnTo>
                    <a:pt x="8" y="101"/>
                  </a:lnTo>
                  <a:lnTo>
                    <a:pt x="10" y="108"/>
                  </a:lnTo>
                  <a:lnTo>
                    <a:pt x="8" y="110"/>
                  </a:lnTo>
                  <a:lnTo>
                    <a:pt x="5" y="110"/>
                  </a:lnTo>
                  <a:lnTo>
                    <a:pt x="3" y="112"/>
                  </a:lnTo>
                  <a:lnTo>
                    <a:pt x="2" y="113"/>
                  </a:lnTo>
                  <a:lnTo>
                    <a:pt x="0" y="117"/>
                  </a:lnTo>
                  <a:lnTo>
                    <a:pt x="3" y="119"/>
                  </a:lnTo>
                  <a:lnTo>
                    <a:pt x="10" y="125"/>
                  </a:lnTo>
                  <a:lnTo>
                    <a:pt x="14" y="134"/>
                  </a:lnTo>
                  <a:lnTo>
                    <a:pt x="20" y="131"/>
                  </a:lnTo>
                  <a:lnTo>
                    <a:pt x="22" y="125"/>
                  </a:lnTo>
                  <a:lnTo>
                    <a:pt x="26" y="124"/>
                  </a:lnTo>
                  <a:lnTo>
                    <a:pt x="29" y="125"/>
                  </a:lnTo>
                  <a:lnTo>
                    <a:pt x="29" y="129"/>
                  </a:lnTo>
                  <a:lnTo>
                    <a:pt x="34" y="131"/>
                  </a:lnTo>
                  <a:lnTo>
                    <a:pt x="38" y="131"/>
                  </a:lnTo>
                  <a:lnTo>
                    <a:pt x="39" y="127"/>
                  </a:lnTo>
                  <a:lnTo>
                    <a:pt x="41" y="125"/>
                  </a:lnTo>
                  <a:lnTo>
                    <a:pt x="50" y="124"/>
                  </a:lnTo>
                  <a:lnTo>
                    <a:pt x="50" y="125"/>
                  </a:lnTo>
                  <a:lnTo>
                    <a:pt x="50" y="129"/>
                  </a:lnTo>
                  <a:lnTo>
                    <a:pt x="53" y="131"/>
                  </a:lnTo>
                  <a:lnTo>
                    <a:pt x="60" y="129"/>
                  </a:lnTo>
                  <a:lnTo>
                    <a:pt x="68" y="120"/>
                  </a:lnTo>
                  <a:lnTo>
                    <a:pt x="77" y="110"/>
                  </a:lnTo>
                  <a:lnTo>
                    <a:pt x="80" y="89"/>
                  </a:lnTo>
                  <a:lnTo>
                    <a:pt x="92" y="74"/>
                  </a:lnTo>
                  <a:lnTo>
                    <a:pt x="103" y="67"/>
                  </a:lnTo>
                  <a:lnTo>
                    <a:pt x="108" y="27"/>
                  </a:lnTo>
                  <a:lnTo>
                    <a:pt x="116" y="5"/>
                  </a:lnTo>
                  <a:lnTo>
                    <a:pt x="116"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7" name="Freeform 48"/>
            <p:cNvSpPr>
              <a:spLocks/>
            </p:cNvSpPr>
            <p:nvPr/>
          </p:nvSpPr>
          <p:spPr bwMode="auto">
            <a:xfrm>
              <a:off x="683" y="3026"/>
              <a:ext cx="29" cy="19"/>
            </a:xfrm>
            <a:custGeom>
              <a:avLst/>
              <a:gdLst>
                <a:gd name="T0" fmla="*/ 29 w 29"/>
                <a:gd name="T1" fmla="*/ 0 h 19"/>
                <a:gd name="T2" fmla="*/ 5 w 29"/>
                <a:gd name="T3" fmla="*/ 2 h 19"/>
                <a:gd name="T4" fmla="*/ 5 w 29"/>
                <a:gd name="T5" fmla="*/ 4 h 19"/>
                <a:gd name="T6" fmla="*/ 4 w 29"/>
                <a:gd name="T7" fmla="*/ 7 h 19"/>
                <a:gd name="T8" fmla="*/ 2 w 29"/>
                <a:gd name="T9" fmla="*/ 11 h 19"/>
                <a:gd name="T10" fmla="*/ 0 w 29"/>
                <a:gd name="T11" fmla="*/ 16 h 19"/>
                <a:gd name="T12" fmla="*/ 4 w 29"/>
                <a:gd name="T13" fmla="*/ 17 h 19"/>
                <a:gd name="T14" fmla="*/ 4 w 29"/>
                <a:gd name="T15" fmla="*/ 19 h 19"/>
                <a:gd name="T16" fmla="*/ 4 w 29"/>
                <a:gd name="T17" fmla="*/ 19 h 19"/>
                <a:gd name="T18" fmla="*/ 2 w 29"/>
                <a:gd name="T19" fmla="*/ 19 h 19"/>
                <a:gd name="T20" fmla="*/ 29 w 29"/>
                <a:gd name="T21" fmla="*/ 17 h 19"/>
                <a:gd name="T22" fmla="*/ 29 w 29"/>
                <a:gd name="T23" fmla="*/ 17 h 19"/>
                <a:gd name="T24" fmla="*/ 28 w 29"/>
                <a:gd name="T25" fmla="*/ 4 h 19"/>
                <a:gd name="T26" fmla="*/ 29 w 29"/>
                <a:gd name="T2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19">
                  <a:moveTo>
                    <a:pt x="29" y="0"/>
                  </a:moveTo>
                  <a:lnTo>
                    <a:pt x="5" y="2"/>
                  </a:lnTo>
                  <a:lnTo>
                    <a:pt x="5" y="4"/>
                  </a:lnTo>
                  <a:lnTo>
                    <a:pt x="4" y="7"/>
                  </a:lnTo>
                  <a:lnTo>
                    <a:pt x="2" y="11"/>
                  </a:lnTo>
                  <a:lnTo>
                    <a:pt x="0" y="16"/>
                  </a:lnTo>
                  <a:lnTo>
                    <a:pt x="4" y="17"/>
                  </a:lnTo>
                  <a:lnTo>
                    <a:pt x="4" y="19"/>
                  </a:lnTo>
                  <a:lnTo>
                    <a:pt x="4" y="19"/>
                  </a:lnTo>
                  <a:lnTo>
                    <a:pt x="2" y="19"/>
                  </a:lnTo>
                  <a:lnTo>
                    <a:pt x="29" y="17"/>
                  </a:lnTo>
                  <a:lnTo>
                    <a:pt x="29" y="17"/>
                  </a:lnTo>
                  <a:lnTo>
                    <a:pt x="28" y="4"/>
                  </a:lnTo>
                  <a:lnTo>
                    <a:pt x="29"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8" name="Freeform 49"/>
            <p:cNvSpPr>
              <a:spLocks/>
            </p:cNvSpPr>
            <p:nvPr/>
          </p:nvSpPr>
          <p:spPr bwMode="auto">
            <a:xfrm>
              <a:off x="683" y="3026"/>
              <a:ext cx="29" cy="19"/>
            </a:xfrm>
            <a:custGeom>
              <a:avLst/>
              <a:gdLst>
                <a:gd name="T0" fmla="*/ 29 w 29"/>
                <a:gd name="T1" fmla="*/ 0 h 19"/>
                <a:gd name="T2" fmla="*/ 5 w 29"/>
                <a:gd name="T3" fmla="*/ 2 h 19"/>
                <a:gd name="T4" fmla="*/ 5 w 29"/>
                <a:gd name="T5" fmla="*/ 4 h 19"/>
                <a:gd name="T6" fmla="*/ 4 w 29"/>
                <a:gd name="T7" fmla="*/ 7 h 19"/>
                <a:gd name="T8" fmla="*/ 2 w 29"/>
                <a:gd name="T9" fmla="*/ 11 h 19"/>
                <a:gd name="T10" fmla="*/ 0 w 29"/>
                <a:gd name="T11" fmla="*/ 16 h 19"/>
                <a:gd name="T12" fmla="*/ 4 w 29"/>
                <a:gd name="T13" fmla="*/ 17 h 19"/>
                <a:gd name="T14" fmla="*/ 4 w 29"/>
                <a:gd name="T15" fmla="*/ 19 h 19"/>
                <a:gd name="T16" fmla="*/ 4 w 29"/>
                <a:gd name="T17" fmla="*/ 19 h 19"/>
                <a:gd name="T18" fmla="*/ 2 w 29"/>
                <a:gd name="T19" fmla="*/ 19 h 19"/>
                <a:gd name="T20" fmla="*/ 29 w 29"/>
                <a:gd name="T21" fmla="*/ 17 h 19"/>
                <a:gd name="T22" fmla="*/ 29 w 29"/>
                <a:gd name="T23" fmla="*/ 17 h 19"/>
                <a:gd name="T24" fmla="*/ 28 w 29"/>
                <a:gd name="T25" fmla="*/ 4 h 19"/>
                <a:gd name="T26" fmla="*/ 29 w 29"/>
                <a:gd name="T2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19">
                  <a:moveTo>
                    <a:pt x="29" y="0"/>
                  </a:moveTo>
                  <a:lnTo>
                    <a:pt x="5" y="2"/>
                  </a:lnTo>
                  <a:lnTo>
                    <a:pt x="5" y="4"/>
                  </a:lnTo>
                  <a:lnTo>
                    <a:pt x="4" y="7"/>
                  </a:lnTo>
                  <a:lnTo>
                    <a:pt x="2" y="11"/>
                  </a:lnTo>
                  <a:lnTo>
                    <a:pt x="0" y="16"/>
                  </a:lnTo>
                  <a:lnTo>
                    <a:pt x="4" y="17"/>
                  </a:lnTo>
                  <a:lnTo>
                    <a:pt x="4" y="19"/>
                  </a:lnTo>
                  <a:lnTo>
                    <a:pt x="4" y="19"/>
                  </a:lnTo>
                  <a:lnTo>
                    <a:pt x="2" y="19"/>
                  </a:lnTo>
                  <a:lnTo>
                    <a:pt x="29" y="17"/>
                  </a:lnTo>
                  <a:lnTo>
                    <a:pt x="29" y="17"/>
                  </a:lnTo>
                  <a:lnTo>
                    <a:pt x="28" y="4"/>
                  </a:lnTo>
                  <a:lnTo>
                    <a:pt x="29"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9" name="Freeform 50"/>
            <p:cNvSpPr>
              <a:spLocks/>
            </p:cNvSpPr>
            <p:nvPr/>
          </p:nvSpPr>
          <p:spPr bwMode="auto">
            <a:xfrm>
              <a:off x="1100" y="2779"/>
              <a:ext cx="101" cy="91"/>
            </a:xfrm>
            <a:custGeom>
              <a:avLst/>
              <a:gdLst>
                <a:gd name="T0" fmla="*/ 27 w 101"/>
                <a:gd name="T1" fmla="*/ 7 h 91"/>
                <a:gd name="T2" fmla="*/ 13 w 101"/>
                <a:gd name="T3" fmla="*/ 13 h 91"/>
                <a:gd name="T4" fmla="*/ 8 w 101"/>
                <a:gd name="T5" fmla="*/ 15 h 91"/>
                <a:gd name="T6" fmla="*/ 0 w 101"/>
                <a:gd name="T7" fmla="*/ 62 h 91"/>
                <a:gd name="T8" fmla="*/ 5 w 101"/>
                <a:gd name="T9" fmla="*/ 62 h 91"/>
                <a:gd name="T10" fmla="*/ 6 w 101"/>
                <a:gd name="T11" fmla="*/ 62 h 91"/>
                <a:gd name="T12" fmla="*/ 8 w 101"/>
                <a:gd name="T13" fmla="*/ 60 h 91"/>
                <a:gd name="T14" fmla="*/ 12 w 101"/>
                <a:gd name="T15" fmla="*/ 58 h 91"/>
                <a:gd name="T16" fmla="*/ 12 w 101"/>
                <a:gd name="T17" fmla="*/ 62 h 91"/>
                <a:gd name="T18" fmla="*/ 20 w 101"/>
                <a:gd name="T19" fmla="*/ 51 h 91"/>
                <a:gd name="T20" fmla="*/ 25 w 101"/>
                <a:gd name="T21" fmla="*/ 55 h 91"/>
                <a:gd name="T22" fmla="*/ 25 w 101"/>
                <a:gd name="T23" fmla="*/ 56 h 91"/>
                <a:gd name="T24" fmla="*/ 30 w 101"/>
                <a:gd name="T25" fmla="*/ 60 h 91"/>
                <a:gd name="T26" fmla="*/ 36 w 101"/>
                <a:gd name="T27" fmla="*/ 58 h 91"/>
                <a:gd name="T28" fmla="*/ 37 w 101"/>
                <a:gd name="T29" fmla="*/ 56 h 91"/>
                <a:gd name="T30" fmla="*/ 41 w 101"/>
                <a:gd name="T31" fmla="*/ 56 h 91"/>
                <a:gd name="T32" fmla="*/ 41 w 101"/>
                <a:gd name="T33" fmla="*/ 58 h 91"/>
                <a:gd name="T34" fmla="*/ 44 w 101"/>
                <a:gd name="T35" fmla="*/ 58 h 91"/>
                <a:gd name="T36" fmla="*/ 46 w 101"/>
                <a:gd name="T37" fmla="*/ 56 h 91"/>
                <a:gd name="T38" fmla="*/ 49 w 101"/>
                <a:gd name="T39" fmla="*/ 58 h 91"/>
                <a:gd name="T40" fmla="*/ 51 w 101"/>
                <a:gd name="T41" fmla="*/ 60 h 91"/>
                <a:gd name="T42" fmla="*/ 56 w 101"/>
                <a:gd name="T43" fmla="*/ 58 h 91"/>
                <a:gd name="T44" fmla="*/ 65 w 101"/>
                <a:gd name="T45" fmla="*/ 63 h 91"/>
                <a:gd name="T46" fmla="*/ 78 w 101"/>
                <a:gd name="T47" fmla="*/ 79 h 91"/>
                <a:gd name="T48" fmla="*/ 87 w 101"/>
                <a:gd name="T49" fmla="*/ 87 h 91"/>
                <a:gd name="T50" fmla="*/ 90 w 101"/>
                <a:gd name="T51" fmla="*/ 89 h 91"/>
                <a:gd name="T52" fmla="*/ 99 w 101"/>
                <a:gd name="T53" fmla="*/ 82 h 91"/>
                <a:gd name="T54" fmla="*/ 96 w 101"/>
                <a:gd name="T55" fmla="*/ 82 h 91"/>
                <a:gd name="T56" fmla="*/ 94 w 101"/>
                <a:gd name="T57" fmla="*/ 79 h 91"/>
                <a:gd name="T58" fmla="*/ 92 w 101"/>
                <a:gd name="T59" fmla="*/ 79 h 91"/>
                <a:gd name="T60" fmla="*/ 89 w 101"/>
                <a:gd name="T61" fmla="*/ 74 h 91"/>
                <a:gd name="T62" fmla="*/ 89 w 101"/>
                <a:gd name="T63" fmla="*/ 72 h 91"/>
                <a:gd name="T64" fmla="*/ 85 w 101"/>
                <a:gd name="T65" fmla="*/ 72 h 91"/>
                <a:gd name="T66" fmla="*/ 84 w 101"/>
                <a:gd name="T67" fmla="*/ 68 h 91"/>
                <a:gd name="T68" fmla="*/ 80 w 101"/>
                <a:gd name="T69" fmla="*/ 67 h 91"/>
                <a:gd name="T70" fmla="*/ 80 w 101"/>
                <a:gd name="T71" fmla="*/ 67 h 91"/>
                <a:gd name="T72" fmla="*/ 73 w 101"/>
                <a:gd name="T73" fmla="*/ 56 h 91"/>
                <a:gd name="T74" fmla="*/ 68 w 101"/>
                <a:gd name="T75" fmla="*/ 55 h 91"/>
                <a:gd name="T76" fmla="*/ 65 w 101"/>
                <a:gd name="T77" fmla="*/ 55 h 91"/>
                <a:gd name="T78" fmla="*/ 63 w 101"/>
                <a:gd name="T79" fmla="*/ 51 h 91"/>
                <a:gd name="T80" fmla="*/ 60 w 101"/>
                <a:gd name="T81" fmla="*/ 50 h 91"/>
                <a:gd name="T82" fmla="*/ 58 w 101"/>
                <a:gd name="T83" fmla="*/ 51 h 91"/>
                <a:gd name="T84" fmla="*/ 54 w 101"/>
                <a:gd name="T85" fmla="*/ 48 h 91"/>
                <a:gd name="T86" fmla="*/ 54 w 101"/>
                <a:gd name="T87" fmla="*/ 46 h 91"/>
                <a:gd name="T88" fmla="*/ 54 w 101"/>
                <a:gd name="T89" fmla="*/ 43 h 91"/>
                <a:gd name="T90" fmla="*/ 53 w 101"/>
                <a:gd name="T91" fmla="*/ 43 h 91"/>
                <a:gd name="T92" fmla="*/ 49 w 101"/>
                <a:gd name="T93" fmla="*/ 43 h 91"/>
                <a:gd name="T94" fmla="*/ 51 w 101"/>
                <a:gd name="T95" fmla="*/ 46 h 91"/>
                <a:gd name="T96" fmla="*/ 49 w 101"/>
                <a:gd name="T97" fmla="*/ 48 h 91"/>
                <a:gd name="T98" fmla="*/ 49 w 101"/>
                <a:gd name="T99" fmla="*/ 46 h 91"/>
                <a:gd name="T100" fmla="*/ 48 w 101"/>
                <a:gd name="T101" fmla="*/ 44 h 91"/>
                <a:gd name="T102" fmla="*/ 46 w 101"/>
                <a:gd name="T103" fmla="*/ 41 h 91"/>
                <a:gd name="T104" fmla="*/ 44 w 101"/>
                <a:gd name="T105" fmla="*/ 39 h 91"/>
                <a:gd name="T106" fmla="*/ 44 w 101"/>
                <a:gd name="T107" fmla="*/ 38 h 91"/>
                <a:gd name="T108" fmla="*/ 41 w 101"/>
                <a:gd name="T109" fmla="*/ 34 h 91"/>
                <a:gd name="T110" fmla="*/ 30 w 101"/>
                <a:gd name="T111"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1" h="91">
                  <a:moveTo>
                    <a:pt x="30" y="0"/>
                  </a:moveTo>
                  <a:lnTo>
                    <a:pt x="27" y="7"/>
                  </a:lnTo>
                  <a:lnTo>
                    <a:pt x="15" y="12"/>
                  </a:lnTo>
                  <a:lnTo>
                    <a:pt x="13" y="13"/>
                  </a:lnTo>
                  <a:lnTo>
                    <a:pt x="12" y="15"/>
                  </a:lnTo>
                  <a:lnTo>
                    <a:pt x="8" y="15"/>
                  </a:lnTo>
                  <a:lnTo>
                    <a:pt x="0" y="56"/>
                  </a:lnTo>
                  <a:lnTo>
                    <a:pt x="0" y="62"/>
                  </a:lnTo>
                  <a:lnTo>
                    <a:pt x="1" y="62"/>
                  </a:lnTo>
                  <a:lnTo>
                    <a:pt x="5" y="62"/>
                  </a:lnTo>
                  <a:lnTo>
                    <a:pt x="6" y="62"/>
                  </a:lnTo>
                  <a:lnTo>
                    <a:pt x="6" y="62"/>
                  </a:lnTo>
                  <a:lnTo>
                    <a:pt x="8" y="62"/>
                  </a:lnTo>
                  <a:lnTo>
                    <a:pt x="8" y="60"/>
                  </a:lnTo>
                  <a:lnTo>
                    <a:pt x="8" y="58"/>
                  </a:lnTo>
                  <a:lnTo>
                    <a:pt x="12" y="58"/>
                  </a:lnTo>
                  <a:lnTo>
                    <a:pt x="12" y="60"/>
                  </a:lnTo>
                  <a:lnTo>
                    <a:pt x="12" y="62"/>
                  </a:lnTo>
                  <a:lnTo>
                    <a:pt x="15" y="65"/>
                  </a:lnTo>
                  <a:lnTo>
                    <a:pt x="20" y="51"/>
                  </a:lnTo>
                  <a:lnTo>
                    <a:pt x="24" y="55"/>
                  </a:lnTo>
                  <a:lnTo>
                    <a:pt x="25" y="55"/>
                  </a:lnTo>
                  <a:lnTo>
                    <a:pt x="25" y="55"/>
                  </a:lnTo>
                  <a:lnTo>
                    <a:pt x="25" y="56"/>
                  </a:lnTo>
                  <a:lnTo>
                    <a:pt x="29" y="60"/>
                  </a:lnTo>
                  <a:lnTo>
                    <a:pt x="30" y="60"/>
                  </a:lnTo>
                  <a:lnTo>
                    <a:pt x="32" y="58"/>
                  </a:lnTo>
                  <a:lnTo>
                    <a:pt x="36" y="58"/>
                  </a:lnTo>
                  <a:lnTo>
                    <a:pt x="37" y="56"/>
                  </a:lnTo>
                  <a:lnTo>
                    <a:pt x="37" y="56"/>
                  </a:lnTo>
                  <a:lnTo>
                    <a:pt x="39" y="56"/>
                  </a:lnTo>
                  <a:lnTo>
                    <a:pt x="41" y="56"/>
                  </a:lnTo>
                  <a:lnTo>
                    <a:pt x="41" y="58"/>
                  </a:lnTo>
                  <a:lnTo>
                    <a:pt x="41" y="58"/>
                  </a:lnTo>
                  <a:lnTo>
                    <a:pt x="42" y="58"/>
                  </a:lnTo>
                  <a:lnTo>
                    <a:pt x="44" y="58"/>
                  </a:lnTo>
                  <a:lnTo>
                    <a:pt x="46" y="56"/>
                  </a:lnTo>
                  <a:lnTo>
                    <a:pt x="46" y="56"/>
                  </a:lnTo>
                  <a:lnTo>
                    <a:pt x="48" y="58"/>
                  </a:lnTo>
                  <a:lnTo>
                    <a:pt x="49" y="58"/>
                  </a:lnTo>
                  <a:lnTo>
                    <a:pt x="51" y="60"/>
                  </a:lnTo>
                  <a:lnTo>
                    <a:pt x="51" y="60"/>
                  </a:lnTo>
                  <a:lnTo>
                    <a:pt x="53" y="58"/>
                  </a:lnTo>
                  <a:lnTo>
                    <a:pt x="56" y="58"/>
                  </a:lnTo>
                  <a:lnTo>
                    <a:pt x="61" y="63"/>
                  </a:lnTo>
                  <a:lnTo>
                    <a:pt x="65" y="63"/>
                  </a:lnTo>
                  <a:lnTo>
                    <a:pt x="72" y="72"/>
                  </a:lnTo>
                  <a:lnTo>
                    <a:pt x="78" y="79"/>
                  </a:lnTo>
                  <a:lnTo>
                    <a:pt x="82" y="84"/>
                  </a:lnTo>
                  <a:lnTo>
                    <a:pt x="87" y="87"/>
                  </a:lnTo>
                  <a:lnTo>
                    <a:pt x="90" y="91"/>
                  </a:lnTo>
                  <a:lnTo>
                    <a:pt x="90" y="89"/>
                  </a:lnTo>
                  <a:lnTo>
                    <a:pt x="101" y="84"/>
                  </a:lnTo>
                  <a:lnTo>
                    <a:pt x="99" y="82"/>
                  </a:lnTo>
                  <a:lnTo>
                    <a:pt x="97" y="84"/>
                  </a:lnTo>
                  <a:lnTo>
                    <a:pt x="96" y="82"/>
                  </a:lnTo>
                  <a:lnTo>
                    <a:pt x="96" y="82"/>
                  </a:lnTo>
                  <a:lnTo>
                    <a:pt x="94" y="79"/>
                  </a:lnTo>
                  <a:lnTo>
                    <a:pt x="94" y="79"/>
                  </a:lnTo>
                  <a:lnTo>
                    <a:pt x="92" y="79"/>
                  </a:lnTo>
                  <a:lnTo>
                    <a:pt x="90" y="79"/>
                  </a:lnTo>
                  <a:lnTo>
                    <a:pt x="89" y="74"/>
                  </a:lnTo>
                  <a:lnTo>
                    <a:pt x="89" y="74"/>
                  </a:lnTo>
                  <a:lnTo>
                    <a:pt x="89" y="72"/>
                  </a:lnTo>
                  <a:lnTo>
                    <a:pt x="87" y="72"/>
                  </a:lnTo>
                  <a:lnTo>
                    <a:pt x="85" y="72"/>
                  </a:lnTo>
                  <a:lnTo>
                    <a:pt x="84" y="68"/>
                  </a:lnTo>
                  <a:lnTo>
                    <a:pt x="84" y="68"/>
                  </a:lnTo>
                  <a:lnTo>
                    <a:pt x="82" y="68"/>
                  </a:lnTo>
                  <a:lnTo>
                    <a:pt x="80" y="67"/>
                  </a:lnTo>
                  <a:lnTo>
                    <a:pt x="80" y="67"/>
                  </a:lnTo>
                  <a:lnTo>
                    <a:pt x="80" y="67"/>
                  </a:lnTo>
                  <a:lnTo>
                    <a:pt x="80" y="65"/>
                  </a:lnTo>
                  <a:lnTo>
                    <a:pt x="73" y="56"/>
                  </a:lnTo>
                  <a:lnTo>
                    <a:pt x="72" y="55"/>
                  </a:lnTo>
                  <a:lnTo>
                    <a:pt x="68" y="55"/>
                  </a:lnTo>
                  <a:lnTo>
                    <a:pt x="66" y="55"/>
                  </a:lnTo>
                  <a:lnTo>
                    <a:pt x="65" y="55"/>
                  </a:lnTo>
                  <a:lnTo>
                    <a:pt x="65" y="53"/>
                  </a:lnTo>
                  <a:lnTo>
                    <a:pt x="63" y="51"/>
                  </a:lnTo>
                  <a:lnTo>
                    <a:pt x="61" y="50"/>
                  </a:lnTo>
                  <a:lnTo>
                    <a:pt x="60" y="50"/>
                  </a:lnTo>
                  <a:lnTo>
                    <a:pt x="58" y="51"/>
                  </a:lnTo>
                  <a:lnTo>
                    <a:pt x="58" y="51"/>
                  </a:lnTo>
                  <a:lnTo>
                    <a:pt x="56" y="51"/>
                  </a:lnTo>
                  <a:lnTo>
                    <a:pt x="54" y="48"/>
                  </a:lnTo>
                  <a:lnTo>
                    <a:pt x="54" y="46"/>
                  </a:lnTo>
                  <a:lnTo>
                    <a:pt x="54" y="46"/>
                  </a:lnTo>
                  <a:lnTo>
                    <a:pt x="54" y="44"/>
                  </a:lnTo>
                  <a:lnTo>
                    <a:pt x="54" y="43"/>
                  </a:lnTo>
                  <a:lnTo>
                    <a:pt x="53" y="43"/>
                  </a:lnTo>
                  <a:lnTo>
                    <a:pt x="53" y="43"/>
                  </a:lnTo>
                  <a:lnTo>
                    <a:pt x="51" y="43"/>
                  </a:lnTo>
                  <a:lnTo>
                    <a:pt x="49" y="43"/>
                  </a:lnTo>
                  <a:lnTo>
                    <a:pt x="51" y="44"/>
                  </a:lnTo>
                  <a:lnTo>
                    <a:pt x="51" y="46"/>
                  </a:lnTo>
                  <a:lnTo>
                    <a:pt x="51" y="48"/>
                  </a:lnTo>
                  <a:lnTo>
                    <a:pt x="49" y="48"/>
                  </a:lnTo>
                  <a:lnTo>
                    <a:pt x="49" y="46"/>
                  </a:lnTo>
                  <a:lnTo>
                    <a:pt x="49" y="46"/>
                  </a:lnTo>
                  <a:lnTo>
                    <a:pt x="49" y="44"/>
                  </a:lnTo>
                  <a:lnTo>
                    <a:pt x="48" y="44"/>
                  </a:lnTo>
                  <a:lnTo>
                    <a:pt x="48" y="41"/>
                  </a:lnTo>
                  <a:lnTo>
                    <a:pt x="46" y="41"/>
                  </a:lnTo>
                  <a:lnTo>
                    <a:pt x="46" y="41"/>
                  </a:lnTo>
                  <a:lnTo>
                    <a:pt x="44" y="39"/>
                  </a:lnTo>
                  <a:lnTo>
                    <a:pt x="44" y="39"/>
                  </a:lnTo>
                  <a:lnTo>
                    <a:pt x="44" y="38"/>
                  </a:lnTo>
                  <a:lnTo>
                    <a:pt x="44" y="36"/>
                  </a:lnTo>
                  <a:lnTo>
                    <a:pt x="41" y="34"/>
                  </a:lnTo>
                  <a:lnTo>
                    <a:pt x="36" y="8"/>
                  </a:lnTo>
                  <a:lnTo>
                    <a:pt x="30" y="0"/>
                  </a:lnTo>
                  <a:lnTo>
                    <a:pt x="3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0" name="Freeform 51"/>
            <p:cNvSpPr>
              <a:spLocks/>
            </p:cNvSpPr>
            <p:nvPr/>
          </p:nvSpPr>
          <p:spPr bwMode="auto">
            <a:xfrm>
              <a:off x="1100" y="2779"/>
              <a:ext cx="101" cy="91"/>
            </a:xfrm>
            <a:custGeom>
              <a:avLst/>
              <a:gdLst>
                <a:gd name="T0" fmla="*/ 27 w 101"/>
                <a:gd name="T1" fmla="*/ 7 h 91"/>
                <a:gd name="T2" fmla="*/ 13 w 101"/>
                <a:gd name="T3" fmla="*/ 13 h 91"/>
                <a:gd name="T4" fmla="*/ 8 w 101"/>
                <a:gd name="T5" fmla="*/ 15 h 91"/>
                <a:gd name="T6" fmla="*/ 0 w 101"/>
                <a:gd name="T7" fmla="*/ 62 h 91"/>
                <a:gd name="T8" fmla="*/ 5 w 101"/>
                <a:gd name="T9" fmla="*/ 62 h 91"/>
                <a:gd name="T10" fmla="*/ 6 w 101"/>
                <a:gd name="T11" fmla="*/ 62 h 91"/>
                <a:gd name="T12" fmla="*/ 8 w 101"/>
                <a:gd name="T13" fmla="*/ 60 h 91"/>
                <a:gd name="T14" fmla="*/ 12 w 101"/>
                <a:gd name="T15" fmla="*/ 58 h 91"/>
                <a:gd name="T16" fmla="*/ 12 w 101"/>
                <a:gd name="T17" fmla="*/ 62 h 91"/>
                <a:gd name="T18" fmla="*/ 20 w 101"/>
                <a:gd name="T19" fmla="*/ 51 h 91"/>
                <a:gd name="T20" fmla="*/ 25 w 101"/>
                <a:gd name="T21" fmla="*/ 55 h 91"/>
                <a:gd name="T22" fmla="*/ 25 w 101"/>
                <a:gd name="T23" fmla="*/ 56 h 91"/>
                <a:gd name="T24" fmla="*/ 30 w 101"/>
                <a:gd name="T25" fmla="*/ 60 h 91"/>
                <a:gd name="T26" fmla="*/ 36 w 101"/>
                <a:gd name="T27" fmla="*/ 58 h 91"/>
                <a:gd name="T28" fmla="*/ 37 w 101"/>
                <a:gd name="T29" fmla="*/ 56 h 91"/>
                <a:gd name="T30" fmla="*/ 41 w 101"/>
                <a:gd name="T31" fmla="*/ 56 h 91"/>
                <a:gd name="T32" fmla="*/ 41 w 101"/>
                <a:gd name="T33" fmla="*/ 58 h 91"/>
                <a:gd name="T34" fmla="*/ 44 w 101"/>
                <a:gd name="T35" fmla="*/ 58 h 91"/>
                <a:gd name="T36" fmla="*/ 46 w 101"/>
                <a:gd name="T37" fmla="*/ 56 h 91"/>
                <a:gd name="T38" fmla="*/ 49 w 101"/>
                <a:gd name="T39" fmla="*/ 58 h 91"/>
                <a:gd name="T40" fmla="*/ 51 w 101"/>
                <a:gd name="T41" fmla="*/ 60 h 91"/>
                <a:gd name="T42" fmla="*/ 56 w 101"/>
                <a:gd name="T43" fmla="*/ 58 h 91"/>
                <a:gd name="T44" fmla="*/ 65 w 101"/>
                <a:gd name="T45" fmla="*/ 63 h 91"/>
                <a:gd name="T46" fmla="*/ 78 w 101"/>
                <a:gd name="T47" fmla="*/ 79 h 91"/>
                <a:gd name="T48" fmla="*/ 87 w 101"/>
                <a:gd name="T49" fmla="*/ 87 h 91"/>
                <a:gd name="T50" fmla="*/ 90 w 101"/>
                <a:gd name="T51" fmla="*/ 89 h 91"/>
                <a:gd name="T52" fmla="*/ 99 w 101"/>
                <a:gd name="T53" fmla="*/ 82 h 91"/>
                <a:gd name="T54" fmla="*/ 96 w 101"/>
                <a:gd name="T55" fmla="*/ 82 h 91"/>
                <a:gd name="T56" fmla="*/ 94 w 101"/>
                <a:gd name="T57" fmla="*/ 79 h 91"/>
                <a:gd name="T58" fmla="*/ 92 w 101"/>
                <a:gd name="T59" fmla="*/ 79 h 91"/>
                <a:gd name="T60" fmla="*/ 89 w 101"/>
                <a:gd name="T61" fmla="*/ 74 h 91"/>
                <a:gd name="T62" fmla="*/ 89 w 101"/>
                <a:gd name="T63" fmla="*/ 72 h 91"/>
                <a:gd name="T64" fmla="*/ 85 w 101"/>
                <a:gd name="T65" fmla="*/ 72 h 91"/>
                <a:gd name="T66" fmla="*/ 84 w 101"/>
                <a:gd name="T67" fmla="*/ 68 h 91"/>
                <a:gd name="T68" fmla="*/ 80 w 101"/>
                <a:gd name="T69" fmla="*/ 67 h 91"/>
                <a:gd name="T70" fmla="*/ 80 w 101"/>
                <a:gd name="T71" fmla="*/ 67 h 91"/>
                <a:gd name="T72" fmla="*/ 73 w 101"/>
                <a:gd name="T73" fmla="*/ 56 h 91"/>
                <a:gd name="T74" fmla="*/ 68 w 101"/>
                <a:gd name="T75" fmla="*/ 55 h 91"/>
                <a:gd name="T76" fmla="*/ 65 w 101"/>
                <a:gd name="T77" fmla="*/ 55 h 91"/>
                <a:gd name="T78" fmla="*/ 63 w 101"/>
                <a:gd name="T79" fmla="*/ 51 h 91"/>
                <a:gd name="T80" fmla="*/ 60 w 101"/>
                <a:gd name="T81" fmla="*/ 50 h 91"/>
                <a:gd name="T82" fmla="*/ 58 w 101"/>
                <a:gd name="T83" fmla="*/ 51 h 91"/>
                <a:gd name="T84" fmla="*/ 54 w 101"/>
                <a:gd name="T85" fmla="*/ 48 h 91"/>
                <a:gd name="T86" fmla="*/ 54 w 101"/>
                <a:gd name="T87" fmla="*/ 46 h 91"/>
                <a:gd name="T88" fmla="*/ 54 w 101"/>
                <a:gd name="T89" fmla="*/ 43 h 91"/>
                <a:gd name="T90" fmla="*/ 53 w 101"/>
                <a:gd name="T91" fmla="*/ 43 h 91"/>
                <a:gd name="T92" fmla="*/ 49 w 101"/>
                <a:gd name="T93" fmla="*/ 43 h 91"/>
                <a:gd name="T94" fmla="*/ 51 w 101"/>
                <a:gd name="T95" fmla="*/ 46 h 91"/>
                <a:gd name="T96" fmla="*/ 49 w 101"/>
                <a:gd name="T97" fmla="*/ 48 h 91"/>
                <a:gd name="T98" fmla="*/ 49 w 101"/>
                <a:gd name="T99" fmla="*/ 46 h 91"/>
                <a:gd name="T100" fmla="*/ 48 w 101"/>
                <a:gd name="T101" fmla="*/ 44 h 91"/>
                <a:gd name="T102" fmla="*/ 46 w 101"/>
                <a:gd name="T103" fmla="*/ 41 h 91"/>
                <a:gd name="T104" fmla="*/ 44 w 101"/>
                <a:gd name="T105" fmla="*/ 39 h 91"/>
                <a:gd name="T106" fmla="*/ 44 w 101"/>
                <a:gd name="T107" fmla="*/ 38 h 91"/>
                <a:gd name="T108" fmla="*/ 41 w 101"/>
                <a:gd name="T109" fmla="*/ 34 h 91"/>
                <a:gd name="T110" fmla="*/ 30 w 101"/>
                <a:gd name="T111"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1" h="91">
                  <a:moveTo>
                    <a:pt x="30" y="0"/>
                  </a:moveTo>
                  <a:lnTo>
                    <a:pt x="27" y="7"/>
                  </a:lnTo>
                  <a:lnTo>
                    <a:pt x="15" y="12"/>
                  </a:lnTo>
                  <a:lnTo>
                    <a:pt x="13" y="13"/>
                  </a:lnTo>
                  <a:lnTo>
                    <a:pt x="12" y="15"/>
                  </a:lnTo>
                  <a:lnTo>
                    <a:pt x="8" y="15"/>
                  </a:lnTo>
                  <a:lnTo>
                    <a:pt x="0" y="56"/>
                  </a:lnTo>
                  <a:lnTo>
                    <a:pt x="0" y="62"/>
                  </a:lnTo>
                  <a:lnTo>
                    <a:pt x="1" y="62"/>
                  </a:lnTo>
                  <a:lnTo>
                    <a:pt x="5" y="62"/>
                  </a:lnTo>
                  <a:lnTo>
                    <a:pt x="6" y="62"/>
                  </a:lnTo>
                  <a:lnTo>
                    <a:pt x="6" y="62"/>
                  </a:lnTo>
                  <a:lnTo>
                    <a:pt x="8" y="62"/>
                  </a:lnTo>
                  <a:lnTo>
                    <a:pt x="8" y="60"/>
                  </a:lnTo>
                  <a:lnTo>
                    <a:pt x="8" y="58"/>
                  </a:lnTo>
                  <a:lnTo>
                    <a:pt x="12" y="58"/>
                  </a:lnTo>
                  <a:lnTo>
                    <a:pt x="12" y="60"/>
                  </a:lnTo>
                  <a:lnTo>
                    <a:pt x="12" y="62"/>
                  </a:lnTo>
                  <a:lnTo>
                    <a:pt x="15" y="65"/>
                  </a:lnTo>
                  <a:lnTo>
                    <a:pt x="20" y="51"/>
                  </a:lnTo>
                  <a:lnTo>
                    <a:pt x="24" y="55"/>
                  </a:lnTo>
                  <a:lnTo>
                    <a:pt x="25" y="55"/>
                  </a:lnTo>
                  <a:lnTo>
                    <a:pt x="25" y="55"/>
                  </a:lnTo>
                  <a:lnTo>
                    <a:pt x="25" y="56"/>
                  </a:lnTo>
                  <a:lnTo>
                    <a:pt x="29" y="60"/>
                  </a:lnTo>
                  <a:lnTo>
                    <a:pt x="30" y="60"/>
                  </a:lnTo>
                  <a:lnTo>
                    <a:pt x="32" y="58"/>
                  </a:lnTo>
                  <a:lnTo>
                    <a:pt x="36" y="58"/>
                  </a:lnTo>
                  <a:lnTo>
                    <a:pt x="37" y="56"/>
                  </a:lnTo>
                  <a:lnTo>
                    <a:pt x="37" y="56"/>
                  </a:lnTo>
                  <a:lnTo>
                    <a:pt x="39" y="56"/>
                  </a:lnTo>
                  <a:lnTo>
                    <a:pt x="41" y="56"/>
                  </a:lnTo>
                  <a:lnTo>
                    <a:pt x="41" y="58"/>
                  </a:lnTo>
                  <a:lnTo>
                    <a:pt x="41" y="58"/>
                  </a:lnTo>
                  <a:lnTo>
                    <a:pt x="42" y="58"/>
                  </a:lnTo>
                  <a:lnTo>
                    <a:pt x="44" y="58"/>
                  </a:lnTo>
                  <a:lnTo>
                    <a:pt x="46" y="56"/>
                  </a:lnTo>
                  <a:lnTo>
                    <a:pt x="46" y="56"/>
                  </a:lnTo>
                  <a:lnTo>
                    <a:pt x="48" y="58"/>
                  </a:lnTo>
                  <a:lnTo>
                    <a:pt x="49" y="58"/>
                  </a:lnTo>
                  <a:lnTo>
                    <a:pt x="51" y="60"/>
                  </a:lnTo>
                  <a:lnTo>
                    <a:pt x="51" y="60"/>
                  </a:lnTo>
                  <a:lnTo>
                    <a:pt x="53" y="58"/>
                  </a:lnTo>
                  <a:lnTo>
                    <a:pt x="56" y="58"/>
                  </a:lnTo>
                  <a:lnTo>
                    <a:pt x="61" y="63"/>
                  </a:lnTo>
                  <a:lnTo>
                    <a:pt x="65" y="63"/>
                  </a:lnTo>
                  <a:lnTo>
                    <a:pt x="72" y="72"/>
                  </a:lnTo>
                  <a:lnTo>
                    <a:pt x="78" y="79"/>
                  </a:lnTo>
                  <a:lnTo>
                    <a:pt x="82" y="84"/>
                  </a:lnTo>
                  <a:lnTo>
                    <a:pt x="87" y="87"/>
                  </a:lnTo>
                  <a:lnTo>
                    <a:pt x="90" y="91"/>
                  </a:lnTo>
                  <a:lnTo>
                    <a:pt x="90" y="89"/>
                  </a:lnTo>
                  <a:lnTo>
                    <a:pt x="101" y="84"/>
                  </a:lnTo>
                  <a:lnTo>
                    <a:pt x="99" y="82"/>
                  </a:lnTo>
                  <a:lnTo>
                    <a:pt x="97" y="84"/>
                  </a:lnTo>
                  <a:lnTo>
                    <a:pt x="96" y="82"/>
                  </a:lnTo>
                  <a:lnTo>
                    <a:pt x="96" y="82"/>
                  </a:lnTo>
                  <a:lnTo>
                    <a:pt x="94" y="79"/>
                  </a:lnTo>
                  <a:lnTo>
                    <a:pt x="94" y="79"/>
                  </a:lnTo>
                  <a:lnTo>
                    <a:pt x="92" y="79"/>
                  </a:lnTo>
                  <a:lnTo>
                    <a:pt x="90" y="79"/>
                  </a:lnTo>
                  <a:lnTo>
                    <a:pt x="89" y="74"/>
                  </a:lnTo>
                  <a:lnTo>
                    <a:pt x="89" y="74"/>
                  </a:lnTo>
                  <a:lnTo>
                    <a:pt x="89" y="72"/>
                  </a:lnTo>
                  <a:lnTo>
                    <a:pt x="87" y="72"/>
                  </a:lnTo>
                  <a:lnTo>
                    <a:pt x="85" y="72"/>
                  </a:lnTo>
                  <a:lnTo>
                    <a:pt x="84" y="68"/>
                  </a:lnTo>
                  <a:lnTo>
                    <a:pt x="84" y="68"/>
                  </a:lnTo>
                  <a:lnTo>
                    <a:pt x="82" y="68"/>
                  </a:lnTo>
                  <a:lnTo>
                    <a:pt x="80" y="67"/>
                  </a:lnTo>
                  <a:lnTo>
                    <a:pt x="80" y="67"/>
                  </a:lnTo>
                  <a:lnTo>
                    <a:pt x="80" y="67"/>
                  </a:lnTo>
                  <a:lnTo>
                    <a:pt x="80" y="65"/>
                  </a:lnTo>
                  <a:lnTo>
                    <a:pt x="73" y="56"/>
                  </a:lnTo>
                  <a:lnTo>
                    <a:pt x="72" y="55"/>
                  </a:lnTo>
                  <a:lnTo>
                    <a:pt x="68" y="55"/>
                  </a:lnTo>
                  <a:lnTo>
                    <a:pt x="66" y="55"/>
                  </a:lnTo>
                  <a:lnTo>
                    <a:pt x="65" y="55"/>
                  </a:lnTo>
                  <a:lnTo>
                    <a:pt x="65" y="53"/>
                  </a:lnTo>
                  <a:lnTo>
                    <a:pt x="63" y="51"/>
                  </a:lnTo>
                  <a:lnTo>
                    <a:pt x="61" y="50"/>
                  </a:lnTo>
                  <a:lnTo>
                    <a:pt x="60" y="50"/>
                  </a:lnTo>
                  <a:lnTo>
                    <a:pt x="58" y="51"/>
                  </a:lnTo>
                  <a:lnTo>
                    <a:pt x="58" y="51"/>
                  </a:lnTo>
                  <a:lnTo>
                    <a:pt x="56" y="51"/>
                  </a:lnTo>
                  <a:lnTo>
                    <a:pt x="54" y="48"/>
                  </a:lnTo>
                  <a:lnTo>
                    <a:pt x="54" y="46"/>
                  </a:lnTo>
                  <a:lnTo>
                    <a:pt x="54" y="46"/>
                  </a:lnTo>
                  <a:lnTo>
                    <a:pt x="54" y="44"/>
                  </a:lnTo>
                  <a:lnTo>
                    <a:pt x="54" y="43"/>
                  </a:lnTo>
                  <a:lnTo>
                    <a:pt x="53" y="43"/>
                  </a:lnTo>
                  <a:lnTo>
                    <a:pt x="53" y="43"/>
                  </a:lnTo>
                  <a:lnTo>
                    <a:pt x="51" y="43"/>
                  </a:lnTo>
                  <a:lnTo>
                    <a:pt x="49" y="43"/>
                  </a:lnTo>
                  <a:lnTo>
                    <a:pt x="51" y="44"/>
                  </a:lnTo>
                  <a:lnTo>
                    <a:pt x="51" y="46"/>
                  </a:lnTo>
                  <a:lnTo>
                    <a:pt x="51" y="48"/>
                  </a:lnTo>
                  <a:lnTo>
                    <a:pt x="49" y="48"/>
                  </a:lnTo>
                  <a:lnTo>
                    <a:pt x="49" y="46"/>
                  </a:lnTo>
                  <a:lnTo>
                    <a:pt x="49" y="46"/>
                  </a:lnTo>
                  <a:lnTo>
                    <a:pt x="49" y="44"/>
                  </a:lnTo>
                  <a:lnTo>
                    <a:pt x="48" y="44"/>
                  </a:lnTo>
                  <a:lnTo>
                    <a:pt x="48" y="41"/>
                  </a:lnTo>
                  <a:lnTo>
                    <a:pt x="46" y="41"/>
                  </a:lnTo>
                  <a:lnTo>
                    <a:pt x="46" y="41"/>
                  </a:lnTo>
                  <a:lnTo>
                    <a:pt x="44" y="39"/>
                  </a:lnTo>
                  <a:lnTo>
                    <a:pt x="44" y="39"/>
                  </a:lnTo>
                  <a:lnTo>
                    <a:pt x="44" y="38"/>
                  </a:lnTo>
                  <a:lnTo>
                    <a:pt x="44" y="36"/>
                  </a:lnTo>
                  <a:lnTo>
                    <a:pt x="41" y="34"/>
                  </a:lnTo>
                  <a:lnTo>
                    <a:pt x="36" y="8"/>
                  </a:lnTo>
                  <a:lnTo>
                    <a:pt x="30" y="0"/>
                  </a:lnTo>
                  <a:lnTo>
                    <a:pt x="3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1" name="Freeform 52"/>
            <p:cNvSpPr>
              <a:spLocks/>
            </p:cNvSpPr>
            <p:nvPr/>
          </p:nvSpPr>
          <p:spPr bwMode="auto">
            <a:xfrm>
              <a:off x="987" y="3095"/>
              <a:ext cx="27" cy="33"/>
            </a:xfrm>
            <a:custGeom>
              <a:avLst/>
              <a:gdLst>
                <a:gd name="T0" fmla="*/ 24 w 27"/>
                <a:gd name="T1" fmla="*/ 2 h 33"/>
                <a:gd name="T2" fmla="*/ 24 w 27"/>
                <a:gd name="T3" fmla="*/ 2 h 33"/>
                <a:gd name="T4" fmla="*/ 22 w 27"/>
                <a:gd name="T5" fmla="*/ 0 h 33"/>
                <a:gd name="T6" fmla="*/ 22 w 27"/>
                <a:gd name="T7" fmla="*/ 0 h 33"/>
                <a:gd name="T8" fmla="*/ 20 w 27"/>
                <a:gd name="T9" fmla="*/ 0 h 33"/>
                <a:gd name="T10" fmla="*/ 17 w 27"/>
                <a:gd name="T11" fmla="*/ 2 h 33"/>
                <a:gd name="T12" fmla="*/ 13 w 27"/>
                <a:gd name="T13" fmla="*/ 2 h 33"/>
                <a:gd name="T14" fmla="*/ 13 w 27"/>
                <a:gd name="T15" fmla="*/ 2 h 33"/>
                <a:gd name="T16" fmla="*/ 13 w 27"/>
                <a:gd name="T17" fmla="*/ 4 h 33"/>
                <a:gd name="T18" fmla="*/ 13 w 27"/>
                <a:gd name="T19" fmla="*/ 5 h 33"/>
                <a:gd name="T20" fmla="*/ 12 w 27"/>
                <a:gd name="T21" fmla="*/ 7 h 33"/>
                <a:gd name="T22" fmla="*/ 10 w 27"/>
                <a:gd name="T23" fmla="*/ 7 h 33"/>
                <a:gd name="T24" fmla="*/ 8 w 27"/>
                <a:gd name="T25" fmla="*/ 7 h 33"/>
                <a:gd name="T26" fmla="*/ 6 w 27"/>
                <a:gd name="T27" fmla="*/ 7 h 33"/>
                <a:gd name="T28" fmla="*/ 6 w 27"/>
                <a:gd name="T29" fmla="*/ 7 h 33"/>
                <a:gd name="T30" fmla="*/ 5 w 27"/>
                <a:gd name="T31" fmla="*/ 4 h 33"/>
                <a:gd name="T32" fmla="*/ 3 w 27"/>
                <a:gd name="T33" fmla="*/ 4 h 33"/>
                <a:gd name="T34" fmla="*/ 1 w 27"/>
                <a:gd name="T35" fmla="*/ 4 h 33"/>
                <a:gd name="T36" fmla="*/ 1 w 27"/>
                <a:gd name="T37" fmla="*/ 4 h 33"/>
                <a:gd name="T38" fmla="*/ 1 w 27"/>
                <a:gd name="T39" fmla="*/ 7 h 33"/>
                <a:gd name="T40" fmla="*/ 0 w 27"/>
                <a:gd name="T41" fmla="*/ 7 h 33"/>
                <a:gd name="T42" fmla="*/ 3 w 27"/>
                <a:gd name="T43" fmla="*/ 10 h 33"/>
                <a:gd name="T44" fmla="*/ 3 w 27"/>
                <a:gd name="T45" fmla="*/ 17 h 33"/>
                <a:gd name="T46" fmla="*/ 5 w 27"/>
                <a:gd name="T47" fmla="*/ 17 h 33"/>
                <a:gd name="T48" fmla="*/ 5 w 27"/>
                <a:gd name="T49" fmla="*/ 29 h 33"/>
                <a:gd name="T50" fmla="*/ 8 w 27"/>
                <a:gd name="T51" fmla="*/ 33 h 33"/>
                <a:gd name="T52" fmla="*/ 10 w 27"/>
                <a:gd name="T53" fmla="*/ 33 h 33"/>
                <a:gd name="T54" fmla="*/ 17 w 27"/>
                <a:gd name="T55" fmla="*/ 31 h 33"/>
                <a:gd name="T56" fmla="*/ 27 w 27"/>
                <a:gd name="T57" fmla="*/ 14 h 33"/>
                <a:gd name="T58" fmla="*/ 27 w 27"/>
                <a:gd name="T59" fmla="*/ 12 h 33"/>
                <a:gd name="T60" fmla="*/ 25 w 27"/>
                <a:gd name="T61" fmla="*/ 10 h 33"/>
                <a:gd name="T62" fmla="*/ 25 w 27"/>
                <a:gd name="T63" fmla="*/ 9 h 33"/>
                <a:gd name="T64" fmla="*/ 24 w 27"/>
                <a:gd name="T65" fmla="*/ 9 h 33"/>
                <a:gd name="T66" fmla="*/ 22 w 27"/>
                <a:gd name="T67" fmla="*/ 7 h 33"/>
                <a:gd name="T68" fmla="*/ 22 w 27"/>
                <a:gd name="T69" fmla="*/ 5 h 33"/>
                <a:gd name="T70" fmla="*/ 22 w 27"/>
                <a:gd name="T71" fmla="*/ 4 h 33"/>
                <a:gd name="T72" fmla="*/ 24 w 27"/>
                <a:gd name="T73" fmla="*/ 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33">
                  <a:moveTo>
                    <a:pt x="24" y="2"/>
                  </a:moveTo>
                  <a:lnTo>
                    <a:pt x="24" y="2"/>
                  </a:lnTo>
                  <a:lnTo>
                    <a:pt x="22" y="0"/>
                  </a:lnTo>
                  <a:lnTo>
                    <a:pt x="22" y="0"/>
                  </a:lnTo>
                  <a:lnTo>
                    <a:pt x="20" y="0"/>
                  </a:lnTo>
                  <a:lnTo>
                    <a:pt x="17" y="2"/>
                  </a:lnTo>
                  <a:lnTo>
                    <a:pt x="13" y="2"/>
                  </a:lnTo>
                  <a:lnTo>
                    <a:pt x="13" y="2"/>
                  </a:lnTo>
                  <a:lnTo>
                    <a:pt x="13" y="4"/>
                  </a:lnTo>
                  <a:lnTo>
                    <a:pt x="13" y="5"/>
                  </a:lnTo>
                  <a:lnTo>
                    <a:pt x="12" y="7"/>
                  </a:lnTo>
                  <a:lnTo>
                    <a:pt x="10" y="7"/>
                  </a:lnTo>
                  <a:lnTo>
                    <a:pt x="8" y="7"/>
                  </a:lnTo>
                  <a:lnTo>
                    <a:pt x="6" y="7"/>
                  </a:lnTo>
                  <a:lnTo>
                    <a:pt x="6" y="7"/>
                  </a:lnTo>
                  <a:lnTo>
                    <a:pt x="5" y="4"/>
                  </a:lnTo>
                  <a:lnTo>
                    <a:pt x="3" y="4"/>
                  </a:lnTo>
                  <a:lnTo>
                    <a:pt x="1" y="4"/>
                  </a:lnTo>
                  <a:lnTo>
                    <a:pt x="1" y="4"/>
                  </a:lnTo>
                  <a:lnTo>
                    <a:pt x="1" y="7"/>
                  </a:lnTo>
                  <a:lnTo>
                    <a:pt x="0" y="7"/>
                  </a:lnTo>
                  <a:lnTo>
                    <a:pt x="3" y="10"/>
                  </a:lnTo>
                  <a:lnTo>
                    <a:pt x="3" y="17"/>
                  </a:lnTo>
                  <a:lnTo>
                    <a:pt x="5" y="17"/>
                  </a:lnTo>
                  <a:lnTo>
                    <a:pt x="5" y="29"/>
                  </a:lnTo>
                  <a:lnTo>
                    <a:pt x="8" y="33"/>
                  </a:lnTo>
                  <a:lnTo>
                    <a:pt x="10" y="33"/>
                  </a:lnTo>
                  <a:lnTo>
                    <a:pt x="17" y="31"/>
                  </a:lnTo>
                  <a:lnTo>
                    <a:pt x="27" y="14"/>
                  </a:lnTo>
                  <a:lnTo>
                    <a:pt x="27" y="12"/>
                  </a:lnTo>
                  <a:lnTo>
                    <a:pt x="25" y="10"/>
                  </a:lnTo>
                  <a:lnTo>
                    <a:pt x="25" y="9"/>
                  </a:lnTo>
                  <a:lnTo>
                    <a:pt x="24" y="9"/>
                  </a:lnTo>
                  <a:lnTo>
                    <a:pt x="22" y="7"/>
                  </a:lnTo>
                  <a:lnTo>
                    <a:pt x="22" y="5"/>
                  </a:lnTo>
                  <a:lnTo>
                    <a:pt x="22" y="4"/>
                  </a:lnTo>
                  <a:lnTo>
                    <a:pt x="24"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2" name="Freeform 53"/>
            <p:cNvSpPr>
              <a:spLocks/>
            </p:cNvSpPr>
            <p:nvPr/>
          </p:nvSpPr>
          <p:spPr bwMode="auto">
            <a:xfrm>
              <a:off x="987" y="3095"/>
              <a:ext cx="27" cy="33"/>
            </a:xfrm>
            <a:custGeom>
              <a:avLst/>
              <a:gdLst>
                <a:gd name="T0" fmla="*/ 24 w 27"/>
                <a:gd name="T1" fmla="*/ 2 h 33"/>
                <a:gd name="T2" fmla="*/ 24 w 27"/>
                <a:gd name="T3" fmla="*/ 2 h 33"/>
                <a:gd name="T4" fmla="*/ 22 w 27"/>
                <a:gd name="T5" fmla="*/ 0 h 33"/>
                <a:gd name="T6" fmla="*/ 22 w 27"/>
                <a:gd name="T7" fmla="*/ 0 h 33"/>
                <a:gd name="T8" fmla="*/ 20 w 27"/>
                <a:gd name="T9" fmla="*/ 0 h 33"/>
                <a:gd name="T10" fmla="*/ 17 w 27"/>
                <a:gd name="T11" fmla="*/ 2 h 33"/>
                <a:gd name="T12" fmla="*/ 13 w 27"/>
                <a:gd name="T13" fmla="*/ 2 h 33"/>
                <a:gd name="T14" fmla="*/ 13 w 27"/>
                <a:gd name="T15" fmla="*/ 2 h 33"/>
                <a:gd name="T16" fmla="*/ 13 w 27"/>
                <a:gd name="T17" fmla="*/ 4 h 33"/>
                <a:gd name="T18" fmla="*/ 13 w 27"/>
                <a:gd name="T19" fmla="*/ 5 h 33"/>
                <a:gd name="T20" fmla="*/ 12 w 27"/>
                <a:gd name="T21" fmla="*/ 7 h 33"/>
                <a:gd name="T22" fmla="*/ 10 w 27"/>
                <a:gd name="T23" fmla="*/ 7 h 33"/>
                <a:gd name="T24" fmla="*/ 8 w 27"/>
                <a:gd name="T25" fmla="*/ 7 h 33"/>
                <a:gd name="T26" fmla="*/ 6 w 27"/>
                <a:gd name="T27" fmla="*/ 7 h 33"/>
                <a:gd name="T28" fmla="*/ 6 w 27"/>
                <a:gd name="T29" fmla="*/ 7 h 33"/>
                <a:gd name="T30" fmla="*/ 5 w 27"/>
                <a:gd name="T31" fmla="*/ 4 h 33"/>
                <a:gd name="T32" fmla="*/ 3 w 27"/>
                <a:gd name="T33" fmla="*/ 4 h 33"/>
                <a:gd name="T34" fmla="*/ 1 w 27"/>
                <a:gd name="T35" fmla="*/ 4 h 33"/>
                <a:gd name="T36" fmla="*/ 1 w 27"/>
                <a:gd name="T37" fmla="*/ 4 h 33"/>
                <a:gd name="T38" fmla="*/ 1 w 27"/>
                <a:gd name="T39" fmla="*/ 7 h 33"/>
                <a:gd name="T40" fmla="*/ 0 w 27"/>
                <a:gd name="T41" fmla="*/ 7 h 33"/>
                <a:gd name="T42" fmla="*/ 3 w 27"/>
                <a:gd name="T43" fmla="*/ 10 h 33"/>
                <a:gd name="T44" fmla="*/ 3 w 27"/>
                <a:gd name="T45" fmla="*/ 17 h 33"/>
                <a:gd name="T46" fmla="*/ 5 w 27"/>
                <a:gd name="T47" fmla="*/ 17 h 33"/>
                <a:gd name="T48" fmla="*/ 5 w 27"/>
                <a:gd name="T49" fmla="*/ 29 h 33"/>
                <a:gd name="T50" fmla="*/ 8 w 27"/>
                <a:gd name="T51" fmla="*/ 33 h 33"/>
                <a:gd name="T52" fmla="*/ 10 w 27"/>
                <a:gd name="T53" fmla="*/ 33 h 33"/>
                <a:gd name="T54" fmla="*/ 17 w 27"/>
                <a:gd name="T55" fmla="*/ 31 h 33"/>
                <a:gd name="T56" fmla="*/ 27 w 27"/>
                <a:gd name="T57" fmla="*/ 14 h 33"/>
                <a:gd name="T58" fmla="*/ 27 w 27"/>
                <a:gd name="T59" fmla="*/ 12 h 33"/>
                <a:gd name="T60" fmla="*/ 25 w 27"/>
                <a:gd name="T61" fmla="*/ 10 h 33"/>
                <a:gd name="T62" fmla="*/ 25 w 27"/>
                <a:gd name="T63" fmla="*/ 9 h 33"/>
                <a:gd name="T64" fmla="*/ 24 w 27"/>
                <a:gd name="T65" fmla="*/ 9 h 33"/>
                <a:gd name="T66" fmla="*/ 22 w 27"/>
                <a:gd name="T67" fmla="*/ 7 h 33"/>
                <a:gd name="T68" fmla="*/ 22 w 27"/>
                <a:gd name="T69" fmla="*/ 5 h 33"/>
                <a:gd name="T70" fmla="*/ 22 w 27"/>
                <a:gd name="T71" fmla="*/ 4 h 33"/>
                <a:gd name="T72" fmla="*/ 24 w 27"/>
                <a:gd name="T73" fmla="*/ 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33">
                  <a:moveTo>
                    <a:pt x="24" y="2"/>
                  </a:moveTo>
                  <a:lnTo>
                    <a:pt x="24" y="2"/>
                  </a:lnTo>
                  <a:lnTo>
                    <a:pt x="22" y="0"/>
                  </a:lnTo>
                  <a:lnTo>
                    <a:pt x="22" y="0"/>
                  </a:lnTo>
                  <a:lnTo>
                    <a:pt x="20" y="0"/>
                  </a:lnTo>
                  <a:lnTo>
                    <a:pt x="17" y="2"/>
                  </a:lnTo>
                  <a:lnTo>
                    <a:pt x="13" y="2"/>
                  </a:lnTo>
                  <a:lnTo>
                    <a:pt x="13" y="2"/>
                  </a:lnTo>
                  <a:lnTo>
                    <a:pt x="13" y="4"/>
                  </a:lnTo>
                  <a:lnTo>
                    <a:pt x="13" y="5"/>
                  </a:lnTo>
                  <a:lnTo>
                    <a:pt x="12" y="7"/>
                  </a:lnTo>
                  <a:lnTo>
                    <a:pt x="10" y="7"/>
                  </a:lnTo>
                  <a:lnTo>
                    <a:pt x="8" y="7"/>
                  </a:lnTo>
                  <a:lnTo>
                    <a:pt x="6" y="7"/>
                  </a:lnTo>
                  <a:lnTo>
                    <a:pt x="6" y="7"/>
                  </a:lnTo>
                  <a:lnTo>
                    <a:pt x="5" y="4"/>
                  </a:lnTo>
                  <a:lnTo>
                    <a:pt x="3" y="4"/>
                  </a:lnTo>
                  <a:lnTo>
                    <a:pt x="1" y="4"/>
                  </a:lnTo>
                  <a:lnTo>
                    <a:pt x="1" y="4"/>
                  </a:lnTo>
                  <a:lnTo>
                    <a:pt x="1" y="7"/>
                  </a:lnTo>
                  <a:lnTo>
                    <a:pt x="0" y="7"/>
                  </a:lnTo>
                  <a:lnTo>
                    <a:pt x="3" y="10"/>
                  </a:lnTo>
                  <a:lnTo>
                    <a:pt x="3" y="17"/>
                  </a:lnTo>
                  <a:lnTo>
                    <a:pt x="5" y="17"/>
                  </a:lnTo>
                  <a:lnTo>
                    <a:pt x="5" y="29"/>
                  </a:lnTo>
                  <a:lnTo>
                    <a:pt x="8" y="33"/>
                  </a:lnTo>
                  <a:lnTo>
                    <a:pt x="10" y="33"/>
                  </a:lnTo>
                  <a:lnTo>
                    <a:pt x="17" y="31"/>
                  </a:lnTo>
                  <a:lnTo>
                    <a:pt x="27" y="14"/>
                  </a:lnTo>
                  <a:lnTo>
                    <a:pt x="27" y="12"/>
                  </a:lnTo>
                  <a:lnTo>
                    <a:pt x="25" y="10"/>
                  </a:lnTo>
                  <a:lnTo>
                    <a:pt x="25" y="9"/>
                  </a:lnTo>
                  <a:lnTo>
                    <a:pt x="24" y="9"/>
                  </a:lnTo>
                  <a:lnTo>
                    <a:pt x="22" y="7"/>
                  </a:lnTo>
                  <a:lnTo>
                    <a:pt x="22" y="5"/>
                  </a:lnTo>
                  <a:lnTo>
                    <a:pt x="22" y="4"/>
                  </a:lnTo>
                  <a:lnTo>
                    <a:pt x="24"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3" name="Freeform 54"/>
            <p:cNvSpPr>
              <a:spLocks/>
            </p:cNvSpPr>
            <p:nvPr/>
          </p:nvSpPr>
          <p:spPr bwMode="auto">
            <a:xfrm>
              <a:off x="1043" y="3205"/>
              <a:ext cx="48" cy="120"/>
            </a:xfrm>
            <a:custGeom>
              <a:avLst/>
              <a:gdLst>
                <a:gd name="T0" fmla="*/ 15 w 48"/>
                <a:gd name="T1" fmla="*/ 4 h 120"/>
                <a:gd name="T2" fmla="*/ 14 w 48"/>
                <a:gd name="T3" fmla="*/ 2 h 120"/>
                <a:gd name="T4" fmla="*/ 10 w 48"/>
                <a:gd name="T5" fmla="*/ 4 h 120"/>
                <a:gd name="T6" fmla="*/ 7 w 48"/>
                <a:gd name="T7" fmla="*/ 2 h 120"/>
                <a:gd name="T8" fmla="*/ 3 w 48"/>
                <a:gd name="T9" fmla="*/ 0 h 120"/>
                <a:gd name="T10" fmla="*/ 3 w 48"/>
                <a:gd name="T11" fmla="*/ 2 h 120"/>
                <a:gd name="T12" fmla="*/ 7 w 48"/>
                <a:gd name="T13" fmla="*/ 4 h 120"/>
                <a:gd name="T14" fmla="*/ 10 w 48"/>
                <a:gd name="T15" fmla="*/ 10 h 120"/>
                <a:gd name="T16" fmla="*/ 12 w 48"/>
                <a:gd name="T17" fmla="*/ 17 h 120"/>
                <a:gd name="T18" fmla="*/ 14 w 48"/>
                <a:gd name="T19" fmla="*/ 21 h 120"/>
                <a:gd name="T20" fmla="*/ 12 w 48"/>
                <a:gd name="T21" fmla="*/ 22 h 120"/>
                <a:gd name="T22" fmla="*/ 10 w 48"/>
                <a:gd name="T23" fmla="*/ 24 h 120"/>
                <a:gd name="T24" fmla="*/ 7 w 48"/>
                <a:gd name="T25" fmla="*/ 33 h 120"/>
                <a:gd name="T26" fmla="*/ 9 w 48"/>
                <a:gd name="T27" fmla="*/ 47 h 120"/>
                <a:gd name="T28" fmla="*/ 10 w 48"/>
                <a:gd name="T29" fmla="*/ 48 h 120"/>
                <a:gd name="T30" fmla="*/ 7 w 48"/>
                <a:gd name="T31" fmla="*/ 50 h 120"/>
                <a:gd name="T32" fmla="*/ 5 w 48"/>
                <a:gd name="T33" fmla="*/ 52 h 120"/>
                <a:gd name="T34" fmla="*/ 2 w 48"/>
                <a:gd name="T35" fmla="*/ 64 h 120"/>
                <a:gd name="T36" fmla="*/ 0 w 48"/>
                <a:gd name="T37" fmla="*/ 67 h 120"/>
                <a:gd name="T38" fmla="*/ 2 w 48"/>
                <a:gd name="T39" fmla="*/ 71 h 120"/>
                <a:gd name="T40" fmla="*/ 5 w 48"/>
                <a:gd name="T41" fmla="*/ 72 h 120"/>
                <a:gd name="T42" fmla="*/ 7 w 48"/>
                <a:gd name="T43" fmla="*/ 72 h 120"/>
                <a:gd name="T44" fmla="*/ 10 w 48"/>
                <a:gd name="T45" fmla="*/ 77 h 120"/>
                <a:gd name="T46" fmla="*/ 14 w 48"/>
                <a:gd name="T47" fmla="*/ 81 h 120"/>
                <a:gd name="T48" fmla="*/ 26 w 48"/>
                <a:gd name="T49" fmla="*/ 79 h 120"/>
                <a:gd name="T50" fmla="*/ 27 w 48"/>
                <a:gd name="T51" fmla="*/ 93 h 120"/>
                <a:gd name="T52" fmla="*/ 26 w 48"/>
                <a:gd name="T53" fmla="*/ 96 h 120"/>
                <a:gd name="T54" fmla="*/ 24 w 48"/>
                <a:gd name="T55" fmla="*/ 100 h 120"/>
                <a:gd name="T56" fmla="*/ 24 w 48"/>
                <a:gd name="T57" fmla="*/ 103 h 120"/>
                <a:gd name="T58" fmla="*/ 27 w 48"/>
                <a:gd name="T59" fmla="*/ 108 h 120"/>
                <a:gd name="T60" fmla="*/ 33 w 48"/>
                <a:gd name="T61" fmla="*/ 115 h 120"/>
                <a:gd name="T62" fmla="*/ 36 w 48"/>
                <a:gd name="T63" fmla="*/ 117 h 120"/>
                <a:gd name="T64" fmla="*/ 34 w 48"/>
                <a:gd name="T65" fmla="*/ 120 h 120"/>
                <a:gd name="T66" fmla="*/ 39 w 48"/>
                <a:gd name="T67" fmla="*/ 120 h 120"/>
                <a:gd name="T68" fmla="*/ 39 w 48"/>
                <a:gd name="T69" fmla="*/ 117 h 120"/>
                <a:gd name="T70" fmla="*/ 38 w 48"/>
                <a:gd name="T71" fmla="*/ 114 h 120"/>
                <a:gd name="T72" fmla="*/ 38 w 48"/>
                <a:gd name="T73" fmla="*/ 110 h 120"/>
                <a:gd name="T74" fmla="*/ 39 w 48"/>
                <a:gd name="T75" fmla="*/ 108 h 120"/>
                <a:gd name="T76" fmla="*/ 46 w 48"/>
                <a:gd name="T77" fmla="*/ 103 h 120"/>
                <a:gd name="T78" fmla="*/ 48 w 48"/>
                <a:gd name="T79" fmla="*/ 95 h 120"/>
                <a:gd name="T80" fmla="*/ 48 w 48"/>
                <a:gd name="T81" fmla="*/ 86 h 120"/>
                <a:gd name="T82" fmla="*/ 33 w 48"/>
                <a:gd name="T83" fmla="*/ 64 h 120"/>
                <a:gd name="T84" fmla="*/ 31 w 48"/>
                <a:gd name="T85" fmla="*/ 67 h 120"/>
                <a:gd name="T86" fmla="*/ 34 w 48"/>
                <a:gd name="T87" fmla="*/ 69 h 120"/>
                <a:gd name="T88" fmla="*/ 38 w 48"/>
                <a:gd name="T89" fmla="*/ 77 h 120"/>
                <a:gd name="T90" fmla="*/ 36 w 48"/>
                <a:gd name="T91" fmla="*/ 79 h 120"/>
                <a:gd name="T92" fmla="*/ 34 w 48"/>
                <a:gd name="T93" fmla="*/ 76 h 120"/>
                <a:gd name="T94" fmla="*/ 33 w 48"/>
                <a:gd name="T95" fmla="*/ 74 h 120"/>
                <a:gd name="T96" fmla="*/ 31 w 48"/>
                <a:gd name="T97" fmla="*/ 74 h 120"/>
                <a:gd name="T98" fmla="*/ 29 w 48"/>
                <a:gd name="T99" fmla="*/ 76 h 120"/>
                <a:gd name="T100" fmla="*/ 27 w 48"/>
                <a:gd name="T101" fmla="*/ 76 h 120"/>
                <a:gd name="T102" fmla="*/ 27 w 48"/>
                <a:gd name="T103" fmla="*/ 72 h 120"/>
                <a:gd name="T104" fmla="*/ 27 w 48"/>
                <a:gd name="T105" fmla="*/ 69 h 120"/>
                <a:gd name="T106" fmla="*/ 24 w 48"/>
                <a:gd name="T107" fmla="*/ 62 h 120"/>
                <a:gd name="T108" fmla="*/ 24 w 48"/>
                <a:gd name="T109" fmla="*/ 59 h 120"/>
                <a:gd name="T110" fmla="*/ 19 w 48"/>
                <a:gd name="T111" fmla="*/ 45 h 120"/>
                <a:gd name="T112" fmla="*/ 22 w 48"/>
                <a:gd name="T113" fmla="*/ 36 h 120"/>
                <a:gd name="T114" fmla="*/ 22 w 48"/>
                <a:gd name="T115" fmla="*/ 17 h 120"/>
                <a:gd name="T116" fmla="*/ 21 w 48"/>
                <a:gd name="T117" fmla="*/ 14 h 120"/>
                <a:gd name="T118" fmla="*/ 17 w 48"/>
                <a:gd name="T119" fmla="*/ 9 h 120"/>
                <a:gd name="T120" fmla="*/ 19 w 48"/>
                <a:gd name="T121" fmla="*/ 4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8" h="120">
                  <a:moveTo>
                    <a:pt x="17" y="5"/>
                  </a:moveTo>
                  <a:lnTo>
                    <a:pt x="15" y="4"/>
                  </a:lnTo>
                  <a:lnTo>
                    <a:pt x="15" y="2"/>
                  </a:lnTo>
                  <a:lnTo>
                    <a:pt x="14" y="2"/>
                  </a:lnTo>
                  <a:lnTo>
                    <a:pt x="10" y="4"/>
                  </a:lnTo>
                  <a:lnTo>
                    <a:pt x="10" y="4"/>
                  </a:lnTo>
                  <a:lnTo>
                    <a:pt x="9" y="2"/>
                  </a:lnTo>
                  <a:lnTo>
                    <a:pt x="7" y="2"/>
                  </a:lnTo>
                  <a:lnTo>
                    <a:pt x="3" y="0"/>
                  </a:lnTo>
                  <a:lnTo>
                    <a:pt x="3" y="0"/>
                  </a:lnTo>
                  <a:lnTo>
                    <a:pt x="3" y="2"/>
                  </a:lnTo>
                  <a:lnTo>
                    <a:pt x="3" y="2"/>
                  </a:lnTo>
                  <a:lnTo>
                    <a:pt x="3" y="4"/>
                  </a:lnTo>
                  <a:lnTo>
                    <a:pt x="7" y="4"/>
                  </a:lnTo>
                  <a:lnTo>
                    <a:pt x="9" y="9"/>
                  </a:lnTo>
                  <a:lnTo>
                    <a:pt x="10" y="10"/>
                  </a:lnTo>
                  <a:lnTo>
                    <a:pt x="12" y="12"/>
                  </a:lnTo>
                  <a:lnTo>
                    <a:pt x="12" y="17"/>
                  </a:lnTo>
                  <a:lnTo>
                    <a:pt x="14" y="19"/>
                  </a:lnTo>
                  <a:lnTo>
                    <a:pt x="14" y="21"/>
                  </a:lnTo>
                  <a:lnTo>
                    <a:pt x="14" y="21"/>
                  </a:lnTo>
                  <a:lnTo>
                    <a:pt x="12" y="22"/>
                  </a:lnTo>
                  <a:lnTo>
                    <a:pt x="10" y="22"/>
                  </a:lnTo>
                  <a:lnTo>
                    <a:pt x="10" y="24"/>
                  </a:lnTo>
                  <a:lnTo>
                    <a:pt x="9" y="29"/>
                  </a:lnTo>
                  <a:lnTo>
                    <a:pt x="7" y="33"/>
                  </a:lnTo>
                  <a:lnTo>
                    <a:pt x="9" y="45"/>
                  </a:lnTo>
                  <a:lnTo>
                    <a:pt x="9" y="47"/>
                  </a:lnTo>
                  <a:lnTo>
                    <a:pt x="10" y="47"/>
                  </a:lnTo>
                  <a:lnTo>
                    <a:pt x="10" y="48"/>
                  </a:lnTo>
                  <a:lnTo>
                    <a:pt x="10" y="48"/>
                  </a:lnTo>
                  <a:lnTo>
                    <a:pt x="7" y="50"/>
                  </a:lnTo>
                  <a:lnTo>
                    <a:pt x="7" y="50"/>
                  </a:lnTo>
                  <a:lnTo>
                    <a:pt x="5" y="52"/>
                  </a:lnTo>
                  <a:lnTo>
                    <a:pt x="3" y="52"/>
                  </a:lnTo>
                  <a:lnTo>
                    <a:pt x="2" y="64"/>
                  </a:lnTo>
                  <a:lnTo>
                    <a:pt x="0" y="65"/>
                  </a:lnTo>
                  <a:lnTo>
                    <a:pt x="0" y="67"/>
                  </a:lnTo>
                  <a:lnTo>
                    <a:pt x="0" y="69"/>
                  </a:lnTo>
                  <a:lnTo>
                    <a:pt x="2" y="71"/>
                  </a:lnTo>
                  <a:lnTo>
                    <a:pt x="2" y="72"/>
                  </a:lnTo>
                  <a:lnTo>
                    <a:pt x="5" y="72"/>
                  </a:lnTo>
                  <a:lnTo>
                    <a:pt x="5" y="72"/>
                  </a:lnTo>
                  <a:lnTo>
                    <a:pt x="7" y="72"/>
                  </a:lnTo>
                  <a:lnTo>
                    <a:pt x="7" y="74"/>
                  </a:lnTo>
                  <a:lnTo>
                    <a:pt x="10" y="77"/>
                  </a:lnTo>
                  <a:lnTo>
                    <a:pt x="12" y="81"/>
                  </a:lnTo>
                  <a:lnTo>
                    <a:pt x="14" y="81"/>
                  </a:lnTo>
                  <a:lnTo>
                    <a:pt x="24" y="79"/>
                  </a:lnTo>
                  <a:lnTo>
                    <a:pt x="26" y="79"/>
                  </a:lnTo>
                  <a:lnTo>
                    <a:pt x="26" y="81"/>
                  </a:lnTo>
                  <a:lnTo>
                    <a:pt x="27" y="93"/>
                  </a:lnTo>
                  <a:lnTo>
                    <a:pt x="27" y="95"/>
                  </a:lnTo>
                  <a:lnTo>
                    <a:pt x="26" y="96"/>
                  </a:lnTo>
                  <a:lnTo>
                    <a:pt x="26" y="98"/>
                  </a:lnTo>
                  <a:lnTo>
                    <a:pt x="24" y="100"/>
                  </a:lnTo>
                  <a:lnTo>
                    <a:pt x="24" y="103"/>
                  </a:lnTo>
                  <a:lnTo>
                    <a:pt x="24" y="103"/>
                  </a:lnTo>
                  <a:lnTo>
                    <a:pt x="26" y="108"/>
                  </a:lnTo>
                  <a:lnTo>
                    <a:pt x="27" y="108"/>
                  </a:lnTo>
                  <a:lnTo>
                    <a:pt x="27" y="110"/>
                  </a:lnTo>
                  <a:lnTo>
                    <a:pt x="33" y="115"/>
                  </a:lnTo>
                  <a:lnTo>
                    <a:pt x="34" y="117"/>
                  </a:lnTo>
                  <a:lnTo>
                    <a:pt x="36" y="117"/>
                  </a:lnTo>
                  <a:lnTo>
                    <a:pt x="36" y="119"/>
                  </a:lnTo>
                  <a:lnTo>
                    <a:pt x="34" y="120"/>
                  </a:lnTo>
                  <a:lnTo>
                    <a:pt x="36" y="120"/>
                  </a:lnTo>
                  <a:lnTo>
                    <a:pt x="39" y="120"/>
                  </a:lnTo>
                  <a:lnTo>
                    <a:pt x="39" y="120"/>
                  </a:lnTo>
                  <a:lnTo>
                    <a:pt x="39" y="117"/>
                  </a:lnTo>
                  <a:lnTo>
                    <a:pt x="38" y="115"/>
                  </a:lnTo>
                  <a:lnTo>
                    <a:pt x="38" y="114"/>
                  </a:lnTo>
                  <a:lnTo>
                    <a:pt x="38" y="112"/>
                  </a:lnTo>
                  <a:lnTo>
                    <a:pt x="38" y="110"/>
                  </a:lnTo>
                  <a:lnTo>
                    <a:pt x="38" y="108"/>
                  </a:lnTo>
                  <a:lnTo>
                    <a:pt x="39" y="108"/>
                  </a:lnTo>
                  <a:lnTo>
                    <a:pt x="46" y="105"/>
                  </a:lnTo>
                  <a:lnTo>
                    <a:pt x="46" y="103"/>
                  </a:lnTo>
                  <a:lnTo>
                    <a:pt x="46" y="96"/>
                  </a:lnTo>
                  <a:lnTo>
                    <a:pt x="48" y="95"/>
                  </a:lnTo>
                  <a:lnTo>
                    <a:pt x="46" y="91"/>
                  </a:lnTo>
                  <a:lnTo>
                    <a:pt x="48" y="86"/>
                  </a:lnTo>
                  <a:lnTo>
                    <a:pt x="48" y="83"/>
                  </a:lnTo>
                  <a:lnTo>
                    <a:pt x="33" y="64"/>
                  </a:lnTo>
                  <a:lnTo>
                    <a:pt x="31" y="65"/>
                  </a:lnTo>
                  <a:lnTo>
                    <a:pt x="31" y="67"/>
                  </a:lnTo>
                  <a:lnTo>
                    <a:pt x="33" y="69"/>
                  </a:lnTo>
                  <a:lnTo>
                    <a:pt x="34" y="69"/>
                  </a:lnTo>
                  <a:lnTo>
                    <a:pt x="34" y="71"/>
                  </a:lnTo>
                  <a:lnTo>
                    <a:pt x="38" y="77"/>
                  </a:lnTo>
                  <a:lnTo>
                    <a:pt x="38" y="79"/>
                  </a:lnTo>
                  <a:lnTo>
                    <a:pt x="36" y="79"/>
                  </a:lnTo>
                  <a:lnTo>
                    <a:pt x="36" y="79"/>
                  </a:lnTo>
                  <a:lnTo>
                    <a:pt x="34" y="76"/>
                  </a:lnTo>
                  <a:lnTo>
                    <a:pt x="33" y="76"/>
                  </a:lnTo>
                  <a:lnTo>
                    <a:pt x="33" y="74"/>
                  </a:lnTo>
                  <a:lnTo>
                    <a:pt x="33" y="74"/>
                  </a:lnTo>
                  <a:lnTo>
                    <a:pt x="31" y="74"/>
                  </a:lnTo>
                  <a:lnTo>
                    <a:pt x="31" y="76"/>
                  </a:lnTo>
                  <a:lnTo>
                    <a:pt x="29" y="76"/>
                  </a:lnTo>
                  <a:lnTo>
                    <a:pt x="27" y="76"/>
                  </a:lnTo>
                  <a:lnTo>
                    <a:pt x="27" y="76"/>
                  </a:lnTo>
                  <a:lnTo>
                    <a:pt x="27" y="74"/>
                  </a:lnTo>
                  <a:lnTo>
                    <a:pt x="27" y="72"/>
                  </a:lnTo>
                  <a:lnTo>
                    <a:pt x="27" y="69"/>
                  </a:lnTo>
                  <a:lnTo>
                    <a:pt x="27" y="69"/>
                  </a:lnTo>
                  <a:lnTo>
                    <a:pt x="24" y="65"/>
                  </a:lnTo>
                  <a:lnTo>
                    <a:pt x="24" y="62"/>
                  </a:lnTo>
                  <a:lnTo>
                    <a:pt x="24" y="59"/>
                  </a:lnTo>
                  <a:lnTo>
                    <a:pt x="24" y="59"/>
                  </a:lnTo>
                  <a:lnTo>
                    <a:pt x="19" y="47"/>
                  </a:lnTo>
                  <a:lnTo>
                    <a:pt x="19" y="45"/>
                  </a:lnTo>
                  <a:lnTo>
                    <a:pt x="19" y="43"/>
                  </a:lnTo>
                  <a:lnTo>
                    <a:pt x="22" y="36"/>
                  </a:lnTo>
                  <a:lnTo>
                    <a:pt x="21" y="19"/>
                  </a:lnTo>
                  <a:lnTo>
                    <a:pt x="22" y="17"/>
                  </a:lnTo>
                  <a:lnTo>
                    <a:pt x="22" y="16"/>
                  </a:lnTo>
                  <a:lnTo>
                    <a:pt x="21" y="14"/>
                  </a:lnTo>
                  <a:lnTo>
                    <a:pt x="19" y="12"/>
                  </a:lnTo>
                  <a:lnTo>
                    <a:pt x="17" y="9"/>
                  </a:lnTo>
                  <a:lnTo>
                    <a:pt x="17" y="5"/>
                  </a:lnTo>
                  <a:lnTo>
                    <a:pt x="19" y="4"/>
                  </a:lnTo>
                  <a:lnTo>
                    <a:pt x="17" y="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4" name="Freeform 55"/>
            <p:cNvSpPr>
              <a:spLocks/>
            </p:cNvSpPr>
            <p:nvPr/>
          </p:nvSpPr>
          <p:spPr bwMode="auto">
            <a:xfrm>
              <a:off x="1043" y="3205"/>
              <a:ext cx="48" cy="120"/>
            </a:xfrm>
            <a:custGeom>
              <a:avLst/>
              <a:gdLst>
                <a:gd name="T0" fmla="*/ 15 w 48"/>
                <a:gd name="T1" fmla="*/ 4 h 120"/>
                <a:gd name="T2" fmla="*/ 14 w 48"/>
                <a:gd name="T3" fmla="*/ 2 h 120"/>
                <a:gd name="T4" fmla="*/ 10 w 48"/>
                <a:gd name="T5" fmla="*/ 4 h 120"/>
                <a:gd name="T6" fmla="*/ 7 w 48"/>
                <a:gd name="T7" fmla="*/ 2 h 120"/>
                <a:gd name="T8" fmla="*/ 3 w 48"/>
                <a:gd name="T9" fmla="*/ 0 h 120"/>
                <a:gd name="T10" fmla="*/ 3 w 48"/>
                <a:gd name="T11" fmla="*/ 2 h 120"/>
                <a:gd name="T12" fmla="*/ 7 w 48"/>
                <a:gd name="T13" fmla="*/ 4 h 120"/>
                <a:gd name="T14" fmla="*/ 10 w 48"/>
                <a:gd name="T15" fmla="*/ 10 h 120"/>
                <a:gd name="T16" fmla="*/ 12 w 48"/>
                <a:gd name="T17" fmla="*/ 17 h 120"/>
                <a:gd name="T18" fmla="*/ 14 w 48"/>
                <a:gd name="T19" fmla="*/ 21 h 120"/>
                <a:gd name="T20" fmla="*/ 12 w 48"/>
                <a:gd name="T21" fmla="*/ 22 h 120"/>
                <a:gd name="T22" fmla="*/ 10 w 48"/>
                <a:gd name="T23" fmla="*/ 24 h 120"/>
                <a:gd name="T24" fmla="*/ 7 w 48"/>
                <a:gd name="T25" fmla="*/ 33 h 120"/>
                <a:gd name="T26" fmla="*/ 9 w 48"/>
                <a:gd name="T27" fmla="*/ 47 h 120"/>
                <a:gd name="T28" fmla="*/ 10 w 48"/>
                <a:gd name="T29" fmla="*/ 48 h 120"/>
                <a:gd name="T30" fmla="*/ 7 w 48"/>
                <a:gd name="T31" fmla="*/ 50 h 120"/>
                <a:gd name="T32" fmla="*/ 5 w 48"/>
                <a:gd name="T33" fmla="*/ 52 h 120"/>
                <a:gd name="T34" fmla="*/ 2 w 48"/>
                <a:gd name="T35" fmla="*/ 64 h 120"/>
                <a:gd name="T36" fmla="*/ 0 w 48"/>
                <a:gd name="T37" fmla="*/ 67 h 120"/>
                <a:gd name="T38" fmla="*/ 2 w 48"/>
                <a:gd name="T39" fmla="*/ 71 h 120"/>
                <a:gd name="T40" fmla="*/ 5 w 48"/>
                <a:gd name="T41" fmla="*/ 72 h 120"/>
                <a:gd name="T42" fmla="*/ 7 w 48"/>
                <a:gd name="T43" fmla="*/ 72 h 120"/>
                <a:gd name="T44" fmla="*/ 10 w 48"/>
                <a:gd name="T45" fmla="*/ 77 h 120"/>
                <a:gd name="T46" fmla="*/ 14 w 48"/>
                <a:gd name="T47" fmla="*/ 81 h 120"/>
                <a:gd name="T48" fmla="*/ 26 w 48"/>
                <a:gd name="T49" fmla="*/ 79 h 120"/>
                <a:gd name="T50" fmla="*/ 27 w 48"/>
                <a:gd name="T51" fmla="*/ 93 h 120"/>
                <a:gd name="T52" fmla="*/ 26 w 48"/>
                <a:gd name="T53" fmla="*/ 96 h 120"/>
                <a:gd name="T54" fmla="*/ 24 w 48"/>
                <a:gd name="T55" fmla="*/ 100 h 120"/>
                <a:gd name="T56" fmla="*/ 24 w 48"/>
                <a:gd name="T57" fmla="*/ 103 h 120"/>
                <a:gd name="T58" fmla="*/ 27 w 48"/>
                <a:gd name="T59" fmla="*/ 108 h 120"/>
                <a:gd name="T60" fmla="*/ 33 w 48"/>
                <a:gd name="T61" fmla="*/ 115 h 120"/>
                <a:gd name="T62" fmla="*/ 36 w 48"/>
                <a:gd name="T63" fmla="*/ 117 h 120"/>
                <a:gd name="T64" fmla="*/ 34 w 48"/>
                <a:gd name="T65" fmla="*/ 120 h 120"/>
                <a:gd name="T66" fmla="*/ 39 w 48"/>
                <a:gd name="T67" fmla="*/ 120 h 120"/>
                <a:gd name="T68" fmla="*/ 39 w 48"/>
                <a:gd name="T69" fmla="*/ 117 h 120"/>
                <a:gd name="T70" fmla="*/ 38 w 48"/>
                <a:gd name="T71" fmla="*/ 114 h 120"/>
                <a:gd name="T72" fmla="*/ 38 w 48"/>
                <a:gd name="T73" fmla="*/ 110 h 120"/>
                <a:gd name="T74" fmla="*/ 39 w 48"/>
                <a:gd name="T75" fmla="*/ 108 h 120"/>
                <a:gd name="T76" fmla="*/ 46 w 48"/>
                <a:gd name="T77" fmla="*/ 103 h 120"/>
                <a:gd name="T78" fmla="*/ 48 w 48"/>
                <a:gd name="T79" fmla="*/ 95 h 120"/>
                <a:gd name="T80" fmla="*/ 48 w 48"/>
                <a:gd name="T81" fmla="*/ 86 h 120"/>
                <a:gd name="T82" fmla="*/ 33 w 48"/>
                <a:gd name="T83" fmla="*/ 64 h 120"/>
                <a:gd name="T84" fmla="*/ 31 w 48"/>
                <a:gd name="T85" fmla="*/ 67 h 120"/>
                <a:gd name="T86" fmla="*/ 34 w 48"/>
                <a:gd name="T87" fmla="*/ 69 h 120"/>
                <a:gd name="T88" fmla="*/ 38 w 48"/>
                <a:gd name="T89" fmla="*/ 77 h 120"/>
                <a:gd name="T90" fmla="*/ 36 w 48"/>
                <a:gd name="T91" fmla="*/ 79 h 120"/>
                <a:gd name="T92" fmla="*/ 34 w 48"/>
                <a:gd name="T93" fmla="*/ 76 h 120"/>
                <a:gd name="T94" fmla="*/ 33 w 48"/>
                <a:gd name="T95" fmla="*/ 74 h 120"/>
                <a:gd name="T96" fmla="*/ 31 w 48"/>
                <a:gd name="T97" fmla="*/ 74 h 120"/>
                <a:gd name="T98" fmla="*/ 29 w 48"/>
                <a:gd name="T99" fmla="*/ 76 h 120"/>
                <a:gd name="T100" fmla="*/ 27 w 48"/>
                <a:gd name="T101" fmla="*/ 76 h 120"/>
                <a:gd name="T102" fmla="*/ 27 w 48"/>
                <a:gd name="T103" fmla="*/ 72 h 120"/>
                <a:gd name="T104" fmla="*/ 27 w 48"/>
                <a:gd name="T105" fmla="*/ 69 h 120"/>
                <a:gd name="T106" fmla="*/ 24 w 48"/>
                <a:gd name="T107" fmla="*/ 62 h 120"/>
                <a:gd name="T108" fmla="*/ 24 w 48"/>
                <a:gd name="T109" fmla="*/ 59 h 120"/>
                <a:gd name="T110" fmla="*/ 19 w 48"/>
                <a:gd name="T111" fmla="*/ 45 h 120"/>
                <a:gd name="T112" fmla="*/ 22 w 48"/>
                <a:gd name="T113" fmla="*/ 36 h 120"/>
                <a:gd name="T114" fmla="*/ 22 w 48"/>
                <a:gd name="T115" fmla="*/ 17 h 120"/>
                <a:gd name="T116" fmla="*/ 21 w 48"/>
                <a:gd name="T117" fmla="*/ 14 h 120"/>
                <a:gd name="T118" fmla="*/ 17 w 48"/>
                <a:gd name="T119" fmla="*/ 9 h 120"/>
                <a:gd name="T120" fmla="*/ 19 w 48"/>
                <a:gd name="T121" fmla="*/ 4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8" h="120">
                  <a:moveTo>
                    <a:pt x="17" y="5"/>
                  </a:moveTo>
                  <a:lnTo>
                    <a:pt x="15" y="4"/>
                  </a:lnTo>
                  <a:lnTo>
                    <a:pt x="15" y="2"/>
                  </a:lnTo>
                  <a:lnTo>
                    <a:pt x="14" y="2"/>
                  </a:lnTo>
                  <a:lnTo>
                    <a:pt x="10" y="4"/>
                  </a:lnTo>
                  <a:lnTo>
                    <a:pt x="10" y="4"/>
                  </a:lnTo>
                  <a:lnTo>
                    <a:pt x="9" y="2"/>
                  </a:lnTo>
                  <a:lnTo>
                    <a:pt x="7" y="2"/>
                  </a:lnTo>
                  <a:lnTo>
                    <a:pt x="3" y="0"/>
                  </a:lnTo>
                  <a:lnTo>
                    <a:pt x="3" y="0"/>
                  </a:lnTo>
                  <a:lnTo>
                    <a:pt x="3" y="2"/>
                  </a:lnTo>
                  <a:lnTo>
                    <a:pt x="3" y="2"/>
                  </a:lnTo>
                  <a:lnTo>
                    <a:pt x="3" y="4"/>
                  </a:lnTo>
                  <a:lnTo>
                    <a:pt x="7" y="4"/>
                  </a:lnTo>
                  <a:lnTo>
                    <a:pt x="9" y="9"/>
                  </a:lnTo>
                  <a:lnTo>
                    <a:pt x="10" y="10"/>
                  </a:lnTo>
                  <a:lnTo>
                    <a:pt x="12" y="12"/>
                  </a:lnTo>
                  <a:lnTo>
                    <a:pt x="12" y="17"/>
                  </a:lnTo>
                  <a:lnTo>
                    <a:pt x="14" y="19"/>
                  </a:lnTo>
                  <a:lnTo>
                    <a:pt x="14" y="21"/>
                  </a:lnTo>
                  <a:lnTo>
                    <a:pt x="14" y="21"/>
                  </a:lnTo>
                  <a:lnTo>
                    <a:pt x="12" y="22"/>
                  </a:lnTo>
                  <a:lnTo>
                    <a:pt x="10" y="22"/>
                  </a:lnTo>
                  <a:lnTo>
                    <a:pt x="10" y="24"/>
                  </a:lnTo>
                  <a:lnTo>
                    <a:pt x="9" y="29"/>
                  </a:lnTo>
                  <a:lnTo>
                    <a:pt x="7" y="33"/>
                  </a:lnTo>
                  <a:lnTo>
                    <a:pt x="9" y="45"/>
                  </a:lnTo>
                  <a:lnTo>
                    <a:pt x="9" y="47"/>
                  </a:lnTo>
                  <a:lnTo>
                    <a:pt x="10" y="47"/>
                  </a:lnTo>
                  <a:lnTo>
                    <a:pt x="10" y="48"/>
                  </a:lnTo>
                  <a:lnTo>
                    <a:pt x="10" y="48"/>
                  </a:lnTo>
                  <a:lnTo>
                    <a:pt x="7" y="50"/>
                  </a:lnTo>
                  <a:lnTo>
                    <a:pt x="7" y="50"/>
                  </a:lnTo>
                  <a:lnTo>
                    <a:pt x="5" y="52"/>
                  </a:lnTo>
                  <a:lnTo>
                    <a:pt x="3" y="52"/>
                  </a:lnTo>
                  <a:lnTo>
                    <a:pt x="2" y="64"/>
                  </a:lnTo>
                  <a:lnTo>
                    <a:pt x="0" y="65"/>
                  </a:lnTo>
                  <a:lnTo>
                    <a:pt x="0" y="67"/>
                  </a:lnTo>
                  <a:lnTo>
                    <a:pt x="0" y="69"/>
                  </a:lnTo>
                  <a:lnTo>
                    <a:pt x="2" y="71"/>
                  </a:lnTo>
                  <a:lnTo>
                    <a:pt x="2" y="72"/>
                  </a:lnTo>
                  <a:lnTo>
                    <a:pt x="5" y="72"/>
                  </a:lnTo>
                  <a:lnTo>
                    <a:pt x="5" y="72"/>
                  </a:lnTo>
                  <a:lnTo>
                    <a:pt x="7" y="72"/>
                  </a:lnTo>
                  <a:lnTo>
                    <a:pt x="7" y="74"/>
                  </a:lnTo>
                  <a:lnTo>
                    <a:pt x="10" y="77"/>
                  </a:lnTo>
                  <a:lnTo>
                    <a:pt x="12" y="81"/>
                  </a:lnTo>
                  <a:lnTo>
                    <a:pt x="14" y="81"/>
                  </a:lnTo>
                  <a:lnTo>
                    <a:pt x="24" y="79"/>
                  </a:lnTo>
                  <a:lnTo>
                    <a:pt x="26" y="79"/>
                  </a:lnTo>
                  <a:lnTo>
                    <a:pt x="26" y="81"/>
                  </a:lnTo>
                  <a:lnTo>
                    <a:pt x="27" y="93"/>
                  </a:lnTo>
                  <a:lnTo>
                    <a:pt x="27" y="95"/>
                  </a:lnTo>
                  <a:lnTo>
                    <a:pt x="26" y="96"/>
                  </a:lnTo>
                  <a:lnTo>
                    <a:pt x="26" y="98"/>
                  </a:lnTo>
                  <a:lnTo>
                    <a:pt x="24" y="100"/>
                  </a:lnTo>
                  <a:lnTo>
                    <a:pt x="24" y="103"/>
                  </a:lnTo>
                  <a:lnTo>
                    <a:pt x="24" y="103"/>
                  </a:lnTo>
                  <a:lnTo>
                    <a:pt x="26" y="108"/>
                  </a:lnTo>
                  <a:lnTo>
                    <a:pt x="27" y="108"/>
                  </a:lnTo>
                  <a:lnTo>
                    <a:pt x="27" y="110"/>
                  </a:lnTo>
                  <a:lnTo>
                    <a:pt x="33" y="115"/>
                  </a:lnTo>
                  <a:lnTo>
                    <a:pt x="34" y="117"/>
                  </a:lnTo>
                  <a:lnTo>
                    <a:pt x="36" y="117"/>
                  </a:lnTo>
                  <a:lnTo>
                    <a:pt x="36" y="119"/>
                  </a:lnTo>
                  <a:lnTo>
                    <a:pt x="34" y="120"/>
                  </a:lnTo>
                  <a:lnTo>
                    <a:pt x="36" y="120"/>
                  </a:lnTo>
                  <a:lnTo>
                    <a:pt x="39" y="120"/>
                  </a:lnTo>
                  <a:lnTo>
                    <a:pt x="39" y="120"/>
                  </a:lnTo>
                  <a:lnTo>
                    <a:pt x="39" y="117"/>
                  </a:lnTo>
                  <a:lnTo>
                    <a:pt x="38" y="115"/>
                  </a:lnTo>
                  <a:lnTo>
                    <a:pt x="38" y="114"/>
                  </a:lnTo>
                  <a:lnTo>
                    <a:pt x="38" y="112"/>
                  </a:lnTo>
                  <a:lnTo>
                    <a:pt x="38" y="110"/>
                  </a:lnTo>
                  <a:lnTo>
                    <a:pt x="38" y="108"/>
                  </a:lnTo>
                  <a:lnTo>
                    <a:pt x="39" y="108"/>
                  </a:lnTo>
                  <a:lnTo>
                    <a:pt x="46" y="105"/>
                  </a:lnTo>
                  <a:lnTo>
                    <a:pt x="46" y="103"/>
                  </a:lnTo>
                  <a:lnTo>
                    <a:pt x="46" y="96"/>
                  </a:lnTo>
                  <a:lnTo>
                    <a:pt x="48" y="95"/>
                  </a:lnTo>
                  <a:lnTo>
                    <a:pt x="46" y="91"/>
                  </a:lnTo>
                  <a:lnTo>
                    <a:pt x="48" y="86"/>
                  </a:lnTo>
                  <a:lnTo>
                    <a:pt x="48" y="83"/>
                  </a:lnTo>
                  <a:lnTo>
                    <a:pt x="33" y="64"/>
                  </a:lnTo>
                  <a:lnTo>
                    <a:pt x="31" y="65"/>
                  </a:lnTo>
                  <a:lnTo>
                    <a:pt x="31" y="67"/>
                  </a:lnTo>
                  <a:lnTo>
                    <a:pt x="33" y="69"/>
                  </a:lnTo>
                  <a:lnTo>
                    <a:pt x="34" y="69"/>
                  </a:lnTo>
                  <a:lnTo>
                    <a:pt x="34" y="71"/>
                  </a:lnTo>
                  <a:lnTo>
                    <a:pt x="38" y="77"/>
                  </a:lnTo>
                  <a:lnTo>
                    <a:pt x="38" y="79"/>
                  </a:lnTo>
                  <a:lnTo>
                    <a:pt x="36" y="79"/>
                  </a:lnTo>
                  <a:lnTo>
                    <a:pt x="36" y="79"/>
                  </a:lnTo>
                  <a:lnTo>
                    <a:pt x="34" y="76"/>
                  </a:lnTo>
                  <a:lnTo>
                    <a:pt x="33" y="76"/>
                  </a:lnTo>
                  <a:lnTo>
                    <a:pt x="33" y="74"/>
                  </a:lnTo>
                  <a:lnTo>
                    <a:pt x="33" y="74"/>
                  </a:lnTo>
                  <a:lnTo>
                    <a:pt x="31" y="74"/>
                  </a:lnTo>
                  <a:lnTo>
                    <a:pt x="31" y="76"/>
                  </a:lnTo>
                  <a:lnTo>
                    <a:pt x="29" y="76"/>
                  </a:lnTo>
                  <a:lnTo>
                    <a:pt x="27" y="76"/>
                  </a:lnTo>
                  <a:lnTo>
                    <a:pt x="27" y="76"/>
                  </a:lnTo>
                  <a:lnTo>
                    <a:pt x="27" y="74"/>
                  </a:lnTo>
                  <a:lnTo>
                    <a:pt x="27" y="72"/>
                  </a:lnTo>
                  <a:lnTo>
                    <a:pt x="27" y="69"/>
                  </a:lnTo>
                  <a:lnTo>
                    <a:pt x="27" y="69"/>
                  </a:lnTo>
                  <a:lnTo>
                    <a:pt x="24" y="65"/>
                  </a:lnTo>
                  <a:lnTo>
                    <a:pt x="24" y="62"/>
                  </a:lnTo>
                  <a:lnTo>
                    <a:pt x="24" y="59"/>
                  </a:lnTo>
                  <a:lnTo>
                    <a:pt x="24" y="59"/>
                  </a:lnTo>
                  <a:lnTo>
                    <a:pt x="19" y="47"/>
                  </a:lnTo>
                  <a:lnTo>
                    <a:pt x="19" y="45"/>
                  </a:lnTo>
                  <a:lnTo>
                    <a:pt x="19" y="43"/>
                  </a:lnTo>
                  <a:lnTo>
                    <a:pt x="22" y="36"/>
                  </a:lnTo>
                  <a:lnTo>
                    <a:pt x="21" y="19"/>
                  </a:lnTo>
                  <a:lnTo>
                    <a:pt x="22" y="17"/>
                  </a:lnTo>
                  <a:lnTo>
                    <a:pt x="22" y="16"/>
                  </a:lnTo>
                  <a:lnTo>
                    <a:pt x="21" y="14"/>
                  </a:lnTo>
                  <a:lnTo>
                    <a:pt x="19" y="12"/>
                  </a:lnTo>
                  <a:lnTo>
                    <a:pt x="17" y="9"/>
                  </a:lnTo>
                  <a:lnTo>
                    <a:pt x="17" y="5"/>
                  </a:lnTo>
                  <a:lnTo>
                    <a:pt x="19" y="4"/>
                  </a:lnTo>
                  <a:lnTo>
                    <a:pt x="17" y="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5" name="Freeform 56"/>
            <p:cNvSpPr>
              <a:spLocks/>
            </p:cNvSpPr>
            <p:nvPr/>
          </p:nvSpPr>
          <p:spPr bwMode="auto">
            <a:xfrm>
              <a:off x="997" y="2997"/>
              <a:ext cx="80" cy="84"/>
            </a:xfrm>
            <a:custGeom>
              <a:avLst/>
              <a:gdLst>
                <a:gd name="T0" fmla="*/ 65 w 80"/>
                <a:gd name="T1" fmla="*/ 2 h 84"/>
                <a:gd name="T2" fmla="*/ 65 w 80"/>
                <a:gd name="T3" fmla="*/ 0 h 84"/>
                <a:gd name="T4" fmla="*/ 65 w 80"/>
                <a:gd name="T5" fmla="*/ 0 h 84"/>
                <a:gd name="T6" fmla="*/ 56 w 80"/>
                <a:gd name="T7" fmla="*/ 5 h 84"/>
                <a:gd name="T8" fmla="*/ 34 w 80"/>
                <a:gd name="T9" fmla="*/ 9 h 84"/>
                <a:gd name="T10" fmla="*/ 32 w 80"/>
                <a:gd name="T11" fmla="*/ 7 h 84"/>
                <a:gd name="T12" fmla="*/ 29 w 80"/>
                <a:gd name="T13" fmla="*/ 7 h 84"/>
                <a:gd name="T14" fmla="*/ 27 w 80"/>
                <a:gd name="T15" fmla="*/ 7 h 84"/>
                <a:gd name="T16" fmla="*/ 24 w 80"/>
                <a:gd name="T17" fmla="*/ 7 h 84"/>
                <a:gd name="T18" fmla="*/ 20 w 80"/>
                <a:gd name="T19" fmla="*/ 7 h 84"/>
                <a:gd name="T20" fmla="*/ 17 w 80"/>
                <a:gd name="T21" fmla="*/ 7 h 84"/>
                <a:gd name="T22" fmla="*/ 17 w 80"/>
                <a:gd name="T23" fmla="*/ 22 h 84"/>
                <a:gd name="T24" fmla="*/ 17 w 80"/>
                <a:gd name="T25" fmla="*/ 26 h 84"/>
                <a:gd name="T26" fmla="*/ 20 w 80"/>
                <a:gd name="T27" fmla="*/ 28 h 84"/>
                <a:gd name="T28" fmla="*/ 22 w 80"/>
                <a:gd name="T29" fmla="*/ 28 h 84"/>
                <a:gd name="T30" fmla="*/ 24 w 80"/>
                <a:gd name="T31" fmla="*/ 29 h 84"/>
                <a:gd name="T32" fmla="*/ 24 w 80"/>
                <a:gd name="T33" fmla="*/ 31 h 84"/>
                <a:gd name="T34" fmla="*/ 22 w 80"/>
                <a:gd name="T35" fmla="*/ 34 h 84"/>
                <a:gd name="T36" fmla="*/ 19 w 80"/>
                <a:gd name="T37" fmla="*/ 38 h 84"/>
                <a:gd name="T38" fmla="*/ 15 w 80"/>
                <a:gd name="T39" fmla="*/ 40 h 84"/>
                <a:gd name="T40" fmla="*/ 3 w 80"/>
                <a:gd name="T41" fmla="*/ 53 h 84"/>
                <a:gd name="T42" fmla="*/ 0 w 80"/>
                <a:gd name="T43" fmla="*/ 83 h 84"/>
                <a:gd name="T44" fmla="*/ 0 w 80"/>
                <a:gd name="T45" fmla="*/ 84 h 84"/>
                <a:gd name="T46" fmla="*/ 2 w 80"/>
                <a:gd name="T47" fmla="*/ 84 h 84"/>
                <a:gd name="T48" fmla="*/ 5 w 80"/>
                <a:gd name="T49" fmla="*/ 84 h 84"/>
                <a:gd name="T50" fmla="*/ 7 w 80"/>
                <a:gd name="T51" fmla="*/ 81 h 84"/>
                <a:gd name="T52" fmla="*/ 7 w 80"/>
                <a:gd name="T53" fmla="*/ 81 h 84"/>
                <a:gd name="T54" fmla="*/ 10 w 80"/>
                <a:gd name="T55" fmla="*/ 79 h 84"/>
                <a:gd name="T56" fmla="*/ 10 w 80"/>
                <a:gd name="T57" fmla="*/ 79 h 84"/>
                <a:gd name="T58" fmla="*/ 17 w 80"/>
                <a:gd name="T59" fmla="*/ 79 h 84"/>
                <a:gd name="T60" fmla="*/ 19 w 80"/>
                <a:gd name="T61" fmla="*/ 79 h 84"/>
                <a:gd name="T62" fmla="*/ 19 w 80"/>
                <a:gd name="T63" fmla="*/ 77 h 84"/>
                <a:gd name="T64" fmla="*/ 32 w 80"/>
                <a:gd name="T65" fmla="*/ 79 h 84"/>
                <a:gd name="T66" fmla="*/ 31 w 80"/>
                <a:gd name="T67" fmla="*/ 77 h 84"/>
                <a:gd name="T68" fmla="*/ 34 w 80"/>
                <a:gd name="T69" fmla="*/ 69 h 84"/>
                <a:gd name="T70" fmla="*/ 32 w 80"/>
                <a:gd name="T71" fmla="*/ 67 h 84"/>
                <a:gd name="T72" fmla="*/ 32 w 80"/>
                <a:gd name="T73" fmla="*/ 65 h 84"/>
                <a:gd name="T74" fmla="*/ 39 w 80"/>
                <a:gd name="T75" fmla="*/ 64 h 84"/>
                <a:gd name="T76" fmla="*/ 41 w 80"/>
                <a:gd name="T77" fmla="*/ 62 h 84"/>
                <a:gd name="T78" fmla="*/ 43 w 80"/>
                <a:gd name="T79" fmla="*/ 62 h 84"/>
                <a:gd name="T80" fmla="*/ 43 w 80"/>
                <a:gd name="T81" fmla="*/ 62 h 84"/>
                <a:gd name="T82" fmla="*/ 44 w 80"/>
                <a:gd name="T83" fmla="*/ 60 h 84"/>
                <a:gd name="T84" fmla="*/ 44 w 80"/>
                <a:gd name="T85" fmla="*/ 62 h 84"/>
                <a:gd name="T86" fmla="*/ 48 w 80"/>
                <a:gd name="T87" fmla="*/ 62 h 84"/>
                <a:gd name="T88" fmla="*/ 49 w 80"/>
                <a:gd name="T89" fmla="*/ 62 h 84"/>
                <a:gd name="T90" fmla="*/ 53 w 80"/>
                <a:gd name="T91" fmla="*/ 59 h 84"/>
                <a:gd name="T92" fmla="*/ 60 w 80"/>
                <a:gd name="T93" fmla="*/ 60 h 84"/>
                <a:gd name="T94" fmla="*/ 61 w 80"/>
                <a:gd name="T95" fmla="*/ 60 h 84"/>
                <a:gd name="T96" fmla="*/ 65 w 80"/>
                <a:gd name="T97" fmla="*/ 60 h 84"/>
                <a:gd name="T98" fmla="*/ 79 w 80"/>
                <a:gd name="T99" fmla="*/ 40 h 84"/>
                <a:gd name="T100" fmla="*/ 80 w 80"/>
                <a:gd name="T101" fmla="*/ 22 h 84"/>
                <a:gd name="T102" fmla="*/ 79 w 80"/>
                <a:gd name="T103" fmla="*/ 21 h 84"/>
                <a:gd name="T104" fmla="*/ 77 w 80"/>
                <a:gd name="T105" fmla="*/ 19 h 84"/>
                <a:gd name="T106" fmla="*/ 73 w 80"/>
                <a:gd name="T107" fmla="*/ 17 h 84"/>
                <a:gd name="T108" fmla="*/ 73 w 80"/>
                <a:gd name="T109" fmla="*/ 16 h 84"/>
                <a:gd name="T110" fmla="*/ 70 w 80"/>
                <a:gd name="T111" fmla="*/ 7 h 84"/>
                <a:gd name="T112" fmla="*/ 70 w 80"/>
                <a:gd name="T113" fmla="*/ 5 h 84"/>
                <a:gd name="T114" fmla="*/ 70 w 80"/>
                <a:gd name="T115" fmla="*/ 5 h 84"/>
                <a:gd name="T116" fmla="*/ 70 w 80"/>
                <a:gd name="T117" fmla="*/ 4 h 84"/>
                <a:gd name="T118" fmla="*/ 68 w 80"/>
                <a:gd name="T119" fmla="*/ 2 h 84"/>
                <a:gd name="T120" fmla="*/ 65 w 80"/>
                <a:gd name="T121" fmla="*/ 2 h 84"/>
                <a:gd name="T122" fmla="*/ 65 w 80"/>
                <a:gd name="T123" fmla="*/ 2 h 84"/>
                <a:gd name="T124" fmla="*/ 65 w 80"/>
                <a:gd name="T125" fmla="*/ 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0" h="84">
                  <a:moveTo>
                    <a:pt x="65" y="2"/>
                  </a:moveTo>
                  <a:lnTo>
                    <a:pt x="65" y="0"/>
                  </a:lnTo>
                  <a:lnTo>
                    <a:pt x="65" y="0"/>
                  </a:lnTo>
                  <a:lnTo>
                    <a:pt x="56" y="5"/>
                  </a:lnTo>
                  <a:lnTo>
                    <a:pt x="34" y="9"/>
                  </a:lnTo>
                  <a:lnTo>
                    <a:pt x="32" y="7"/>
                  </a:lnTo>
                  <a:lnTo>
                    <a:pt x="29" y="7"/>
                  </a:lnTo>
                  <a:lnTo>
                    <a:pt x="27" y="7"/>
                  </a:lnTo>
                  <a:lnTo>
                    <a:pt x="24" y="7"/>
                  </a:lnTo>
                  <a:lnTo>
                    <a:pt x="20" y="7"/>
                  </a:lnTo>
                  <a:lnTo>
                    <a:pt x="17" y="7"/>
                  </a:lnTo>
                  <a:lnTo>
                    <a:pt x="17" y="22"/>
                  </a:lnTo>
                  <a:lnTo>
                    <a:pt x="17" y="26"/>
                  </a:lnTo>
                  <a:lnTo>
                    <a:pt x="20" y="28"/>
                  </a:lnTo>
                  <a:lnTo>
                    <a:pt x="22" y="28"/>
                  </a:lnTo>
                  <a:lnTo>
                    <a:pt x="24" y="29"/>
                  </a:lnTo>
                  <a:lnTo>
                    <a:pt x="24" y="31"/>
                  </a:lnTo>
                  <a:lnTo>
                    <a:pt x="22" y="34"/>
                  </a:lnTo>
                  <a:lnTo>
                    <a:pt x="19" y="38"/>
                  </a:lnTo>
                  <a:lnTo>
                    <a:pt x="15" y="40"/>
                  </a:lnTo>
                  <a:lnTo>
                    <a:pt x="3" y="53"/>
                  </a:lnTo>
                  <a:lnTo>
                    <a:pt x="0" y="83"/>
                  </a:lnTo>
                  <a:lnTo>
                    <a:pt x="0" y="84"/>
                  </a:lnTo>
                  <a:lnTo>
                    <a:pt x="2" y="84"/>
                  </a:lnTo>
                  <a:lnTo>
                    <a:pt x="5" y="84"/>
                  </a:lnTo>
                  <a:lnTo>
                    <a:pt x="7" y="81"/>
                  </a:lnTo>
                  <a:lnTo>
                    <a:pt x="7" y="81"/>
                  </a:lnTo>
                  <a:lnTo>
                    <a:pt x="10" y="79"/>
                  </a:lnTo>
                  <a:lnTo>
                    <a:pt x="10" y="79"/>
                  </a:lnTo>
                  <a:lnTo>
                    <a:pt x="17" y="79"/>
                  </a:lnTo>
                  <a:lnTo>
                    <a:pt x="19" y="79"/>
                  </a:lnTo>
                  <a:lnTo>
                    <a:pt x="19" y="77"/>
                  </a:lnTo>
                  <a:lnTo>
                    <a:pt x="32" y="79"/>
                  </a:lnTo>
                  <a:lnTo>
                    <a:pt x="31" y="77"/>
                  </a:lnTo>
                  <a:lnTo>
                    <a:pt x="34" y="69"/>
                  </a:lnTo>
                  <a:lnTo>
                    <a:pt x="32" y="67"/>
                  </a:lnTo>
                  <a:lnTo>
                    <a:pt x="32" y="65"/>
                  </a:lnTo>
                  <a:lnTo>
                    <a:pt x="39" y="64"/>
                  </a:lnTo>
                  <a:lnTo>
                    <a:pt x="41" y="62"/>
                  </a:lnTo>
                  <a:lnTo>
                    <a:pt x="43" y="62"/>
                  </a:lnTo>
                  <a:lnTo>
                    <a:pt x="43" y="62"/>
                  </a:lnTo>
                  <a:lnTo>
                    <a:pt x="44" y="60"/>
                  </a:lnTo>
                  <a:lnTo>
                    <a:pt x="44" y="62"/>
                  </a:lnTo>
                  <a:lnTo>
                    <a:pt x="48" y="62"/>
                  </a:lnTo>
                  <a:lnTo>
                    <a:pt x="49" y="62"/>
                  </a:lnTo>
                  <a:lnTo>
                    <a:pt x="53" y="59"/>
                  </a:lnTo>
                  <a:lnTo>
                    <a:pt x="60" y="60"/>
                  </a:lnTo>
                  <a:lnTo>
                    <a:pt x="61" y="60"/>
                  </a:lnTo>
                  <a:lnTo>
                    <a:pt x="65" y="60"/>
                  </a:lnTo>
                  <a:lnTo>
                    <a:pt x="79" y="40"/>
                  </a:lnTo>
                  <a:lnTo>
                    <a:pt x="80" y="22"/>
                  </a:lnTo>
                  <a:lnTo>
                    <a:pt x="79" y="21"/>
                  </a:lnTo>
                  <a:lnTo>
                    <a:pt x="77" y="19"/>
                  </a:lnTo>
                  <a:lnTo>
                    <a:pt x="73" y="17"/>
                  </a:lnTo>
                  <a:lnTo>
                    <a:pt x="73" y="16"/>
                  </a:lnTo>
                  <a:lnTo>
                    <a:pt x="70" y="7"/>
                  </a:lnTo>
                  <a:lnTo>
                    <a:pt x="70" y="5"/>
                  </a:lnTo>
                  <a:lnTo>
                    <a:pt x="70" y="5"/>
                  </a:lnTo>
                  <a:lnTo>
                    <a:pt x="70" y="4"/>
                  </a:lnTo>
                  <a:lnTo>
                    <a:pt x="68" y="2"/>
                  </a:lnTo>
                  <a:lnTo>
                    <a:pt x="65" y="2"/>
                  </a:lnTo>
                  <a:lnTo>
                    <a:pt x="65" y="2"/>
                  </a:lnTo>
                  <a:lnTo>
                    <a:pt x="65"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6" name="Freeform 57"/>
            <p:cNvSpPr>
              <a:spLocks/>
            </p:cNvSpPr>
            <p:nvPr/>
          </p:nvSpPr>
          <p:spPr bwMode="auto">
            <a:xfrm>
              <a:off x="997" y="2997"/>
              <a:ext cx="80" cy="84"/>
            </a:xfrm>
            <a:custGeom>
              <a:avLst/>
              <a:gdLst>
                <a:gd name="T0" fmla="*/ 65 w 80"/>
                <a:gd name="T1" fmla="*/ 2 h 84"/>
                <a:gd name="T2" fmla="*/ 65 w 80"/>
                <a:gd name="T3" fmla="*/ 0 h 84"/>
                <a:gd name="T4" fmla="*/ 65 w 80"/>
                <a:gd name="T5" fmla="*/ 0 h 84"/>
                <a:gd name="T6" fmla="*/ 56 w 80"/>
                <a:gd name="T7" fmla="*/ 5 h 84"/>
                <a:gd name="T8" fmla="*/ 34 w 80"/>
                <a:gd name="T9" fmla="*/ 9 h 84"/>
                <a:gd name="T10" fmla="*/ 32 w 80"/>
                <a:gd name="T11" fmla="*/ 7 h 84"/>
                <a:gd name="T12" fmla="*/ 29 w 80"/>
                <a:gd name="T13" fmla="*/ 7 h 84"/>
                <a:gd name="T14" fmla="*/ 27 w 80"/>
                <a:gd name="T15" fmla="*/ 7 h 84"/>
                <a:gd name="T16" fmla="*/ 24 w 80"/>
                <a:gd name="T17" fmla="*/ 7 h 84"/>
                <a:gd name="T18" fmla="*/ 20 w 80"/>
                <a:gd name="T19" fmla="*/ 7 h 84"/>
                <a:gd name="T20" fmla="*/ 17 w 80"/>
                <a:gd name="T21" fmla="*/ 7 h 84"/>
                <a:gd name="T22" fmla="*/ 17 w 80"/>
                <a:gd name="T23" fmla="*/ 22 h 84"/>
                <a:gd name="T24" fmla="*/ 17 w 80"/>
                <a:gd name="T25" fmla="*/ 26 h 84"/>
                <a:gd name="T26" fmla="*/ 20 w 80"/>
                <a:gd name="T27" fmla="*/ 28 h 84"/>
                <a:gd name="T28" fmla="*/ 22 w 80"/>
                <a:gd name="T29" fmla="*/ 28 h 84"/>
                <a:gd name="T30" fmla="*/ 24 w 80"/>
                <a:gd name="T31" fmla="*/ 29 h 84"/>
                <a:gd name="T32" fmla="*/ 24 w 80"/>
                <a:gd name="T33" fmla="*/ 31 h 84"/>
                <a:gd name="T34" fmla="*/ 22 w 80"/>
                <a:gd name="T35" fmla="*/ 34 h 84"/>
                <a:gd name="T36" fmla="*/ 19 w 80"/>
                <a:gd name="T37" fmla="*/ 38 h 84"/>
                <a:gd name="T38" fmla="*/ 15 w 80"/>
                <a:gd name="T39" fmla="*/ 40 h 84"/>
                <a:gd name="T40" fmla="*/ 3 w 80"/>
                <a:gd name="T41" fmla="*/ 53 h 84"/>
                <a:gd name="T42" fmla="*/ 0 w 80"/>
                <a:gd name="T43" fmla="*/ 83 h 84"/>
                <a:gd name="T44" fmla="*/ 0 w 80"/>
                <a:gd name="T45" fmla="*/ 84 h 84"/>
                <a:gd name="T46" fmla="*/ 2 w 80"/>
                <a:gd name="T47" fmla="*/ 84 h 84"/>
                <a:gd name="T48" fmla="*/ 5 w 80"/>
                <a:gd name="T49" fmla="*/ 84 h 84"/>
                <a:gd name="T50" fmla="*/ 7 w 80"/>
                <a:gd name="T51" fmla="*/ 81 h 84"/>
                <a:gd name="T52" fmla="*/ 7 w 80"/>
                <a:gd name="T53" fmla="*/ 81 h 84"/>
                <a:gd name="T54" fmla="*/ 10 w 80"/>
                <a:gd name="T55" fmla="*/ 79 h 84"/>
                <a:gd name="T56" fmla="*/ 10 w 80"/>
                <a:gd name="T57" fmla="*/ 79 h 84"/>
                <a:gd name="T58" fmla="*/ 17 w 80"/>
                <a:gd name="T59" fmla="*/ 79 h 84"/>
                <a:gd name="T60" fmla="*/ 19 w 80"/>
                <a:gd name="T61" fmla="*/ 79 h 84"/>
                <a:gd name="T62" fmla="*/ 19 w 80"/>
                <a:gd name="T63" fmla="*/ 77 h 84"/>
                <a:gd name="T64" fmla="*/ 32 w 80"/>
                <a:gd name="T65" fmla="*/ 79 h 84"/>
                <a:gd name="T66" fmla="*/ 31 w 80"/>
                <a:gd name="T67" fmla="*/ 77 h 84"/>
                <a:gd name="T68" fmla="*/ 34 w 80"/>
                <a:gd name="T69" fmla="*/ 69 h 84"/>
                <a:gd name="T70" fmla="*/ 32 w 80"/>
                <a:gd name="T71" fmla="*/ 67 h 84"/>
                <a:gd name="T72" fmla="*/ 32 w 80"/>
                <a:gd name="T73" fmla="*/ 65 h 84"/>
                <a:gd name="T74" fmla="*/ 39 w 80"/>
                <a:gd name="T75" fmla="*/ 64 h 84"/>
                <a:gd name="T76" fmla="*/ 41 w 80"/>
                <a:gd name="T77" fmla="*/ 62 h 84"/>
                <a:gd name="T78" fmla="*/ 43 w 80"/>
                <a:gd name="T79" fmla="*/ 62 h 84"/>
                <a:gd name="T80" fmla="*/ 43 w 80"/>
                <a:gd name="T81" fmla="*/ 62 h 84"/>
                <a:gd name="T82" fmla="*/ 44 w 80"/>
                <a:gd name="T83" fmla="*/ 60 h 84"/>
                <a:gd name="T84" fmla="*/ 44 w 80"/>
                <a:gd name="T85" fmla="*/ 62 h 84"/>
                <a:gd name="T86" fmla="*/ 48 w 80"/>
                <a:gd name="T87" fmla="*/ 62 h 84"/>
                <a:gd name="T88" fmla="*/ 49 w 80"/>
                <a:gd name="T89" fmla="*/ 62 h 84"/>
                <a:gd name="T90" fmla="*/ 53 w 80"/>
                <a:gd name="T91" fmla="*/ 59 h 84"/>
                <a:gd name="T92" fmla="*/ 60 w 80"/>
                <a:gd name="T93" fmla="*/ 60 h 84"/>
                <a:gd name="T94" fmla="*/ 61 w 80"/>
                <a:gd name="T95" fmla="*/ 60 h 84"/>
                <a:gd name="T96" fmla="*/ 65 w 80"/>
                <a:gd name="T97" fmla="*/ 60 h 84"/>
                <a:gd name="T98" fmla="*/ 79 w 80"/>
                <a:gd name="T99" fmla="*/ 40 h 84"/>
                <a:gd name="T100" fmla="*/ 80 w 80"/>
                <a:gd name="T101" fmla="*/ 22 h 84"/>
                <a:gd name="T102" fmla="*/ 79 w 80"/>
                <a:gd name="T103" fmla="*/ 21 h 84"/>
                <a:gd name="T104" fmla="*/ 77 w 80"/>
                <a:gd name="T105" fmla="*/ 19 h 84"/>
                <a:gd name="T106" fmla="*/ 73 w 80"/>
                <a:gd name="T107" fmla="*/ 17 h 84"/>
                <a:gd name="T108" fmla="*/ 73 w 80"/>
                <a:gd name="T109" fmla="*/ 16 h 84"/>
                <a:gd name="T110" fmla="*/ 70 w 80"/>
                <a:gd name="T111" fmla="*/ 7 h 84"/>
                <a:gd name="T112" fmla="*/ 70 w 80"/>
                <a:gd name="T113" fmla="*/ 5 h 84"/>
                <a:gd name="T114" fmla="*/ 70 w 80"/>
                <a:gd name="T115" fmla="*/ 5 h 84"/>
                <a:gd name="T116" fmla="*/ 70 w 80"/>
                <a:gd name="T117" fmla="*/ 4 h 84"/>
                <a:gd name="T118" fmla="*/ 68 w 80"/>
                <a:gd name="T119" fmla="*/ 2 h 84"/>
                <a:gd name="T120" fmla="*/ 65 w 80"/>
                <a:gd name="T121" fmla="*/ 2 h 84"/>
                <a:gd name="T122" fmla="*/ 65 w 80"/>
                <a:gd name="T123" fmla="*/ 2 h 84"/>
                <a:gd name="T124" fmla="*/ 65 w 80"/>
                <a:gd name="T125" fmla="*/ 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0" h="84">
                  <a:moveTo>
                    <a:pt x="65" y="2"/>
                  </a:moveTo>
                  <a:lnTo>
                    <a:pt x="65" y="0"/>
                  </a:lnTo>
                  <a:lnTo>
                    <a:pt x="65" y="0"/>
                  </a:lnTo>
                  <a:lnTo>
                    <a:pt x="56" y="5"/>
                  </a:lnTo>
                  <a:lnTo>
                    <a:pt x="34" y="9"/>
                  </a:lnTo>
                  <a:lnTo>
                    <a:pt x="32" y="7"/>
                  </a:lnTo>
                  <a:lnTo>
                    <a:pt x="29" y="7"/>
                  </a:lnTo>
                  <a:lnTo>
                    <a:pt x="27" y="7"/>
                  </a:lnTo>
                  <a:lnTo>
                    <a:pt x="24" y="7"/>
                  </a:lnTo>
                  <a:lnTo>
                    <a:pt x="20" y="7"/>
                  </a:lnTo>
                  <a:lnTo>
                    <a:pt x="17" y="7"/>
                  </a:lnTo>
                  <a:lnTo>
                    <a:pt x="17" y="22"/>
                  </a:lnTo>
                  <a:lnTo>
                    <a:pt x="17" y="26"/>
                  </a:lnTo>
                  <a:lnTo>
                    <a:pt x="20" y="28"/>
                  </a:lnTo>
                  <a:lnTo>
                    <a:pt x="22" y="28"/>
                  </a:lnTo>
                  <a:lnTo>
                    <a:pt x="24" y="29"/>
                  </a:lnTo>
                  <a:lnTo>
                    <a:pt x="24" y="31"/>
                  </a:lnTo>
                  <a:lnTo>
                    <a:pt x="22" y="34"/>
                  </a:lnTo>
                  <a:lnTo>
                    <a:pt x="19" y="38"/>
                  </a:lnTo>
                  <a:lnTo>
                    <a:pt x="15" y="40"/>
                  </a:lnTo>
                  <a:lnTo>
                    <a:pt x="3" y="53"/>
                  </a:lnTo>
                  <a:lnTo>
                    <a:pt x="0" y="83"/>
                  </a:lnTo>
                  <a:lnTo>
                    <a:pt x="0" y="84"/>
                  </a:lnTo>
                  <a:lnTo>
                    <a:pt x="2" y="84"/>
                  </a:lnTo>
                  <a:lnTo>
                    <a:pt x="5" y="84"/>
                  </a:lnTo>
                  <a:lnTo>
                    <a:pt x="7" y="81"/>
                  </a:lnTo>
                  <a:lnTo>
                    <a:pt x="7" y="81"/>
                  </a:lnTo>
                  <a:lnTo>
                    <a:pt x="10" y="79"/>
                  </a:lnTo>
                  <a:lnTo>
                    <a:pt x="10" y="79"/>
                  </a:lnTo>
                  <a:lnTo>
                    <a:pt x="17" y="79"/>
                  </a:lnTo>
                  <a:lnTo>
                    <a:pt x="19" y="79"/>
                  </a:lnTo>
                  <a:lnTo>
                    <a:pt x="19" y="77"/>
                  </a:lnTo>
                  <a:lnTo>
                    <a:pt x="32" y="79"/>
                  </a:lnTo>
                  <a:lnTo>
                    <a:pt x="31" y="77"/>
                  </a:lnTo>
                  <a:lnTo>
                    <a:pt x="34" y="69"/>
                  </a:lnTo>
                  <a:lnTo>
                    <a:pt x="32" y="67"/>
                  </a:lnTo>
                  <a:lnTo>
                    <a:pt x="32" y="65"/>
                  </a:lnTo>
                  <a:lnTo>
                    <a:pt x="39" y="64"/>
                  </a:lnTo>
                  <a:lnTo>
                    <a:pt x="41" y="62"/>
                  </a:lnTo>
                  <a:lnTo>
                    <a:pt x="43" y="62"/>
                  </a:lnTo>
                  <a:lnTo>
                    <a:pt x="43" y="62"/>
                  </a:lnTo>
                  <a:lnTo>
                    <a:pt x="44" y="60"/>
                  </a:lnTo>
                  <a:lnTo>
                    <a:pt x="44" y="62"/>
                  </a:lnTo>
                  <a:lnTo>
                    <a:pt x="48" y="62"/>
                  </a:lnTo>
                  <a:lnTo>
                    <a:pt x="49" y="62"/>
                  </a:lnTo>
                  <a:lnTo>
                    <a:pt x="53" y="59"/>
                  </a:lnTo>
                  <a:lnTo>
                    <a:pt x="60" y="60"/>
                  </a:lnTo>
                  <a:lnTo>
                    <a:pt x="61" y="60"/>
                  </a:lnTo>
                  <a:lnTo>
                    <a:pt x="65" y="60"/>
                  </a:lnTo>
                  <a:lnTo>
                    <a:pt x="79" y="40"/>
                  </a:lnTo>
                  <a:lnTo>
                    <a:pt x="80" y="22"/>
                  </a:lnTo>
                  <a:lnTo>
                    <a:pt x="79" y="21"/>
                  </a:lnTo>
                  <a:lnTo>
                    <a:pt x="77" y="19"/>
                  </a:lnTo>
                  <a:lnTo>
                    <a:pt x="73" y="17"/>
                  </a:lnTo>
                  <a:lnTo>
                    <a:pt x="73" y="16"/>
                  </a:lnTo>
                  <a:lnTo>
                    <a:pt x="70" y="7"/>
                  </a:lnTo>
                  <a:lnTo>
                    <a:pt x="70" y="5"/>
                  </a:lnTo>
                  <a:lnTo>
                    <a:pt x="70" y="5"/>
                  </a:lnTo>
                  <a:lnTo>
                    <a:pt x="70" y="4"/>
                  </a:lnTo>
                  <a:lnTo>
                    <a:pt x="68" y="2"/>
                  </a:lnTo>
                  <a:lnTo>
                    <a:pt x="65" y="2"/>
                  </a:lnTo>
                  <a:lnTo>
                    <a:pt x="65" y="2"/>
                  </a:lnTo>
                  <a:lnTo>
                    <a:pt x="65"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7" name="Freeform 58"/>
            <p:cNvSpPr>
              <a:spLocks/>
            </p:cNvSpPr>
            <p:nvPr/>
          </p:nvSpPr>
          <p:spPr bwMode="auto">
            <a:xfrm>
              <a:off x="717" y="3322"/>
              <a:ext cx="206" cy="203"/>
            </a:xfrm>
            <a:custGeom>
              <a:avLst/>
              <a:gdLst>
                <a:gd name="T0" fmla="*/ 35 w 206"/>
                <a:gd name="T1" fmla="*/ 9 h 203"/>
                <a:gd name="T2" fmla="*/ 28 w 206"/>
                <a:gd name="T3" fmla="*/ 3 h 203"/>
                <a:gd name="T4" fmla="*/ 18 w 206"/>
                <a:gd name="T5" fmla="*/ 0 h 203"/>
                <a:gd name="T6" fmla="*/ 12 w 206"/>
                <a:gd name="T7" fmla="*/ 5 h 203"/>
                <a:gd name="T8" fmla="*/ 7 w 206"/>
                <a:gd name="T9" fmla="*/ 3 h 203"/>
                <a:gd name="T10" fmla="*/ 0 w 206"/>
                <a:gd name="T11" fmla="*/ 16 h 203"/>
                <a:gd name="T12" fmla="*/ 2 w 206"/>
                <a:gd name="T13" fmla="*/ 21 h 203"/>
                <a:gd name="T14" fmla="*/ 9 w 206"/>
                <a:gd name="T15" fmla="*/ 31 h 203"/>
                <a:gd name="T16" fmla="*/ 33 w 206"/>
                <a:gd name="T17" fmla="*/ 79 h 203"/>
                <a:gd name="T18" fmla="*/ 43 w 206"/>
                <a:gd name="T19" fmla="*/ 122 h 203"/>
                <a:gd name="T20" fmla="*/ 48 w 206"/>
                <a:gd name="T21" fmla="*/ 146 h 203"/>
                <a:gd name="T22" fmla="*/ 52 w 206"/>
                <a:gd name="T23" fmla="*/ 157 h 203"/>
                <a:gd name="T24" fmla="*/ 72 w 206"/>
                <a:gd name="T25" fmla="*/ 196 h 203"/>
                <a:gd name="T26" fmla="*/ 74 w 206"/>
                <a:gd name="T27" fmla="*/ 198 h 203"/>
                <a:gd name="T28" fmla="*/ 78 w 206"/>
                <a:gd name="T29" fmla="*/ 196 h 203"/>
                <a:gd name="T30" fmla="*/ 84 w 206"/>
                <a:gd name="T31" fmla="*/ 191 h 203"/>
                <a:gd name="T32" fmla="*/ 91 w 206"/>
                <a:gd name="T33" fmla="*/ 200 h 203"/>
                <a:gd name="T34" fmla="*/ 98 w 206"/>
                <a:gd name="T35" fmla="*/ 203 h 203"/>
                <a:gd name="T36" fmla="*/ 114 w 206"/>
                <a:gd name="T37" fmla="*/ 203 h 203"/>
                <a:gd name="T38" fmla="*/ 127 w 206"/>
                <a:gd name="T39" fmla="*/ 194 h 203"/>
                <a:gd name="T40" fmla="*/ 143 w 206"/>
                <a:gd name="T41" fmla="*/ 84 h 203"/>
                <a:gd name="T42" fmla="*/ 144 w 206"/>
                <a:gd name="T43" fmla="*/ 24 h 203"/>
                <a:gd name="T44" fmla="*/ 180 w 206"/>
                <a:gd name="T45" fmla="*/ 21 h 203"/>
                <a:gd name="T46" fmla="*/ 184 w 206"/>
                <a:gd name="T47" fmla="*/ 29 h 203"/>
                <a:gd name="T48" fmla="*/ 192 w 206"/>
                <a:gd name="T49" fmla="*/ 21 h 203"/>
                <a:gd name="T50" fmla="*/ 201 w 206"/>
                <a:gd name="T51" fmla="*/ 16 h 203"/>
                <a:gd name="T52" fmla="*/ 206 w 206"/>
                <a:gd name="T53" fmla="*/ 16 h 203"/>
                <a:gd name="T54" fmla="*/ 203 w 206"/>
                <a:gd name="T55" fmla="*/ 10 h 203"/>
                <a:gd name="T56" fmla="*/ 192 w 206"/>
                <a:gd name="T57" fmla="*/ 9 h 203"/>
                <a:gd name="T58" fmla="*/ 179 w 206"/>
                <a:gd name="T59" fmla="*/ 12 h 203"/>
                <a:gd name="T60" fmla="*/ 151 w 206"/>
                <a:gd name="T61" fmla="*/ 19 h 203"/>
                <a:gd name="T62" fmla="*/ 108 w 206"/>
                <a:gd name="T63" fmla="*/ 10 h 203"/>
                <a:gd name="T64" fmla="*/ 98 w 206"/>
                <a:gd name="T65" fmla="*/ 9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6" h="203">
                  <a:moveTo>
                    <a:pt x="98" y="9"/>
                  </a:moveTo>
                  <a:lnTo>
                    <a:pt x="35" y="9"/>
                  </a:lnTo>
                  <a:lnTo>
                    <a:pt x="31" y="5"/>
                  </a:lnTo>
                  <a:lnTo>
                    <a:pt x="28" y="3"/>
                  </a:lnTo>
                  <a:lnTo>
                    <a:pt x="26" y="2"/>
                  </a:lnTo>
                  <a:lnTo>
                    <a:pt x="18" y="0"/>
                  </a:lnTo>
                  <a:lnTo>
                    <a:pt x="14" y="2"/>
                  </a:lnTo>
                  <a:lnTo>
                    <a:pt x="12" y="5"/>
                  </a:lnTo>
                  <a:lnTo>
                    <a:pt x="11" y="5"/>
                  </a:lnTo>
                  <a:lnTo>
                    <a:pt x="7" y="3"/>
                  </a:lnTo>
                  <a:lnTo>
                    <a:pt x="0" y="9"/>
                  </a:lnTo>
                  <a:lnTo>
                    <a:pt x="0" y="16"/>
                  </a:lnTo>
                  <a:lnTo>
                    <a:pt x="2" y="19"/>
                  </a:lnTo>
                  <a:lnTo>
                    <a:pt x="2" y="21"/>
                  </a:lnTo>
                  <a:lnTo>
                    <a:pt x="6" y="29"/>
                  </a:lnTo>
                  <a:lnTo>
                    <a:pt x="9" y="31"/>
                  </a:lnTo>
                  <a:lnTo>
                    <a:pt x="33" y="77"/>
                  </a:lnTo>
                  <a:lnTo>
                    <a:pt x="33" y="79"/>
                  </a:lnTo>
                  <a:lnTo>
                    <a:pt x="43" y="93"/>
                  </a:lnTo>
                  <a:lnTo>
                    <a:pt x="43" y="122"/>
                  </a:lnTo>
                  <a:lnTo>
                    <a:pt x="48" y="134"/>
                  </a:lnTo>
                  <a:lnTo>
                    <a:pt x="48" y="146"/>
                  </a:lnTo>
                  <a:lnTo>
                    <a:pt x="52" y="153"/>
                  </a:lnTo>
                  <a:lnTo>
                    <a:pt x="52" y="157"/>
                  </a:lnTo>
                  <a:lnTo>
                    <a:pt x="55" y="175"/>
                  </a:lnTo>
                  <a:lnTo>
                    <a:pt x="72" y="196"/>
                  </a:lnTo>
                  <a:lnTo>
                    <a:pt x="74" y="196"/>
                  </a:lnTo>
                  <a:lnTo>
                    <a:pt x="74" y="198"/>
                  </a:lnTo>
                  <a:lnTo>
                    <a:pt x="76" y="198"/>
                  </a:lnTo>
                  <a:lnTo>
                    <a:pt x="78" y="196"/>
                  </a:lnTo>
                  <a:lnTo>
                    <a:pt x="81" y="191"/>
                  </a:lnTo>
                  <a:lnTo>
                    <a:pt x="84" y="191"/>
                  </a:lnTo>
                  <a:lnTo>
                    <a:pt x="91" y="196"/>
                  </a:lnTo>
                  <a:lnTo>
                    <a:pt x="91" y="200"/>
                  </a:lnTo>
                  <a:lnTo>
                    <a:pt x="95" y="203"/>
                  </a:lnTo>
                  <a:lnTo>
                    <a:pt x="98" y="203"/>
                  </a:lnTo>
                  <a:lnTo>
                    <a:pt x="103" y="203"/>
                  </a:lnTo>
                  <a:lnTo>
                    <a:pt x="114" y="203"/>
                  </a:lnTo>
                  <a:lnTo>
                    <a:pt x="122" y="196"/>
                  </a:lnTo>
                  <a:lnTo>
                    <a:pt x="127" y="194"/>
                  </a:lnTo>
                  <a:lnTo>
                    <a:pt x="127" y="84"/>
                  </a:lnTo>
                  <a:lnTo>
                    <a:pt x="143" y="84"/>
                  </a:lnTo>
                  <a:lnTo>
                    <a:pt x="143" y="26"/>
                  </a:lnTo>
                  <a:lnTo>
                    <a:pt x="144" y="24"/>
                  </a:lnTo>
                  <a:lnTo>
                    <a:pt x="179" y="21"/>
                  </a:lnTo>
                  <a:lnTo>
                    <a:pt x="180" y="21"/>
                  </a:lnTo>
                  <a:lnTo>
                    <a:pt x="182" y="24"/>
                  </a:lnTo>
                  <a:lnTo>
                    <a:pt x="184" y="29"/>
                  </a:lnTo>
                  <a:lnTo>
                    <a:pt x="187" y="24"/>
                  </a:lnTo>
                  <a:lnTo>
                    <a:pt x="192" y="21"/>
                  </a:lnTo>
                  <a:lnTo>
                    <a:pt x="199" y="17"/>
                  </a:lnTo>
                  <a:lnTo>
                    <a:pt x="201" y="16"/>
                  </a:lnTo>
                  <a:lnTo>
                    <a:pt x="203" y="16"/>
                  </a:lnTo>
                  <a:lnTo>
                    <a:pt x="206" y="16"/>
                  </a:lnTo>
                  <a:lnTo>
                    <a:pt x="204" y="12"/>
                  </a:lnTo>
                  <a:lnTo>
                    <a:pt x="203" y="10"/>
                  </a:lnTo>
                  <a:lnTo>
                    <a:pt x="194" y="10"/>
                  </a:lnTo>
                  <a:lnTo>
                    <a:pt x="192" y="9"/>
                  </a:lnTo>
                  <a:lnTo>
                    <a:pt x="179" y="12"/>
                  </a:lnTo>
                  <a:lnTo>
                    <a:pt x="179" y="12"/>
                  </a:lnTo>
                  <a:lnTo>
                    <a:pt x="151" y="19"/>
                  </a:lnTo>
                  <a:lnTo>
                    <a:pt x="151" y="19"/>
                  </a:lnTo>
                  <a:lnTo>
                    <a:pt x="110" y="14"/>
                  </a:lnTo>
                  <a:lnTo>
                    <a:pt x="108" y="10"/>
                  </a:lnTo>
                  <a:lnTo>
                    <a:pt x="103" y="9"/>
                  </a:lnTo>
                  <a:lnTo>
                    <a:pt x="98"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8" name="Freeform 59"/>
            <p:cNvSpPr>
              <a:spLocks/>
            </p:cNvSpPr>
            <p:nvPr/>
          </p:nvSpPr>
          <p:spPr bwMode="auto">
            <a:xfrm>
              <a:off x="717" y="3322"/>
              <a:ext cx="206" cy="203"/>
            </a:xfrm>
            <a:custGeom>
              <a:avLst/>
              <a:gdLst>
                <a:gd name="T0" fmla="*/ 35 w 206"/>
                <a:gd name="T1" fmla="*/ 9 h 203"/>
                <a:gd name="T2" fmla="*/ 28 w 206"/>
                <a:gd name="T3" fmla="*/ 3 h 203"/>
                <a:gd name="T4" fmla="*/ 18 w 206"/>
                <a:gd name="T5" fmla="*/ 0 h 203"/>
                <a:gd name="T6" fmla="*/ 12 w 206"/>
                <a:gd name="T7" fmla="*/ 5 h 203"/>
                <a:gd name="T8" fmla="*/ 7 w 206"/>
                <a:gd name="T9" fmla="*/ 3 h 203"/>
                <a:gd name="T10" fmla="*/ 0 w 206"/>
                <a:gd name="T11" fmla="*/ 16 h 203"/>
                <a:gd name="T12" fmla="*/ 2 w 206"/>
                <a:gd name="T13" fmla="*/ 21 h 203"/>
                <a:gd name="T14" fmla="*/ 9 w 206"/>
                <a:gd name="T15" fmla="*/ 31 h 203"/>
                <a:gd name="T16" fmla="*/ 33 w 206"/>
                <a:gd name="T17" fmla="*/ 79 h 203"/>
                <a:gd name="T18" fmla="*/ 43 w 206"/>
                <a:gd name="T19" fmla="*/ 122 h 203"/>
                <a:gd name="T20" fmla="*/ 48 w 206"/>
                <a:gd name="T21" fmla="*/ 146 h 203"/>
                <a:gd name="T22" fmla="*/ 52 w 206"/>
                <a:gd name="T23" fmla="*/ 157 h 203"/>
                <a:gd name="T24" fmla="*/ 72 w 206"/>
                <a:gd name="T25" fmla="*/ 196 h 203"/>
                <a:gd name="T26" fmla="*/ 74 w 206"/>
                <a:gd name="T27" fmla="*/ 198 h 203"/>
                <a:gd name="T28" fmla="*/ 78 w 206"/>
                <a:gd name="T29" fmla="*/ 196 h 203"/>
                <a:gd name="T30" fmla="*/ 84 w 206"/>
                <a:gd name="T31" fmla="*/ 191 h 203"/>
                <a:gd name="T32" fmla="*/ 91 w 206"/>
                <a:gd name="T33" fmla="*/ 200 h 203"/>
                <a:gd name="T34" fmla="*/ 98 w 206"/>
                <a:gd name="T35" fmla="*/ 203 h 203"/>
                <a:gd name="T36" fmla="*/ 114 w 206"/>
                <a:gd name="T37" fmla="*/ 203 h 203"/>
                <a:gd name="T38" fmla="*/ 127 w 206"/>
                <a:gd name="T39" fmla="*/ 194 h 203"/>
                <a:gd name="T40" fmla="*/ 143 w 206"/>
                <a:gd name="T41" fmla="*/ 84 h 203"/>
                <a:gd name="T42" fmla="*/ 144 w 206"/>
                <a:gd name="T43" fmla="*/ 24 h 203"/>
                <a:gd name="T44" fmla="*/ 180 w 206"/>
                <a:gd name="T45" fmla="*/ 21 h 203"/>
                <a:gd name="T46" fmla="*/ 184 w 206"/>
                <a:gd name="T47" fmla="*/ 29 h 203"/>
                <a:gd name="T48" fmla="*/ 192 w 206"/>
                <a:gd name="T49" fmla="*/ 21 h 203"/>
                <a:gd name="T50" fmla="*/ 201 w 206"/>
                <a:gd name="T51" fmla="*/ 16 h 203"/>
                <a:gd name="T52" fmla="*/ 206 w 206"/>
                <a:gd name="T53" fmla="*/ 16 h 203"/>
                <a:gd name="T54" fmla="*/ 203 w 206"/>
                <a:gd name="T55" fmla="*/ 10 h 203"/>
                <a:gd name="T56" fmla="*/ 192 w 206"/>
                <a:gd name="T57" fmla="*/ 9 h 203"/>
                <a:gd name="T58" fmla="*/ 179 w 206"/>
                <a:gd name="T59" fmla="*/ 12 h 203"/>
                <a:gd name="T60" fmla="*/ 151 w 206"/>
                <a:gd name="T61" fmla="*/ 19 h 203"/>
                <a:gd name="T62" fmla="*/ 108 w 206"/>
                <a:gd name="T63" fmla="*/ 10 h 203"/>
                <a:gd name="T64" fmla="*/ 98 w 206"/>
                <a:gd name="T65" fmla="*/ 9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6" h="203">
                  <a:moveTo>
                    <a:pt x="98" y="9"/>
                  </a:moveTo>
                  <a:lnTo>
                    <a:pt x="35" y="9"/>
                  </a:lnTo>
                  <a:lnTo>
                    <a:pt x="31" y="5"/>
                  </a:lnTo>
                  <a:lnTo>
                    <a:pt x="28" y="3"/>
                  </a:lnTo>
                  <a:lnTo>
                    <a:pt x="26" y="2"/>
                  </a:lnTo>
                  <a:lnTo>
                    <a:pt x="18" y="0"/>
                  </a:lnTo>
                  <a:lnTo>
                    <a:pt x="14" y="2"/>
                  </a:lnTo>
                  <a:lnTo>
                    <a:pt x="12" y="5"/>
                  </a:lnTo>
                  <a:lnTo>
                    <a:pt x="11" y="5"/>
                  </a:lnTo>
                  <a:lnTo>
                    <a:pt x="7" y="3"/>
                  </a:lnTo>
                  <a:lnTo>
                    <a:pt x="0" y="9"/>
                  </a:lnTo>
                  <a:lnTo>
                    <a:pt x="0" y="16"/>
                  </a:lnTo>
                  <a:lnTo>
                    <a:pt x="2" y="19"/>
                  </a:lnTo>
                  <a:lnTo>
                    <a:pt x="2" y="21"/>
                  </a:lnTo>
                  <a:lnTo>
                    <a:pt x="6" y="29"/>
                  </a:lnTo>
                  <a:lnTo>
                    <a:pt x="9" y="31"/>
                  </a:lnTo>
                  <a:lnTo>
                    <a:pt x="33" y="77"/>
                  </a:lnTo>
                  <a:lnTo>
                    <a:pt x="33" y="79"/>
                  </a:lnTo>
                  <a:lnTo>
                    <a:pt x="43" y="93"/>
                  </a:lnTo>
                  <a:lnTo>
                    <a:pt x="43" y="122"/>
                  </a:lnTo>
                  <a:lnTo>
                    <a:pt x="48" y="134"/>
                  </a:lnTo>
                  <a:lnTo>
                    <a:pt x="48" y="146"/>
                  </a:lnTo>
                  <a:lnTo>
                    <a:pt x="52" y="153"/>
                  </a:lnTo>
                  <a:lnTo>
                    <a:pt x="52" y="157"/>
                  </a:lnTo>
                  <a:lnTo>
                    <a:pt x="55" y="175"/>
                  </a:lnTo>
                  <a:lnTo>
                    <a:pt x="72" y="196"/>
                  </a:lnTo>
                  <a:lnTo>
                    <a:pt x="74" y="196"/>
                  </a:lnTo>
                  <a:lnTo>
                    <a:pt x="74" y="198"/>
                  </a:lnTo>
                  <a:lnTo>
                    <a:pt x="76" y="198"/>
                  </a:lnTo>
                  <a:lnTo>
                    <a:pt x="78" y="196"/>
                  </a:lnTo>
                  <a:lnTo>
                    <a:pt x="81" y="191"/>
                  </a:lnTo>
                  <a:lnTo>
                    <a:pt x="84" y="191"/>
                  </a:lnTo>
                  <a:lnTo>
                    <a:pt x="91" y="196"/>
                  </a:lnTo>
                  <a:lnTo>
                    <a:pt x="91" y="200"/>
                  </a:lnTo>
                  <a:lnTo>
                    <a:pt x="95" y="203"/>
                  </a:lnTo>
                  <a:lnTo>
                    <a:pt x="98" y="203"/>
                  </a:lnTo>
                  <a:lnTo>
                    <a:pt x="103" y="203"/>
                  </a:lnTo>
                  <a:lnTo>
                    <a:pt x="114" y="203"/>
                  </a:lnTo>
                  <a:lnTo>
                    <a:pt x="122" y="196"/>
                  </a:lnTo>
                  <a:lnTo>
                    <a:pt x="127" y="194"/>
                  </a:lnTo>
                  <a:lnTo>
                    <a:pt x="127" y="84"/>
                  </a:lnTo>
                  <a:lnTo>
                    <a:pt x="143" y="84"/>
                  </a:lnTo>
                  <a:lnTo>
                    <a:pt x="143" y="26"/>
                  </a:lnTo>
                  <a:lnTo>
                    <a:pt x="144" y="24"/>
                  </a:lnTo>
                  <a:lnTo>
                    <a:pt x="179" y="21"/>
                  </a:lnTo>
                  <a:lnTo>
                    <a:pt x="180" y="21"/>
                  </a:lnTo>
                  <a:lnTo>
                    <a:pt x="182" y="24"/>
                  </a:lnTo>
                  <a:lnTo>
                    <a:pt x="184" y="29"/>
                  </a:lnTo>
                  <a:lnTo>
                    <a:pt x="187" y="24"/>
                  </a:lnTo>
                  <a:lnTo>
                    <a:pt x="192" y="21"/>
                  </a:lnTo>
                  <a:lnTo>
                    <a:pt x="199" y="17"/>
                  </a:lnTo>
                  <a:lnTo>
                    <a:pt x="201" y="16"/>
                  </a:lnTo>
                  <a:lnTo>
                    <a:pt x="203" y="16"/>
                  </a:lnTo>
                  <a:lnTo>
                    <a:pt x="206" y="16"/>
                  </a:lnTo>
                  <a:lnTo>
                    <a:pt x="204" y="12"/>
                  </a:lnTo>
                  <a:lnTo>
                    <a:pt x="203" y="10"/>
                  </a:lnTo>
                  <a:lnTo>
                    <a:pt x="194" y="10"/>
                  </a:lnTo>
                  <a:lnTo>
                    <a:pt x="192" y="9"/>
                  </a:lnTo>
                  <a:lnTo>
                    <a:pt x="179" y="12"/>
                  </a:lnTo>
                  <a:lnTo>
                    <a:pt x="179" y="12"/>
                  </a:lnTo>
                  <a:lnTo>
                    <a:pt x="151" y="19"/>
                  </a:lnTo>
                  <a:lnTo>
                    <a:pt x="151" y="19"/>
                  </a:lnTo>
                  <a:lnTo>
                    <a:pt x="110" y="14"/>
                  </a:lnTo>
                  <a:lnTo>
                    <a:pt x="108" y="10"/>
                  </a:lnTo>
                  <a:lnTo>
                    <a:pt x="103" y="9"/>
                  </a:lnTo>
                  <a:lnTo>
                    <a:pt x="98" y="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9" name="Freeform 60"/>
            <p:cNvSpPr>
              <a:spLocks/>
            </p:cNvSpPr>
            <p:nvPr/>
          </p:nvSpPr>
          <p:spPr bwMode="auto">
            <a:xfrm>
              <a:off x="1012" y="3468"/>
              <a:ext cx="19" cy="26"/>
            </a:xfrm>
            <a:custGeom>
              <a:avLst/>
              <a:gdLst>
                <a:gd name="T0" fmla="*/ 19 w 19"/>
                <a:gd name="T1" fmla="*/ 17 h 26"/>
                <a:gd name="T2" fmla="*/ 19 w 19"/>
                <a:gd name="T3" fmla="*/ 2 h 26"/>
                <a:gd name="T4" fmla="*/ 16 w 19"/>
                <a:gd name="T5" fmla="*/ 4 h 26"/>
                <a:gd name="T6" fmla="*/ 10 w 19"/>
                <a:gd name="T7" fmla="*/ 0 h 26"/>
                <a:gd name="T8" fmla="*/ 5 w 19"/>
                <a:gd name="T9" fmla="*/ 2 h 26"/>
                <a:gd name="T10" fmla="*/ 0 w 19"/>
                <a:gd name="T11" fmla="*/ 16 h 26"/>
                <a:gd name="T12" fmla="*/ 4 w 19"/>
                <a:gd name="T13" fmla="*/ 24 h 26"/>
                <a:gd name="T14" fmla="*/ 14 w 19"/>
                <a:gd name="T15" fmla="*/ 26 h 26"/>
                <a:gd name="T16" fmla="*/ 16 w 19"/>
                <a:gd name="T17" fmla="*/ 23 h 26"/>
                <a:gd name="T18" fmla="*/ 17 w 19"/>
                <a:gd name="T19" fmla="*/ 19 h 26"/>
                <a:gd name="T20" fmla="*/ 19 w 19"/>
                <a:gd name="T21"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26">
                  <a:moveTo>
                    <a:pt x="19" y="17"/>
                  </a:moveTo>
                  <a:lnTo>
                    <a:pt x="19" y="2"/>
                  </a:lnTo>
                  <a:lnTo>
                    <a:pt x="16" y="4"/>
                  </a:lnTo>
                  <a:lnTo>
                    <a:pt x="10" y="0"/>
                  </a:lnTo>
                  <a:lnTo>
                    <a:pt x="5" y="2"/>
                  </a:lnTo>
                  <a:lnTo>
                    <a:pt x="0" y="16"/>
                  </a:lnTo>
                  <a:lnTo>
                    <a:pt x="4" y="24"/>
                  </a:lnTo>
                  <a:lnTo>
                    <a:pt x="14" y="26"/>
                  </a:lnTo>
                  <a:lnTo>
                    <a:pt x="16" y="23"/>
                  </a:lnTo>
                  <a:lnTo>
                    <a:pt x="17" y="19"/>
                  </a:lnTo>
                  <a:lnTo>
                    <a:pt x="19" y="17"/>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0" name="Freeform 61"/>
            <p:cNvSpPr>
              <a:spLocks/>
            </p:cNvSpPr>
            <p:nvPr/>
          </p:nvSpPr>
          <p:spPr bwMode="auto">
            <a:xfrm>
              <a:off x="1012" y="3468"/>
              <a:ext cx="19" cy="26"/>
            </a:xfrm>
            <a:custGeom>
              <a:avLst/>
              <a:gdLst>
                <a:gd name="T0" fmla="*/ 19 w 19"/>
                <a:gd name="T1" fmla="*/ 17 h 26"/>
                <a:gd name="T2" fmla="*/ 19 w 19"/>
                <a:gd name="T3" fmla="*/ 2 h 26"/>
                <a:gd name="T4" fmla="*/ 16 w 19"/>
                <a:gd name="T5" fmla="*/ 4 h 26"/>
                <a:gd name="T6" fmla="*/ 10 w 19"/>
                <a:gd name="T7" fmla="*/ 0 h 26"/>
                <a:gd name="T8" fmla="*/ 5 w 19"/>
                <a:gd name="T9" fmla="*/ 2 h 26"/>
                <a:gd name="T10" fmla="*/ 0 w 19"/>
                <a:gd name="T11" fmla="*/ 16 h 26"/>
                <a:gd name="T12" fmla="*/ 4 w 19"/>
                <a:gd name="T13" fmla="*/ 24 h 26"/>
                <a:gd name="T14" fmla="*/ 14 w 19"/>
                <a:gd name="T15" fmla="*/ 26 h 26"/>
                <a:gd name="T16" fmla="*/ 16 w 19"/>
                <a:gd name="T17" fmla="*/ 23 h 26"/>
                <a:gd name="T18" fmla="*/ 17 w 19"/>
                <a:gd name="T19" fmla="*/ 19 h 26"/>
                <a:gd name="T20" fmla="*/ 19 w 19"/>
                <a:gd name="T21"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26">
                  <a:moveTo>
                    <a:pt x="19" y="17"/>
                  </a:moveTo>
                  <a:lnTo>
                    <a:pt x="19" y="2"/>
                  </a:lnTo>
                  <a:lnTo>
                    <a:pt x="16" y="4"/>
                  </a:lnTo>
                  <a:lnTo>
                    <a:pt x="10" y="0"/>
                  </a:lnTo>
                  <a:lnTo>
                    <a:pt x="5" y="2"/>
                  </a:lnTo>
                  <a:lnTo>
                    <a:pt x="0" y="16"/>
                  </a:lnTo>
                  <a:lnTo>
                    <a:pt x="4" y="24"/>
                  </a:lnTo>
                  <a:lnTo>
                    <a:pt x="14" y="26"/>
                  </a:lnTo>
                  <a:lnTo>
                    <a:pt x="16" y="23"/>
                  </a:lnTo>
                  <a:lnTo>
                    <a:pt x="17" y="19"/>
                  </a:lnTo>
                  <a:lnTo>
                    <a:pt x="19" y="17"/>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1" name="Freeform 62"/>
            <p:cNvSpPr>
              <a:spLocks/>
            </p:cNvSpPr>
            <p:nvPr/>
          </p:nvSpPr>
          <p:spPr bwMode="auto">
            <a:xfrm>
              <a:off x="1418" y="3374"/>
              <a:ext cx="7" cy="8"/>
            </a:xfrm>
            <a:custGeom>
              <a:avLst/>
              <a:gdLst>
                <a:gd name="T0" fmla="*/ 2 w 7"/>
                <a:gd name="T1" fmla="*/ 1 h 8"/>
                <a:gd name="T2" fmla="*/ 4 w 7"/>
                <a:gd name="T3" fmla="*/ 0 h 8"/>
                <a:gd name="T4" fmla="*/ 6 w 7"/>
                <a:gd name="T5" fmla="*/ 0 h 8"/>
                <a:gd name="T6" fmla="*/ 6 w 7"/>
                <a:gd name="T7" fmla="*/ 1 h 8"/>
                <a:gd name="T8" fmla="*/ 7 w 7"/>
                <a:gd name="T9" fmla="*/ 3 h 8"/>
                <a:gd name="T10" fmla="*/ 6 w 7"/>
                <a:gd name="T11" fmla="*/ 7 h 8"/>
                <a:gd name="T12" fmla="*/ 4 w 7"/>
                <a:gd name="T13" fmla="*/ 8 h 8"/>
                <a:gd name="T14" fmla="*/ 0 w 7"/>
                <a:gd name="T15" fmla="*/ 8 h 8"/>
                <a:gd name="T16" fmla="*/ 0 w 7"/>
                <a:gd name="T17" fmla="*/ 5 h 8"/>
                <a:gd name="T18" fmla="*/ 2 w 7"/>
                <a:gd name="T19" fmla="*/ 1 h 8"/>
                <a:gd name="T20" fmla="*/ 2 w 7"/>
                <a:gd name="T21"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2" y="1"/>
                  </a:moveTo>
                  <a:lnTo>
                    <a:pt x="4" y="0"/>
                  </a:lnTo>
                  <a:lnTo>
                    <a:pt x="6" y="0"/>
                  </a:lnTo>
                  <a:lnTo>
                    <a:pt x="6" y="1"/>
                  </a:lnTo>
                  <a:lnTo>
                    <a:pt x="7" y="3"/>
                  </a:lnTo>
                  <a:lnTo>
                    <a:pt x="6" y="7"/>
                  </a:lnTo>
                  <a:lnTo>
                    <a:pt x="4" y="8"/>
                  </a:lnTo>
                  <a:lnTo>
                    <a:pt x="0" y="8"/>
                  </a:lnTo>
                  <a:lnTo>
                    <a:pt x="0" y="5"/>
                  </a:lnTo>
                  <a:lnTo>
                    <a:pt x="2" y="1"/>
                  </a:lnTo>
                  <a:lnTo>
                    <a:pt x="2"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2" name="Freeform 63"/>
            <p:cNvSpPr>
              <a:spLocks/>
            </p:cNvSpPr>
            <p:nvPr/>
          </p:nvSpPr>
          <p:spPr bwMode="auto">
            <a:xfrm>
              <a:off x="1418" y="3374"/>
              <a:ext cx="7" cy="8"/>
            </a:xfrm>
            <a:custGeom>
              <a:avLst/>
              <a:gdLst>
                <a:gd name="T0" fmla="*/ 2 w 7"/>
                <a:gd name="T1" fmla="*/ 1 h 8"/>
                <a:gd name="T2" fmla="*/ 4 w 7"/>
                <a:gd name="T3" fmla="*/ 0 h 8"/>
                <a:gd name="T4" fmla="*/ 6 w 7"/>
                <a:gd name="T5" fmla="*/ 0 h 8"/>
                <a:gd name="T6" fmla="*/ 6 w 7"/>
                <a:gd name="T7" fmla="*/ 1 h 8"/>
                <a:gd name="T8" fmla="*/ 7 w 7"/>
                <a:gd name="T9" fmla="*/ 3 h 8"/>
                <a:gd name="T10" fmla="*/ 6 w 7"/>
                <a:gd name="T11" fmla="*/ 7 h 8"/>
                <a:gd name="T12" fmla="*/ 4 w 7"/>
                <a:gd name="T13" fmla="*/ 8 h 8"/>
                <a:gd name="T14" fmla="*/ 0 w 7"/>
                <a:gd name="T15" fmla="*/ 8 h 8"/>
                <a:gd name="T16" fmla="*/ 0 w 7"/>
                <a:gd name="T17" fmla="*/ 5 h 8"/>
                <a:gd name="T18" fmla="*/ 2 w 7"/>
                <a:gd name="T19" fmla="*/ 1 h 8"/>
                <a:gd name="T20" fmla="*/ 2 w 7"/>
                <a:gd name="T21"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2" y="1"/>
                  </a:moveTo>
                  <a:lnTo>
                    <a:pt x="4" y="0"/>
                  </a:lnTo>
                  <a:lnTo>
                    <a:pt x="6" y="0"/>
                  </a:lnTo>
                  <a:lnTo>
                    <a:pt x="6" y="1"/>
                  </a:lnTo>
                  <a:lnTo>
                    <a:pt x="7" y="3"/>
                  </a:lnTo>
                  <a:lnTo>
                    <a:pt x="6" y="7"/>
                  </a:lnTo>
                  <a:lnTo>
                    <a:pt x="4" y="8"/>
                  </a:lnTo>
                  <a:lnTo>
                    <a:pt x="0" y="8"/>
                  </a:lnTo>
                  <a:lnTo>
                    <a:pt x="0" y="5"/>
                  </a:lnTo>
                  <a:lnTo>
                    <a:pt x="2" y="1"/>
                  </a:lnTo>
                  <a:lnTo>
                    <a:pt x="2"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3" name="Freeform 64"/>
            <p:cNvSpPr>
              <a:spLocks/>
            </p:cNvSpPr>
            <p:nvPr/>
          </p:nvSpPr>
          <p:spPr bwMode="auto">
            <a:xfrm>
              <a:off x="344" y="2945"/>
              <a:ext cx="5" cy="2"/>
            </a:xfrm>
            <a:custGeom>
              <a:avLst/>
              <a:gdLst>
                <a:gd name="T0" fmla="*/ 5 w 5"/>
                <a:gd name="T1" fmla="*/ 0 h 2"/>
                <a:gd name="T2" fmla="*/ 5 w 5"/>
                <a:gd name="T3" fmla="*/ 0 h 2"/>
                <a:gd name="T4" fmla="*/ 3 w 5"/>
                <a:gd name="T5" fmla="*/ 0 h 2"/>
                <a:gd name="T6" fmla="*/ 1 w 5"/>
                <a:gd name="T7" fmla="*/ 0 h 2"/>
                <a:gd name="T8" fmla="*/ 0 w 5"/>
                <a:gd name="T9" fmla="*/ 0 h 2"/>
                <a:gd name="T10" fmla="*/ 0 w 5"/>
                <a:gd name="T11" fmla="*/ 2 h 2"/>
                <a:gd name="T12" fmla="*/ 1 w 5"/>
                <a:gd name="T13" fmla="*/ 2 h 2"/>
                <a:gd name="T14" fmla="*/ 3 w 5"/>
                <a:gd name="T15" fmla="*/ 2 h 2"/>
                <a:gd name="T16" fmla="*/ 5 w 5"/>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2">
                  <a:moveTo>
                    <a:pt x="5" y="0"/>
                  </a:moveTo>
                  <a:lnTo>
                    <a:pt x="5" y="0"/>
                  </a:lnTo>
                  <a:lnTo>
                    <a:pt x="3" y="0"/>
                  </a:lnTo>
                  <a:lnTo>
                    <a:pt x="1" y="0"/>
                  </a:lnTo>
                  <a:lnTo>
                    <a:pt x="0" y="0"/>
                  </a:lnTo>
                  <a:lnTo>
                    <a:pt x="0" y="2"/>
                  </a:lnTo>
                  <a:lnTo>
                    <a:pt x="1" y="2"/>
                  </a:lnTo>
                  <a:lnTo>
                    <a:pt x="3" y="2"/>
                  </a:lnTo>
                  <a:lnTo>
                    <a:pt x="5"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4" name="Freeform 65"/>
            <p:cNvSpPr>
              <a:spLocks/>
            </p:cNvSpPr>
            <p:nvPr/>
          </p:nvSpPr>
          <p:spPr bwMode="auto">
            <a:xfrm>
              <a:off x="344" y="2945"/>
              <a:ext cx="5" cy="2"/>
            </a:xfrm>
            <a:custGeom>
              <a:avLst/>
              <a:gdLst>
                <a:gd name="T0" fmla="*/ 5 w 5"/>
                <a:gd name="T1" fmla="*/ 0 h 2"/>
                <a:gd name="T2" fmla="*/ 5 w 5"/>
                <a:gd name="T3" fmla="*/ 0 h 2"/>
                <a:gd name="T4" fmla="*/ 3 w 5"/>
                <a:gd name="T5" fmla="*/ 0 h 2"/>
                <a:gd name="T6" fmla="*/ 1 w 5"/>
                <a:gd name="T7" fmla="*/ 0 h 2"/>
                <a:gd name="T8" fmla="*/ 0 w 5"/>
                <a:gd name="T9" fmla="*/ 0 h 2"/>
                <a:gd name="T10" fmla="*/ 0 w 5"/>
                <a:gd name="T11" fmla="*/ 2 h 2"/>
                <a:gd name="T12" fmla="*/ 1 w 5"/>
                <a:gd name="T13" fmla="*/ 2 h 2"/>
                <a:gd name="T14" fmla="*/ 3 w 5"/>
                <a:gd name="T15" fmla="*/ 2 h 2"/>
                <a:gd name="T16" fmla="*/ 5 w 5"/>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2">
                  <a:moveTo>
                    <a:pt x="5" y="0"/>
                  </a:moveTo>
                  <a:lnTo>
                    <a:pt x="5" y="0"/>
                  </a:lnTo>
                  <a:lnTo>
                    <a:pt x="3" y="0"/>
                  </a:lnTo>
                  <a:lnTo>
                    <a:pt x="1" y="0"/>
                  </a:lnTo>
                  <a:lnTo>
                    <a:pt x="0" y="0"/>
                  </a:lnTo>
                  <a:lnTo>
                    <a:pt x="0" y="2"/>
                  </a:lnTo>
                  <a:lnTo>
                    <a:pt x="1" y="2"/>
                  </a:lnTo>
                  <a:lnTo>
                    <a:pt x="3" y="2"/>
                  </a:lnTo>
                  <a:lnTo>
                    <a:pt x="5"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5" name="Freeform 66"/>
            <p:cNvSpPr>
              <a:spLocks/>
            </p:cNvSpPr>
            <p:nvPr/>
          </p:nvSpPr>
          <p:spPr bwMode="auto">
            <a:xfrm>
              <a:off x="1149" y="3136"/>
              <a:ext cx="4" cy="7"/>
            </a:xfrm>
            <a:custGeom>
              <a:avLst/>
              <a:gdLst>
                <a:gd name="T0" fmla="*/ 4 w 4"/>
                <a:gd name="T1" fmla="*/ 2 h 7"/>
                <a:gd name="T2" fmla="*/ 4 w 4"/>
                <a:gd name="T3" fmla="*/ 4 h 7"/>
                <a:gd name="T4" fmla="*/ 2 w 4"/>
                <a:gd name="T5" fmla="*/ 7 h 7"/>
                <a:gd name="T6" fmla="*/ 0 w 4"/>
                <a:gd name="T7" fmla="*/ 7 h 7"/>
                <a:gd name="T8" fmla="*/ 2 w 4"/>
                <a:gd name="T9" fmla="*/ 0 h 7"/>
                <a:gd name="T10" fmla="*/ 2 w 4"/>
                <a:gd name="T11" fmla="*/ 0 h 7"/>
                <a:gd name="T12" fmla="*/ 4 w 4"/>
                <a:gd name="T13" fmla="*/ 0 h 7"/>
                <a:gd name="T14" fmla="*/ 4 w 4"/>
                <a:gd name="T15" fmla="*/ 2 h 7"/>
                <a:gd name="T16" fmla="*/ 4 w 4"/>
                <a:gd name="T1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7">
                  <a:moveTo>
                    <a:pt x="4" y="2"/>
                  </a:moveTo>
                  <a:lnTo>
                    <a:pt x="4" y="4"/>
                  </a:lnTo>
                  <a:lnTo>
                    <a:pt x="2" y="7"/>
                  </a:lnTo>
                  <a:lnTo>
                    <a:pt x="0" y="7"/>
                  </a:lnTo>
                  <a:lnTo>
                    <a:pt x="2" y="0"/>
                  </a:lnTo>
                  <a:lnTo>
                    <a:pt x="2" y="0"/>
                  </a:lnTo>
                  <a:lnTo>
                    <a:pt x="4" y="0"/>
                  </a:lnTo>
                  <a:lnTo>
                    <a:pt x="4" y="2"/>
                  </a:lnTo>
                  <a:lnTo>
                    <a:pt x="4"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6" name="Freeform 67"/>
            <p:cNvSpPr>
              <a:spLocks/>
            </p:cNvSpPr>
            <p:nvPr/>
          </p:nvSpPr>
          <p:spPr bwMode="auto">
            <a:xfrm>
              <a:off x="1149" y="3136"/>
              <a:ext cx="4" cy="7"/>
            </a:xfrm>
            <a:custGeom>
              <a:avLst/>
              <a:gdLst>
                <a:gd name="T0" fmla="*/ 4 w 4"/>
                <a:gd name="T1" fmla="*/ 2 h 7"/>
                <a:gd name="T2" fmla="*/ 4 w 4"/>
                <a:gd name="T3" fmla="*/ 4 h 7"/>
                <a:gd name="T4" fmla="*/ 2 w 4"/>
                <a:gd name="T5" fmla="*/ 7 h 7"/>
                <a:gd name="T6" fmla="*/ 0 w 4"/>
                <a:gd name="T7" fmla="*/ 7 h 7"/>
                <a:gd name="T8" fmla="*/ 2 w 4"/>
                <a:gd name="T9" fmla="*/ 0 h 7"/>
                <a:gd name="T10" fmla="*/ 2 w 4"/>
                <a:gd name="T11" fmla="*/ 0 h 7"/>
                <a:gd name="T12" fmla="*/ 4 w 4"/>
                <a:gd name="T13" fmla="*/ 0 h 7"/>
                <a:gd name="T14" fmla="*/ 4 w 4"/>
                <a:gd name="T15" fmla="*/ 2 h 7"/>
                <a:gd name="T16" fmla="*/ 4 w 4"/>
                <a:gd name="T1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7">
                  <a:moveTo>
                    <a:pt x="4" y="2"/>
                  </a:moveTo>
                  <a:lnTo>
                    <a:pt x="4" y="4"/>
                  </a:lnTo>
                  <a:lnTo>
                    <a:pt x="2" y="7"/>
                  </a:lnTo>
                  <a:lnTo>
                    <a:pt x="0" y="7"/>
                  </a:lnTo>
                  <a:lnTo>
                    <a:pt x="2" y="0"/>
                  </a:lnTo>
                  <a:lnTo>
                    <a:pt x="2" y="0"/>
                  </a:lnTo>
                  <a:lnTo>
                    <a:pt x="4" y="0"/>
                  </a:lnTo>
                  <a:lnTo>
                    <a:pt x="4" y="2"/>
                  </a:lnTo>
                  <a:lnTo>
                    <a:pt x="4"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7" name="Freeform 68"/>
            <p:cNvSpPr>
              <a:spLocks/>
            </p:cNvSpPr>
            <p:nvPr/>
          </p:nvSpPr>
          <p:spPr bwMode="auto">
            <a:xfrm>
              <a:off x="1144" y="3148"/>
              <a:ext cx="4" cy="11"/>
            </a:xfrm>
            <a:custGeom>
              <a:avLst/>
              <a:gdLst>
                <a:gd name="T0" fmla="*/ 0 w 4"/>
                <a:gd name="T1" fmla="*/ 0 h 11"/>
                <a:gd name="T2" fmla="*/ 2 w 4"/>
                <a:gd name="T3" fmla="*/ 7 h 11"/>
                <a:gd name="T4" fmla="*/ 2 w 4"/>
                <a:gd name="T5" fmla="*/ 7 h 11"/>
                <a:gd name="T6" fmla="*/ 4 w 4"/>
                <a:gd name="T7" fmla="*/ 7 h 11"/>
                <a:gd name="T8" fmla="*/ 4 w 4"/>
                <a:gd name="T9" fmla="*/ 11 h 11"/>
                <a:gd name="T10" fmla="*/ 0 w 4"/>
                <a:gd name="T11" fmla="*/ 9 h 11"/>
                <a:gd name="T12" fmla="*/ 0 w 4"/>
                <a:gd name="T13" fmla="*/ 4 h 11"/>
                <a:gd name="T14" fmla="*/ 0 w 4"/>
                <a:gd name="T15" fmla="*/ 0 h 11"/>
                <a:gd name="T16" fmla="*/ 0 w 4"/>
                <a:gd name="T17"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1">
                  <a:moveTo>
                    <a:pt x="0" y="0"/>
                  </a:moveTo>
                  <a:lnTo>
                    <a:pt x="2" y="7"/>
                  </a:lnTo>
                  <a:lnTo>
                    <a:pt x="2" y="7"/>
                  </a:lnTo>
                  <a:lnTo>
                    <a:pt x="4" y="7"/>
                  </a:lnTo>
                  <a:lnTo>
                    <a:pt x="4" y="11"/>
                  </a:lnTo>
                  <a:lnTo>
                    <a:pt x="0" y="9"/>
                  </a:lnTo>
                  <a:lnTo>
                    <a:pt x="0" y="4"/>
                  </a:lnTo>
                  <a:lnTo>
                    <a:pt x="0" y="0"/>
                  </a:lnTo>
                  <a:lnTo>
                    <a:pt x="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8" name="Freeform 69"/>
            <p:cNvSpPr>
              <a:spLocks/>
            </p:cNvSpPr>
            <p:nvPr/>
          </p:nvSpPr>
          <p:spPr bwMode="auto">
            <a:xfrm>
              <a:off x="1144" y="3148"/>
              <a:ext cx="4" cy="11"/>
            </a:xfrm>
            <a:custGeom>
              <a:avLst/>
              <a:gdLst>
                <a:gd name="T0" fmla="*/ 0 w 4"/>
                <a:gd name="T1" fmla="*/ 0 h 11"/>
                <a:gd name="T2" fmla="*/ 2 w 4"/>
                <a:gd name="T3" fmla="*/ 7 h 11"/>
                <a:gd name="T4" fmla="*/ 2 w 4"/>
                <a:gd name="T5" fmla="*/ 7 h 11"/>
                <a:gd name="T6" fmla="*/ 4 w 4"/>
                <a:gd name="T7" fmla="*/ 7 h 11"/>
                <a:gd name="T8" fmla="*/ 4 w 4"/>
                <a:gd name="T9" fmla="*/ 11 h 11"/>
                <a:gd name="T10" fmla="*/ 0 w 4"/>
                <a:gd name="T11" fmla="*/ 9 h 11"/>
                <a:gd name="T12" fmla="*/ 0 w 4"/>
                <a:gd name="T13" fmla="*/ 4 h 11"/>
                <a:gd name="T14" fmla="*/ 0 w 4"/>
                <a:gd name="T15" fmla="*/ 0 h 11"/>
                <a:gd name="T16" fmla="*/ 0 w 4"/>
                <a:gd name="T17"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1">
                  <a:moveTo>
                    <a:pt x="0" y="0"/>
                  </a:moveTo>
                  <a:lnTo>
                    <a:pt x="2" y="7"/>
                  </a:lnTo>
                  <a:lnTo>
                    <a:pt x="2" y="7"/>
                  </a:lnTo>
                  <a:lnTo>
                    <a:pt x="4" y="7"/>
                  </a:lnTo>
                  <a:lnTo>
                    <a:pt x="4" y="11"/>
                  </a:lnTo>
                  <a:lnTo>
                    <a:pt x="0" y="9"/>
                  </a:lnTo>
                  <a:lnTo>
                    <a:pt x="0" y="4"/>
                  </a:lnTo>
                  <a:lnTo>
                    <a:pt x="0" y="0"/>
                  </a:lnTo>
                  <a:lnTo>
                    <a:pt x="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9" name="Freeform 70"/>
            <p:cNvSpPr>
              <a:spLocks/>
            </p:cNvSpPr>
            <p:nvPr/>
          </p:nvSpPr>
          <p:spPr bwMode="auto">
            <a:xfrm>
              <a:off x="1340" y="2872"/>
              <a:ext cx="5" cy="1"/>
            </a:xfrm>
            <a:custGeom>
              <a:avLst/>
              <a:gdLst>
                <a:gd name="T0" fmla="*/ 1 w 5"/>
                <a:gd name="T1" fmla="*/ 1 h 1"/>
                <a:gd name="T2" fmla="*/ 1 w 5"/>
                <a:gd name="T3" fmla="*/ 1 h 1"/>
                <a:gd name="T4" fmla="*/ 3 w 5"/>
                <a:gd name="T5" fmla="*/ 1 h 1"/>
                <a:gd name="T6" fmla="*/ 3 w 5"/>
                <a:gd name="T7" fmla="*/ 1 h 1"/>
                <a:gd name="T8" fmla="*/ 5 w 5"/>
                <a:gd name="T9" fmla="*/ 1 h 1"/>
                <a:gd name="T10" fmla="*/ 5 w 5"/>
                <a:gd name="T11" fmla="*/ 1 h 1"/>
                <a:gd name="T12" fmla="*/ 5 w 5"/>
                <a:gd name="T13" fmla="*/ 0 h 1"/>
                <a:gd name="T14" fmla="*/ 0 w 5"/>
                <a:gd name="T15" fmla="*/ 0 h 1"/>
                <a:gd name="T16" fmla="*/ 0 w 5"/>
                <a:gd name="T17" fmla="*/ 0 h 1"/>
                <a:gd name="T18" fmla="*/ 0 w 5"/>
                <a:gd name="T19" fmla="*/ 1 h 1"/>
                <a:gd name="T20" fmla="*/ 1 w 5"/>
                <a:gd name="T21"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1">
                  <a:moveTo>
                    <a:pt x="1" y="1"/>
                  </a:moveTo>
                  <a:lnTo>
                    <a:pt x="1" y="1"/>
                  </a:lnTo>
                  <a:lnTo>
                    <a:pt x="3" y="1"/>
                  </a:lnTo>
                  <a:lnTo>
                    <a:pt x="3" y="1"/>
                  </a:lnTo>
                  <a:lnTo>
                    <a:pt x="5" y="1"/>
                  </a:lnTo>
                  <a:lnTo>
                    <a:pt x="5" y="1"/>
                  </a:lnTo>
                  <a:lnTo>
                    <a:pt x="5" y="0"/>
                  </a:lnTo>
                  <a:lnTo>
                    <a:pt x="0" y="0"/>
                  </a:lnTo>
                  <a:lnTo>
                    <a:pt x="0" y="0"/>
                  </a:lnTo>
                  <a:lnTo>
                    <a:pt x="0" y="1"/>
                  </a:lnTo>
                  <a:lnTo>
                    <a:pt x="1"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0" name="Freeform 71"/>
            <p:cNvSpPr>
              <a:spLocks/>
            </p:cNvSpPr>
            <p:nvPr/>
          </p:nvSpPr>
          <p:spPr bwMode="auto">
            <a:xfrm>
              <a:off x="1340" y="2872"/>
              <a:ext cx="5" cy="1"/>
            </a:xfrm>
            <a:custGeom>
              <a:avLst/>
              <a:gdLst>
                <a:gd name="T0" fmla="*/ 1 w 5"/>
                <a:gd name="T1" fmla="*/ 1 h 1"/>
                <a:gd name="T2" fmla="*/ 1 w 5"/>
                <a:gd name="T3" fmla="*/ 1 h 1"/>
                <a:gd name="T4" fmla="*/ 3 w 5"/>
                <a:gd name="T5" fmla="*/ 1 h 1"/>
                <a:gd name="T6" fmla="*/ 3 w 5"/>
                <a:gd name="T7" fmla="*/ 1 h 1"/>
                <a:gd name="T8" fmla="*/ 5 w 5"/>
                <a:gd name="T9" fmla="*/ 1 h 1"/>
                <a:gd name="T10" fmla="*/ 5 w 5"/>
                <a:gd name="T11" fmla="*/ 1 h 1"/>
                <a:gd name="T12" fmla="*/ 5 w 5"/>
                <a:gd name="T13" fmla="*/ 0 h 1"/>
                <a:gd name="T14" fmla="*/ 0 w 5"/>
                <a:gd name="T15" fmla="*/ 0 h 1"/>
                <a:gd name="T16" fmla="*/ 0 w 5"/>
                <a:gd name="T17" fmla="*/ 0 h 1"/>
                <a:gd name="T18" fmla="*/ 0 w 5"/>
                <a:gd name="T19" fmla="*/ 1 h 1"/>
                <a:gd name="T20" fmla="*/ 1 w 5"/>
                <a:gd name="T21"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1">
                  <a:moveTo>
                    <a:pt x="1" y="1"/>
                  </a:moveTo>
                  <a:lnTo>
                    <a:pt x="1" y="1"/>
                  </a:lnTo>
                  <a:lnTo>
                    <a:pt x="3" y="1"/>
                  </a:lnTo>
                  <a:lnTo>
                    <a:pt x="3" y="1"/>
                  </a:lnTo>
                  <a:lnTo>
                    <a:pt x="5" y="1"/>
                  </a:lnTo>
                  <a:lnTo>
                    <a:pt x="5" y="1"/>
                  </a:lnTo>
                  <a:lnTo>
                    <a:pt x="5" y="0"/>
                  </a:lnTo>
                  <a:lnTo>
                    <a:pt x="0" y="0"/>
                  </a:lnTo>
                  <a:lnTo>
                    <a:pt x="0" y="0"/>
                  </a:lnTo>
                  <a:lnTo>
                    <a:pt x="0" y="1"/>
                  </a:lnTo>
                  <a:lnTo>
                    <a:pt x="1"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1" name="Freeform 72"/>
            <p:cNvSpPr>
              <a:spLocks/>
            </p:cNvSpPr>
            <p:nvPr/>
          </p:nvSpPr>
          <p:spPr bwMode="auto">
            <a:xfrm>
              <a:off x="1360" y="2865"/>
              <a:ext cx="17" cy="7"/>
            </a:xfrm>
            <a:custGeom>
              <a:avLst/>
              <a:gdLst>
                <a:gd name="T0" fmla="*/ 16 w 17"/>
                <a:gd name="T1" fmla="*/ 1 h 7"/>
                <a:gd name="T2" fmla="*/ 17 w 17"/>
                <a:gd name="T3" fmla="*/ 1 h 7"/>
                <a:gd name="T4" fmla="*/ 16 w 17"/>
                <a:gd name="T5" fmla="*/ 3 h 7"/>
                <a:gd name="T6" fmla="*/ 14 w 17"/>
                <a:gd name="T7" fmla="*/ 5 h 7"/>
                <a:gd name="T8" fmla="*/ 9 w 17"/>
                <a:gd name="T9" fmla="*/ 7 h 7"/>
                <a:gd name="T10" fmla="*/ 2 w 17"/>
                <a:gd name="T11" fmla="*/ 5 h 7"/>
                <a:gd name="T12" fmla="*/ 0 w 17"/>
                <a:gd name="T13" fmla="*/ 3 h 7"/>
                <a:gd name="T14" fmla="*/ 0 w 17"/>
                <a:gd name="T15" fmla="*/ 0 h 7"/>
                <a:gd name="T16" fmla="*/ 2 w 17"/>
                <a:gd name="T17" fmla="*/ 0 h 7"/>
                <a:gd name="T18" fmla="*/ 5 w 17"/>
                <a:gd name="T19" fmla="*/ 1 h 7"/>
                <a:gd name="T20" fmla="*/ 7 w 17"/>
                <a:gd name="T21" fmla="*/ 1 h 7"/>
                <a:gd name="T22" fmla="*/ 9 w 17"/>
                <a:gd name="T23" fmla="*/ 1 h 7"/>
                <a:gd name="T24" fmla="*/ 16 w 17"/>
                <a:gd name="T25"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7">
                  <a:moveTo>
                    <a:pt x="16" y="1"/>
                  </a:moveTo>
                  <a:lnTo>
                    <a:pt x="17" y="1"/>
                  </a:lnTo>
                  <a:lnTo>
                    <a:pt x="16" y="3"/>
                  </a:lnTo>
                  <a:lnTo>
                    <a:pt x="14" y="5"/>
                  </a:lnTo>
                  <a:lnTo>
                    <a:pt x="9" y="7"/>
                  </a:lnTo>
                  <a:lnTo>
                    <a:pt x="2" y="5"/>
                  </a:lnTo>
                  <a:lnTo>
                    <a:pt x="0" y="3"/>
                  </a:lnTo>
                  <a:lnTo>
                    <a:pt x="0" y="0"/>
                  </a:lnTo>
                  <a:lnTo>
                    <a:pt x="2" y="0"/>
                  </a:lnTo>
                  <a:lnTo>
                    <a:pt x="5" y="1"/>
                  </a:lnTo>
                  <a:lnTo>
                    <a:pt x="7" y="1"/>
                  </a:lnTo>
                  <a:lnTo>
                    <a:pt x="9" y="1"/>
                  </a:lnTo>
                  <a:lnTo>
                    <a:pt x="16"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2" name="Freeform 73"/>
            <p:cNvSpPr>
              <a:spLocks/>
            </p:cNvSpPr>
            <p:nvPr/>
          </p:nvSpPr>
          <p:spPr bwMode="auto">
            <a:xfrm>
              <a:off x="1360" y="2865"/>
              <a:ext cx="17" cy="7"/>
            </a:xfrm>
            <a:custGeom>
              <a:avLst/>
              <a:gdLst>
                <a:gd name="T0" fmla="*/ 16 w 17"/>
                <a:gd name="T1" fmla="*/ 1 h 7"/>
                <a:gd name="T2" fmla="*/ 17 w 17"/>
                <a:gd name="T3" fmla="*/ 1 h 7"/>
                <a:gd name="T4" fmla="*/ 16 w 17"/>
                <a:gd name="T5" fmla="*/ 3 h 7"/>
                <a:gd name="T6" fmla="*/ 14 w 17"/>
                <a:gd name="T7" fmla="*/ 5 h 7"/>
                <a:gd name="T8" fmla="*/ 9 w 17"/>
                <a:gd name="T9" fmla="*/ 7 h 7"/>
                <a:gd name="T10" fmla="*/ 2 w 17"/>
                <a:gd name="T11" fmla="*/ 5 h 7"/>
                <a:gd name="T12" fmla="*/ 0 w 17"/>
                <a:gd name="T13" fmla="*/ 3 h 7"/>
                <a:gd name="T14" fmla="*/ 0 w 17"/>
                <a:gd name="T15" fmla="*/ 0 h 7"/>
                <a:gd name="T16" fmla="*/ 2 w 17"/>
                <a:gd name="T17" fmla="*/ 0 h 7"/>
                <a:gd name="T18" fmla="*/ 5 w 17"/>
                <a:gd name="T19" fmla="*/ 1 h 7"/>
                <a:gd name="T20" fmla="*/ 7 w 17"/>
                <a:gd name="T21" fmla="*/ 1 h 7"/>
                <a:gd name="T22" fmla="*/ 9 w 17"/>
                <a:gd name="T23" fmla="*/ 1 h 7"/>
                <a:gd name="T24" fmla="*/ 16 w 17"/>
                <a:gd name="T25"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7">
                  <a:moveTo>
                    <a:pt x="16" y="1"/>
                  </a:moveTo>
                  <a:lnTo>
                    <a:pt x="17" y="1"/>
                  </a:lnTo>
                  <a:lnTo>
                    <a:pt x="16" y="3"/>
                  </a:lnTo>
                  <a:lnTo>
                    <a:pt x="14" y="5"/>
                  </a:lnTo>
                  <a:lnTo>
                    <a:pt x="9" y="7"/>
                  </a:lnTo>
                  <a:lnTo>
                    <a:pt x="2" y="5"/>
                  </a:lnTo>
                  <a:lnTo>
                    <a:pt x="0" y="3"/>
                  </a:lnTo>
                  <a:lnTo>
                    <a:pt x="0" y="0"/>
                  </a:lnTo>
                  <a:lnTo>
                    <a:pt x="2" y="0"/>
                  </a:lnTo>
                  <a:lnTo>
                    <a:pt x="5" y="1"/>
                  </a:lnTo>
                  <a:lnTo>
                    <a:pt x="7" y="1"/>
                  </a:lnTo>
                  <a:lnTo>
                    <a:pt x="9" y="1"/>
                  </a:lnTo>
                  <a:lnTo>
                    <a:pt x="16"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3" name="Freeform 74"/>
            <p:cNvSpPr>
              <a:spLocks/>
            </p:cNvSpPr>
            <p:nvPr/>
          </p:nvSpPr>
          <p:spPr bwMode="auto">
            <a:xfrm>
              <a:off x="270" y="2801"/>
              <a:ext cx="96" cy="69"/>
            </a:xfrm>
            <a:custGeom>
              <a:avLst/>
              <a:gdLst>
                <a:gd name="T0" fmla="*/ 14 w 96"/>
                <a:gd name="T1" fmla="*/ 46 h 69"/>
                <a:gd name="T2" fmla="*/ 3 w 96"/>
                <a:gd name="T3" fmla="*/ 31 h 69"/>
                <a:gd name="T4" fmla="*/ 2 w 96"/>
                <a:gd name="T5" fmla="*/ 33 h 69"/>
                <a:gd name="T6" fmla="*/ 0 w 96"/>
                <a:gd name="T7" fmla="*/ 29 h 69"/>
                <a:gd name="T8" fmla="*/ 10 w 96"/>
                <a:gd name="T9" fmla="*/ 24 h 69"/>
                <a:gd name="T10" fmla="*/ 15 w 96"/>
                <a:gd name="T11" fmla="*/ 9 h 69"/>
                <a:gd name="T12" fmla="*/ 21 w 96"/>
                <a:gd name="T13" fmla="*/ 2 h 69"/>
                <a:gd name="T14" fmla="*/ 29 w 96"/>
                <a:gd name="T15" fmla="*/ 3 h 69"/>
                <a:gd name="T16" fmla="*/ 34 w 96"/>
                <a:gd name="T17" fmla="*/ 2 h 69"/>
                <a:gd name="T18" fmla="*/ 38 w 96"/>
                <a:gd name="T19" fmla="*/ 0 h 69"/>
                <a:gd name="T20" fmla="*/ 41 w 96"/>
                <a:gd name="T21" fmla="*/ 0 h 69"/>
                <a:gd name="T22" fmla="*/ 48 w 96"/>
                <a:gd name="T23" fmla="*/ 0 h 69"/>
                <a:gd name="T24" fmla="*/ 55 w 96"/>
                <a:gd name="T25" fmla="*/ 5 h 69"/>
                <a:gd name="T26" fmla="*/ 60 w 96"/>
                <a:gd name="T27" fmla="*/ 7 h 69"/>
                <a:gd name="T28" fmla="*/ 62 w 96"/>
                <a:gd name="T29" fmla="*/ 9 h 69"/>
                <a:gd name="T30" fmla="*/ 67 w 96"/>
                <a:gd name="T31" fmla="*/ 16 h 69"/>
                <a:gd name="T32" fmla="*/ 69 w 96"/>
                <a:gd name="T33" fmla="*/ 19 h 69"/>
                <a:gd name="T34" fmla="*/ 70 w 96"/>
                <a:gd name="T35" fmla="*/ 19 h 69"/>
                <a:gd name="T36" fmla="*/ 74 w 96"/>
                <a:gd name="T37" fmla="*/ 22 h 69"/>
                <a:gd name="T38" fmla="*/ 74 w 96"/>
                <a:gd name="T39" fmla="*/ 22 h 69"/>
                <a:gd name="T40" fmla="*/ 75 w 96"/>
                <a:gd name="T41" fmla="*/ 24 h 69"/>
                <a:gd name="T42" fmla="*/ 79 w 96"/>
                <a:gd name="T43" fmla="*/ 28 h 69"/>
                <a:gd name="T44" fmla="*/ 84 w 96"/>
                <a:gd name="T45" fmla="*/ 31 h 69"/>
                <a:gd name="T46" fmla="*/ 84 w 96"/>
                <a:gd name="T47" fmla="*/ 36 h 69"/>
                <a:gd name="T48" fmla="*/ 84 w 96"/>
                <a:gd name="T49" fmla="*/ 38 h 69"/>
                <a:gd name="T50" fmla="*/ 87 w 96"/>
                <a:gd name="T51" fmla="*/ 43 h 69"/>
                <a:gd name="T52" fmla="*/ 86 w 96"/>
                <a:gd name="T53" fmla="*/ 48 h 69"/>
                <a:gd name="T54" fmla="*/ 89 w 96"/>
                <a:gd name="T55" fmla="*/ 53 h 69"/>
                <a:gd name="T56" fmla="*/ 93 w 96"/>
                <a:gd name="T57" fmla="*/ 52 h 69"/>
                <a:gd name="T58" fmla="*/ 93 w 96"/>
                <a:gd name="T59" fmla="*/ 55 h 69"/>
                <a:gd name="T60" fmla="*/ 96 w 96"/>
                <a:gd name="T61" fmla="*/ 59 h 69"/>
                <a:gd name="T62" fmla="*/ 96 w 96"/>
                <a:gd name="T63" fmla="*/ 60 h 69"/>
                <a:gd name="T64" fmla="*/ 96 w 96"/>
                <a:gd name="T65" fmla="*/ 64 h 69"/>
                <a:gd name="T66" fmla="*/ 96 w 96"/>
                <a:gd name="T67" fmla="*/ 67 h 69"/>
                <a:gd name="T68" fmla="*/ 91 w 96"/>
                <a:gd name="T69" fmla="*/ 67 h 69"/>
                <a:gd name="T70" fmla="*/ 84 w 96"/>
                <a:gd name="T71" fmla="*/ 67 h 69"/>
                <a:gd name="T72" fmla="*/ 79 w 96"/>
                <a:gd name="T73" fmla="*/ 67 h 69"/>
                <a:gd name="T74" fmla="*/ 74 w 96"/>
                <a:gd name="T75" fmla="*/ 67 h 69"/>
                <a:gd name="T76" fmla="*/ 72 w 96"/>
                <a:gd name="T77" fmla="*/ 67 h 69"/>
                <a:gd name="T78" fmla="*/ 69 w 96"/>
                <a:gd name="T79" fmla="*/ 64 h 69"/>
                <a:gd name="T80" fmla="*/ 63 w 96"/>
                <a:gd name="T81" fmla="*/ 64 h 69"/>
                <a:gd name="T82" fmla="*/ 21 w 96"/>
                <a:gd name="T83" fmla="*/ 67 h 69"/>
                <a:gd name="T84" fmla="*/ 14 w 96"/>
                <a:gd name="T85" fmla="*/ 69 h 69"/>
                <a:gd name="T86" fmla="*/ 12 w 96"/>
                <a:gd name="T87" fmla="*/ 67 h 69"/>
                <a:gd name="T88" fmla="*/ 14 w 96"/>
                <a:gd name="T89" fmla="*/ 55 h 69"/>
                <a:gd name="T90" fmla="*/ 27 w 96"/>
                <a:gd name="T91" fmla="*/ 53 h 69"/>
                <a:gd name="T92" fmla="*/ 33 w 96"/>
                <a:gd name="T93" fmla="*/ 53 h 69"/>
                <a:gd name="T94" fmla="*/ 38 w 96"/>
                <a:gd name="T95" fmla="*/ 50 h 69"/>
                <a:gd name="T96" fmla="*/ 43 w 96"/>
                <a:gd name="T97" fmla="*/ 52 h 69"/>
                <a:gd name="T98" fmla="*/ 50 w 96"/>
                <a:gd name="T99" fmla="*/ 55 h 69"/>
                <a:gd name="T100" fmla="*/ 53 w 96"/>
                <a:gd name="T101" fmla="*/ 53 h 69"/>
                <a:gd name="T102" fmla="*/ 58 w 96"/>
                <a:gd name="T103" fmla="*/ 52 h 69"/>
                <a:gd name="T104" fmla="*/ 57 w 96"/>
                <a:gd name="T105" fmla="*/ 50 h 69"/>
                <a:gd name="T106" fmla="*/ 51 w 96"/>
                <a:gd name="T107" fmla="*/ 52 h 69"/>
                <a:gd name="T108" fmla="*/ 46 w 96"/>
                <a:gd name="T109" fmla="*/ 48 h 69"/>
                <a:gd name="T110" fmla="*/ 41 w 96"/>
                <a:gd name="T111" fmla="*/ 46 h 69"/>
                <a:gd name="T112" fmla="*/ 36 w 96"/>
                <a:gd name="T113" fmla="*/ 46 h 69"/>
                <a:gd name="T114" fmla="*/ 31 w 96"/>
                <a:gd name="T115" fmla="*/ 4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6" h="69">
                  <a:moveTo>
                    <a:pt x="15" y="48"/>
                  </a:moveTo>
                  <a:lnTo>
                    <a:pt x="15" y="48"/>
                  </a:lnTo>
                  <a:lnTo>
                    <a:pt x="14" y="46"/>
                  </a:lnTo>
                  <a:lnTo>
                    <a:pt x="12" y="45"/>
                  </a:lnTo>
                  <a:lnTo>
                    <a:pt x="12" y="41"/>
                  </a:lnTo>
                  <a:lnTo>
                    <a:pt x="3" y="31"/>
                  </a:lnTo>
                  <a:lnTo>
                    <a:pt x="3" y="31"/>
                  </a:lnTo>
                  <a:lnTo>
                    <a:pt x="2" y="31"/>
                  </a:lnTo>
                  <a:lnTo>
                    <a:pt x="2" y="33"/>
                  </a:lnTo>
                  <a:lnTo>
                    <a:pt x="0" y="31"/>
                  </a:lnTo>
                  <a:lnTo>
                    <a:pt x="0" y="31"/>
                  </a:lnTo>
                  <a:lnTo>
                    <a:pt x="0" y="29"/>
                  </a:lnTo>
                  <a:lnTo>
                    <a:pt x="2" y="29"/>
                  </a:lnTo>
                  <a:lnTo>
                    <a:pt x="5" y="29"/>
                  </a:lnTo>
                  <a:lnTo>
                    <a:pt x="10" y="24"/>
                  </a:lnTo>
                  <a:lnTo>
                    <a:pt x="15" y="16"/>
                  </a:lnTo>
                  <a:lnTo>
                    <a:pt x="15" y="9"/>
                  </a:lnTo>
                  <a:lnTo>
                    <a:pt x="15" y="9"/>
                  </a:lnTo>
                  <a:lnTo>
                    <a:pt x="19" y="5"/>
                  </a:lnTo>
                  <a:lnTo>
                    <a:pt x="19" y="2"/>
                  </a:lnTo>
                  <a:lnTo>
                    <a:pt x="21" y="2"/>
                  </a:lnTo>
                  <a:lnTo>
                    <a:pt x="21" y="2"/>
                  </a:lnTo>
                  <a:lnTo>
                    <a:pt x="26" y="2"/>
                  </a:lnTo>
                  <a:lnTo>
                    <a:pt x="29" y="3"/>
                  </a:lnTo>
                  <a:lnTo>
                    <a:pt x="31" y="2"/>
                  </a:lnTo>
                  <a:lnTo>
                    <a:pt x="31" y="2"/>
                  </a:lnTo>
                  <a:lnTo>
                    <a:pt x="34" y="2"/>
                  </a:lnTo>
                  <a:lnTo>
                    <a:pt x="38" y="2"/>
                  </a:lnTo>
                  <a:lnTo>
                    <a:pt x="38" y="2"/>
                  </a:lnTo>
                  <a:lnTo>
                    <a:pt x="38" y="0"/>
                  </a:lnTo>
                  <a:lnTo>
                    <a:pt x="38" y="0"/>
                  </a:lnTo>
                  <a:lnTo>
                    <a:pt x="39" y="0"/>
                  </a:lnTo>
                  <a:lnTo>
                    <a:pt x="41" y="0"/>
                  </a:lnTo>
                  <a:lnTo>
                    <a:pt x="46" y="0"/>
                  </a:lnTo>
                  <a:lnTo>
                    <a:pt x="48" y="0"/>
                  </a:lnTo>
                  <a:lnTo>
                    <a:pt x="48" y="0"/>
                  </a:lnTo>
                  <a:lnTo>
                    <a:pt x="50" y="2"/>
                  </a:lnTo>
                  <a:lnTo>
                    <a:pt x="51" y="2"/>
                  </a:lnTo>
                  <a:lnTo>
                    <a:pt x="55" y="5"/>
                  </a:lnTo>
                  <a:lnTo>
                    <a:pt x="55" y="7"/>
                  </a:lnTo>
                  <a:lnTo>
                    <a:pt x="57" y="9"/>
                  </a:lnTo>
                  <a:lnTo>
                    <a:pt x="60" y="7"/>
                  </a:lnTo>
                  <a:lnTo>
                    <a:pt x="60" y="9"/>
                  </a:lnTo>
                  <a:lnTo>
                    <a:pt x="60" y="9"/>
                  </a:lnTo>
                  <a:lnTo>
                    <a:pt x="62" y="9"/>
                  </a:lnTo>
                  <a:lnTo>
                    <a:pt x="63" y="9"/>
                  </a:lnTo>
                  <a:lnTo>
                    <a:pt x="67" y="16"/>
                  </a:lnTo>
                  <a:lnTo>
                    <a:pt x="67" y="16"/>
                  </a:lnTo>
                  <a:lnTo>
                    <a:pt x="69" y="17"/>
                  </a:lnTo>
                  <a:lnTo>
                    <a:pt x="69" y="17"/>
                  </a:lnTo>
                  <a:lnTo>
                    <a:pt x="69" y="19"/>
                  </a:lnTo>
                  <a:lnTo>
                    <a:pt x="70" y="19"/>
                  </a:lnTo>
                  <a:lnTo>
                    <a:pt x="70" y="19"/>
                  </a:lnTo>
                  <a:lnTo>
                    <a:pt x="70" y="19"/>
                  </a:lnTo>
                  <a:lnTo>
                    <a:pt x="72" y="21"/>
                  </a:lnTo>
                  <a:lnTo>
                    <a:pt x="72" y="21"/>
                  </a:lnTo>
                  <a:lnTo>
                    <a:pt x="74" y="22"/>
                  </a:lnTo>
                  <a:lnTo>
                    <a:pt x="72" y="22"/>
                  </a:lnTo>
                  <a:lnTo>
                    <a:pt x="72" y="22"/>
                  </a:lnTo>
                  <a:lnTo>
                    <a:pt x="74" y="22"/>
                  </a:lnTo>
                  <a:lnTo>
                    <a:pt x="74" y="24"/>
                  </a:lnTo>
                  <a:lnTo>
                    <a:pt x="75" y="24"/>
                  </a:lnTo>
                  <a:lnTo>
                    <a:pt x="75" y="24"/>
                  </a:lnTo>
                  <a:lnTo>
                    <a:pt x="77" y="26"/>
                  </a:lnTo>
                  <a:lnTo>
                    <a:pt x="79" y="26"/>
                  </a:lnTo>
                  <a:lnTo>
                    <a:pt x="79" y="28"/>
                  </a:lnTo>
                  <a:lnTo>
                    <a:pt x="79" y="28"/>
                  </a:lnTo>
                  <a:lnTo>
                    <a:pt x="81" y="29"/>
                  </a:lnTo>
                  <a:lnTo>
                    <a:pt x="84" y="31"/>
                  </a:lnTo>
                  <a:lnTo>
                    <a:pt x="84" y="33"/>
                  </a:lnTo>
                  <a:lnTo>
                    <a:pt x="84" y="34"/>
                  </a:lnTo>
                  <a:lnTo>
                    <a:pt x="84" y="36"/>
                  </a:lnTo>
                  <a:lnTo>
                    <a:pt x="84" y="36"/>
                  </a:lnTo>
                  <a:lnTo>
                    <a:pt x="84" y="38"/>
                  </a:lnTo>
                  <a:lnTo>
                    <a:pt x="84" y="38"/>
                  </a:lnTo>
                  <a:lnTo>
                    <a:pt x="86" y="38"/>
                  </a:lnTo>
                  <a:lnTo>
                    <a:pt x="86" y="41"/>
                  </a:lnTo>
                  <a:lnTo>
                    <a:pt x="87" y="43"/>
                  </a:lnTo>
                  <a:lnTo>
                    <a:pt x="87" y="45"/>
                  </a:lnTo>
                  <a:lnTo>
                    <a:pt x="86" y="46"/>
                  </a:lnTo>
                  <a:lnTo>
                    <a:pt x="86" y="48"/>
                  </a:lnTo>
                  <a:lnTo>
                    <a:pt x="87" y="50"/>
                  </a:lnTo>
                  <a:lnTo>
                    <a:pt x="89" y="52"/>
                  </a:lnTo>
                  <a:lnTo>
                    <a:pt x="89" y="53"/>
                  </a:lnTo>
                  <a:lnTo>
                    <a:pt x="89" y="53"/>
                  </a:lnTo>
                  <a:lnTo>
                    <a:pt x="91" y="52"/>
                  </a:lnTo>
                  <a:lnTo>
                    <a:pt x="93" y="52"/>
                  </a:lnTo>
                  <a:lnTo>
                    <a:pt x="93" y="53"/>
                  </a:lnTo>
                  <a:lnTo>
                    <a:pt x="93" y="53"/>
                  </a:lnTo>
                  <a:lnTo>
                    <a:pt x="93" y="55"/>
                  </a:lnTo>
                  <a:lnTo>
                    <a:pt x="94" y="55"/>
                  </a:lnTo>
                  <a:lnTo>
                    <a:pt x="94" y="57"/>
                  </a:lnTo>
                  <a:lnTo>
                    <a:pt x="96" y="59"/>
                  </a:lnTo>
                  <a:lnTo>
                    <a:pt x="96" y="60"/>
                  </a:lnTo>
                  <a:lnTo>
                    <a:pt x="96" y="60"/>
                  </a:lnTo>
                  <a:lnTo>
                    <a:pt x="96" y="60"/>
                  </a:lnTo>
                  <a:lnTo>
                    <a:pt x="96" y="60"/>
                  </a:lnTo>
                  <a:lnTo>
                    <a:pt x="96" y="62"/>
                  </a:lnTo>
                  <a:lnTo>
                    <a:pt x="96" y="64"/>
                  </a:lnTo>
                  <a:lnTo>
                    <a:pt x="96" y="65"/>
                  </a:lnTo>
                  <a:lnTo>
                    <a:pt x="96" y="65"/>
                  </a:lnTo>
                  <a:lnTo>
                    <a:pt x="96" y="67"/>
                  </a:lnTo>
                  <a:lnTo>
                    <a:pt x="96" y="67"/>
                  </a:lnTo>
                  <a:lnTo>
                    <a:pt x="93" y="67"/>
                  </a:lnTo>
                  <a:lnTo>
                    <a:pt x="91" y="67"/>
                  </a:lnTo>
                  <a:lnTo>
                    <a:pt x="87" y="67"/>
                  </a:lnTo>
                  <a:lnTo>
                    <a:pt x="86" y="67"/>
                  </a:lnTo>
                  <a:lnTo>
                    <a:pt x="84" y="67"/>
                  </a:lnTo>
                  <a:lnTo>
                    <a:pt x="82" y="69"/>
                  </a:lnTo>
                  <a:lnTo>
                    <a:pt x="81" y="69"/>
                  </a:lnTo>
                  <a:lnTo>
                    <a:pt x="79" y="67"/>
                  </a:lnTo>
                  <a:lnTo>
                    <a:pt x="79" y="67"/>
                  </a:lnTo>
                  <a:lnTo>
                    <a:pt x="75" y="67"/>
                  </a:lnTo>
                  <a:lnTo>
                    <a:pt x="74" y="67"/>
                  </a:lnTo>
                  <a:lnTo>
                    <a:pt x="72" y="65"/>
                  </a:lnTo>
                  <a:lnTo>
                    <a:pt x="72" y="65"/>
                  </a:lnTo>
                  <a:lnTo>
                    <a:pt x="72" y="67"/>
                  </a:lnTo>
                  <a:lnTo>
                    <a:pt x="70" y="67"/>
                  </a:lnTo>
                  <a:lnTo>
                    <a:pt x="70" y="65"/>
                  </a:lnTo>
                  <a:lnTo>
                    <a:pt x="69" y="64"/>
                  </a:lnTo>
                  <a:lnTo>
                    <a:pt x="67" y="64"/>
                  </a:lnTo>
                  <a:lnTo>
                    <a:pt x="65" y="64"/>
                  </a:lnTo>
                  <a:lnTo>
                    <a:pt x="63" y="64"/>
                  </a:lnTo>
                  <a:lnTo>
                    <a:pt x="38" y="64"/>
                  </a:lnTo>
                  <a:lnTo>
                    <a:pt x="29" y="67"/>
                  </a:lnTo>
                  <a:lnTo>
                    <a:pt x="21" y="67"/>
                  </a:lnTo>
                  <a:lnTo>
                    <a:pt x="15" y="69"/>
                  </a:lnTo>
                  <a:lnTo>
                    <a:pt x="14" y="69"/>
                  </a:lnTo>
                  <a:lnTo>
                    <a:pt x="14" y="69"/>
                  </a:lnTo>
                  <a:lnTo>
                    <a:pt x="12" y="67"/>
                  </a:lnTo>
                  <a:lnTo>
                    <a:pt x="12" y="67"/>
                  </a:lnTo>
                  <a:lnTo>
                    <a:pt x="12" y="67"/>
                  </a:lnTo>
                  <a:lnTo>
                    <a:pt x="12" y="67"/>
                  </a:lnTo>
                  <a:lnTo>
                    <a:pt x="12" y="59"/>
                  </a:lnTo>
                  <a:lnTo>
                    <a:pt x="14" y="55"/>
                  </a:lnTo>
                  <a:lnTo>
                    <a:pt x="27" y="55"/>
                  </a:lnTo>
                  <a:lnTo>
                    <a:pt x="27" y="55"/>
                  </a:lnTo>
                  <a:lnTo>
                    <a:pt x="27" y="53"/>
                  </a:lnTo>
                  <a:lnTo>
                    <a:pt x="29" y="52"/>
                  </a:lnTo>
                  <a:lnTo>
                    <a:pt x="31" y="53"/>
                  </a:lnTo>
                  <a:lnTo>
                    <a:pt x="33" y="53"/>
                  </a:lnTo>
                  <a:lnTo>
                    <a:pt x="36" y="52"/>
                  </a:lnTo>
                  <a:lnTo>
                    <a:pt x="38" y="50"/>
                  </a:lnTo>
                  <a:lnTo>
                    <a:pt x="38" y="50"/>
                  </a:lnTo>
                  <a:lnTo>
                    <a:pt x="39" y="50"/>
                  </a:lnTo>
                  <a:lnTo>
                    <a:pt x="41" y="52"/>
                  </a:lnTo>
                  <a:lnTo>
                    <a:pt x="43" y="52"/>
                  </a:lnTo>
                  <a:lnTo>
                    <a:pt x="45" y="53"/>
                  </a:lnTo>
                  <a:lnTo>
                    <a:pt x="46" y="53"/>
                  </a:lnTo>
                  <a:lnTo>
                    <a:pt x="50" y="55"/>
                  </a:lnTo>
                  <a:lnTo>
                    <a:pt x="51" y="53"/>
                  </a:lnTo>
                  <a:lnTo>
                    <a:pt x="51" y="55"/>
                  </a:lnTo>
                  <a:lnTo>
                    <a:pt x="53" y="53"/>
                  </a:lnTo>
                  <a:lnTo>
                    <a:pt x="57" y="53"/>
                  </a:lnTo>
                  <a:lnTo>
                    <a:pt x="58" y="52"/>
                  </a:lnTo>
                  <a:lnTo>
                    <a:pt x="58" y="52"/>
                  </a:lnTo>
                  <a:lnTo>
                    <a:pt x="58" y="50"/>
                  </a:lnTo>
                  <a:lnTo>
                    <a:pt x="58" y="50"/>
                  </a:lnTo>
                  <a:lnTo>
                    <a:pt x="57" y="50"/>
                  </a:lnTo>
                  <a:lnTo>
                    <a:pt x="57" y="50"/>
                  </a:lnTo>
                  <a:lnTo>
                    <a:pt x="55" y="50"/>
                  </a:lnTo>
                  <a:lnTo>
                    <a:pt x="51" y="52"/>
                  </a:lnTo>
                  <a:lnTo>
                    <a:pt x="50" y="50"/>
                  </a:lnTo>
                  <a:lnTo>
                    <a:pt x="48" y="50"/>
                  </a:lnTo>
                  <a:lnTo>
                    <a:pt x="46" y="48"/>
                  </a:lnTo>
                  <a:lnTo>
                    <a:pt x="46" y="48"/>
                  </a:lnTo>
                  <a:lnTo>
                    <a:pt x="43" y="48"/>
                  </a:lnTo>
                  <a:lnTo>
                    <a:pt x="41" y="46"/>
                  </a:lnTo>
                  <a:lnTo>
                    <a:pt x="39" y="45"/>
                  </a:lnTo>
                  <a:lnTo>
                    <a:pt x="38" y="45"/>
                  </a:lnTo>
                  <a:lnTo>
                    <a:pt x="36" y="46"/>
                  </a:lnTo>
                  <a:lnTo>
                    <a:pt x="34" y="46"/>
                  </a:lnTo>
                  <a:lnTo>
                    <a:pt x="33" y="46"/>
                  </a:lnTo>
                  <a:lnTo>
                    <a:pt x="31" y="48"/>
                  </a:lnTo>
                  <a:lnTo>
                    <a:pt x="15" y="48"/>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4" name="Freeform 75"/>
            <p:cNvSpPr>
              <a:spLocks/>
            </p:cNvSpPr>
            <p:nvPr/>
          </p:nvSpPr>
          <p:spPr bwMode="auto">
            <a:xfrm>
              <a:off x="270" y="2801"/>
              <a:ext cx="96" cy="69"/>
            </a:xfrm>
            <a:custGeom>
              <a:avLst/>
              <a:gdLst>
                <a:gd name="T0" fmla="*/ 14 w 96"/>
                <a:gd name="T1" fmla="*/ 46 h 69"/>
                <a:gd name="T2" fmla="*/ 3 w 96"/>
                <a:gd name="T3" fmla="*/ 31 h 69"/>
                <a:gd name="T4" fmla="*/ 2 w 96"/>
                <a:gd name="T5" fmla="*/ 33 h 69"/>
                <a:gd name="T6" fmla="*/ 0 w 96"/>
                <a:gd name="T7" fmla="*/ 29 h 69"/>
                <a:gd name="T8" fmla="*/ 10 w 96"/>
                <a:gd name="T9" fmla="*/ 24 h 69"/>
                <a:gd name="T10" fmla="*/ 15 w 96"/>
                <a:gd name="T11" fmla="*/ 9 h 69"/>
                <a:gd name="T12" fmla="*/ 21 w 96"/>
                <a:gd name="T13" fmla="*/ 2 h 69"/>
                <a:gd name="T14" fmla="*/ 29 w 96"/>
                <a:gd name="T15" fmla="*/ 3 h 69"/>
                <a:gd name="T16" fmla="*/ 34 w 96"/>
                <a:gd name="T17" fmla="*/ 2 h 69"/>
                <a:gd name="T18" fmla="*/ 38 w 96"/>
                <a:gd name="T19" fmla="*/ 0 h 69"/>
                <a:gd name="T20" fmla="*/ 41 w 96"/>
                <a:gd name="T21" fmla="*/ 0 h 69"/>
                <a:gd name="T22" fmla="*/ 48 w 96"/>
                <a:gd name="T23" fmla="*/ 0 h 69"/>
                <a:gd name="T24" fmla="*/ 55 w 96"/>
                <a:gd name="T25" fmla="*/ 5 h 69"/>
                <a:gd name="T26" fmla="*/ 60 w 96"/>
                <a:gd name="T27" fmla="*/ 7 h 69"/>
                <a:gd name="T28" fmla="*/ 62 w 96"/>
                <a:gd name="T29" fmla="*/ 9 h 69"/>
                <a:gd name="T30" fmla="*/ 67 w 96"/>
                <a:gd name="T31" fmla="*/ 16 h 69"/>
                <a:gd name="T32" fmla="*/ 69 w 96"/>
                <a:gd name="T33" fmla="*/ 19 h 69"/>
                <a:gd name="T34" fmla="*/ 70 w 96"/>
                <a:gd name="T35" fmla="*/ 19 h 69"/>
                <a:gd name="T36" fmla="*/ 74 w 96"/>
                <a:gd name="T37" fmla="*/ 22 h 69"/>
                <a:gd name="T38" fmla="*/ 74 w 96"/>
                <a:gd name="T39" fmla="*/ 22 h 69"/>
                <a:gd name="T40" fmla="*/ 75 w 96"/>
                <a:gd name="T41" fmla="*/ 24 h 69"/>
                <a:gd name="T42" fmla="*/ 79 w 96"/>
                <a:gd name="T43" fmla="*/ 28 h 69"/>
                <a:gd name="T44" fmla="*/ 84 w 96"/>
                <a:gd name="T45" fmla="*/ 31 h 69"/>
                <a:gd name="T46" fmla="*/ 84 w 96"/>
                <a:gd name="T47" fmla="*/ 36 h 69"/>
                <a:gd name="T48" fmla="*/ 84 w 96"/>
                <a:gd name="T49" fmla="*/ 38 h 69"/>
                <a:gd name="T50" fmla="*/ 87 w 96"/>
                <a:gd name="T51" fmla="*/ 43 h 69"/>
                <a:gd name="T52" fmla="*/ 86 w 96"/>
                <a:gd name="T53" fmla="*/ 48 h 69"/>
                <a:gd name="T54" fmla="*/ 89 w 96"/>
                <a:gd name="T55" fmla="*/ 53 h 69"/>
                <a:gd name="T56" fmla="*/ 93 w 96"/>
                <a:gd name="T57" fmla="*/ 52 h 69"/>
                <a:gd name="T58" fmla="*/ 93 w 96"/>
                <a:gd name="T59" fmla="*/ 55 h 69"/>
                <a:gd name="T60" fmla="*/ 96 w 96"/>
                <a:gd name="T61" fmla="*/ 59 h 69"/>
                <a:gd name="T62" fmla="*/ 96 w 96"/>
                <a:gd name="T63" fmla="*/ 60 h 69"/>
                <a:gd name="T64" fmla="*/ 96 w 96"/>
                <a:gd name="T65" fmla="*/ 64 h 69"/>
                <a:gd name="T66" fmla="*/ 96 w 96"/>
                <a:gd name="T67" fmla="*/ 67 h 69"/>
                <a:gd name="T68" fmla="*/ 91 w 96"/>
                <a:gd name="T69" fmla="*/ 67 h 69"/>
                <a:gd name="T70" fmla="*/ 84 w 96"/>
                <a:gd name="T71" fmla="*/ 67 h 69"/>
                <a:gd name="T72" fmla="*/ 79 w 96"/>
                <a:gd name="T73" fmla="*/ 67 h 69"/>
                <a:gd name="T74" fmla="*/ 74 w 96"/>
                <a:gd name="T75" fmla="*/ 67 h 69"/>
                <a:gd name="T76" fmla="*/ 72 w 96"/>
                <a:gd name="T77" fmla="*/ 67 h 69"/>
                <a:gd name="T78" fmla="*/ 69 w 96"/>
                <a:gd name="T79" fmla="*/ 64 h 69"/>
                <a:gd name="T80" fmla="*/ 63 w 96"/>
                <a:gd name="T81" fmla="*/ 64 h 69"/>
                <a:gd name="T82" fmla="*/ 21 w 96"/>
                <a:gd name="T83" fmla="*/ 67 h 69"/>
                <a:gd name="T84" fmla="*/ 14 w 96"/>
                <a:gd name="T85" fmla="*/ 69 h 69"/>
                <a:gd name="T86" fmla="*/ 12 w 96"/>
                <a:gd name="T87" fmla="*/ 67 h 69"/>
                <a:gd name="T88" fmla="*/ 14 w 96"/>
                <a:gd name="T89" fmla="*/ 55 h 69"/>
                <a:gd name="T90" fmla="*/ 27 w 96"/>
                <a:gd name="T91" fmla="*/ 53 h 69"/>
                <a:gd name="T92" fmla="*/ 33 w 96"/>
                <a:gd name="T93" fmla="*/ 53 h 69"/>
                <a:gd name="T94" fmla="*/ 38 w 96"/>
                <a:gd name="T95" fmla="*/ 50 h 69"/>
                <a:gd name="T96" fmla="*/ 43 w 96"/>
                <a:gd name="T97" fmla="*/ 52 h 69"/>
                <a:gd name="T98" fmla="*/ 50 w 96"/>
                <a:gd name="T99" fmla="*/ 55 h 69"/>
                <a:gd name="T100" fmla="*/ 53 w 96"/>
                <a:gd name="T101" fmla="*/ 53 h 69"/>
                <a:gd name="T102" fmla="*/ 58 w 96"/>
                <a:gd name="T103" fmla="*/ 52 h 69"/>
                <a:gd name="T104" fmla="*/ 57 w 96"/>
                <a:gd name="T105" fmla="*/ 50 h 69"/>
                <a:gd name="T106" fmla="*/ 51 w 96"/>
                <a:gd name="T107" fmla="*/ 52 h 69"/>
                <a:gd name="T108" fmla="*/ 46 w 96"/>
                <a:gd name="T109" fmla="*/ 48 h 69"/>
                <a:gd name="T110" fmla="*/ 41 w 96"/>
                <a:gd name="T111" fmla="*/ 46 h 69"/>
                <a:gd name="T112" fmla="*/ 36 w 96"/>
                <a:gd name="T113" fmla="*/ 46 h 69"/>
                <a:gd name="T114" fmla="*/ 31 w 96"/>
                <a:gd name="T115" fmla="*/ 4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6" h="69">
                  <a:moveTo>
                    <a:pt x="15" y="48"/>
                  </a:moveTo>
                  <a:lnTo>
                    <a:pt x="15" y="48"/>
                  </a:lnTo>
                  <a:lnTo>
                    <a:pt x="14" y="46"/>
                  </a:lnTo>
                  <a:lnTo>
                    <a:pt x="12" y="45"/>
                  </a:lnTo>
                  <a:lnTo>
                    <a:pt x="12" y="41"/>
                  </a:lnTo>
                  <a:lnTo>
                    <a:pt x="3" y="31"/>
                  </a:lnTo>
                  <a:lnTo>
                    <a:pt x="3" y="31"/>
                  </a:lnTo>
                  <a:lnTo>
                    <a:pt x="2" y="31"/>
                  </a:lnTo>
                  <a:lnTo>
                    <a:pt x="2" y="33"/>
                  </a:lnTo>
                  <a:lnTo>
                    <a:pt x="0" y="31"/>
                  </a:lnTo>
                  <a:lnTo>
                    <a:pt x="0" y="31"/>
                  </a:lnTo>
                  <a:lnTo>
                    <a:pt x="0" y="29"/>
                  </a:lnTo>
                  <a:lnTo>
                    <a:pt x="2" y="29"/>
                  </a:lnTo>
                  <a:lnTo>
                    <a:pt x="5" y="29"/>
                  </a:lnTo>
                  <a:lnTo>
                    <a:pt x="10" y="24"/>
                  </a:lnTo>
                  <a:lnTo>
                    <a:pt x="15" y="16"/>
                  </a:lnTo>
                  <a:lnTo>
                    <a:pt x="15" y="9"/>
                  </a:lnTo>
                  <a:lnTo>
                    <a:pt x="15" y="9"/>
                  </a:lnTo>
                  <a:lnTo>
                    <a:pt x="19" y="5"/>
                  </a:lnTo>
                  <a:lnTo>
                    <a:pt x="19" y="2"/>
                  </a:lnTo>
                  <a:lnTo>
                    <a:pt x="21" y="2"/>
                  </a:lnTo>
                  <a:lnTo>
                    <a:pt x="21" y="2"/>
                  </a:lnTo>
                  <a:lnTo>
                    <a:pt x="26" y="2"/>
                  </a:lnTo>
                  <a:lnTo>
                    <a:pt x="29" y="3"/>
                  </a:lnTo>
                  <a:lnTo>
                    <a:pt x="31" y="2"/>
                  </a:lnTo>
                  <a:lnTo>
                    <a:pt x="31" y="2"/>
                  </a:lnTo>
                  <a:lnTo>
                    <a:pt x="34" y="2"/>
                  </a:lnTo>
                  <a:lnTo>
                    <a:pt x="38" y="2"/>
                  </a:lnTo>
                  <a:lnTo>
                    <a:pt x="38" y="2"/>
                  </a:lnTo>
                  <a:lnTo>
                    <a:pt x="38" y="0"/>
                  </a:lnTo>
                  <a:lnTo>
                    <a:pt x="38" y="0"/>
                  </a:lnTo>
                  <a:lnTo>
                    <a:pt x="39" y="0"/>
                  </a:lnTo>
                  <a:lnTo>
                    <a:pt x="41" y="0"/>
                  </a:lnTo>
                  <a:lnTo>
                    <a:pt x="46" y="0"/>
                  </a:lnTo>
                  <a:lnTo>
                    <a:pt x="48" y="0"/>
                  </a:lnTo>
                  <a:lnTo>
                    <a:pt x="48" y="0"/>
                  </a:lnTo>
                  <a:lnTo>
                    <a:pt x="50" y="2"/>
                  </a:lnTo>
                  <a:lnTo>
                    <a:pt x="51" y="2"/>
                  </a:lnTo>
                  <a:lnTo>
                    <a:pt x="55" y="5"/>
                  </a:lnTo>
                  <a:lnTo>
                    <a:pt x="55" y="7"/>
                  </a:lnTo>
                  <a:lnTo>
                    <a:pt x="57" y="9"/>
                  </a:lnTo>
                  <a:lnTo>
                    <a:pt x="60" y="7"/>
                  </a:lnTo>
                  <a:lnTo>
                    <a:pt x="60" y="9"/>
                  </a:lnTo>
                  <a:lnTo>
                    <a:pt x="60" y="9"/>
                  </a:lnTo>
                  <a:lnTo>
                    <a:pt x="62" y="9"/>
                  </a:lnTo>
                  <a:lnTo>
                    <a:pt x="63" y="9"/>
                  </a:lnTo>
                  <a:lnTo>
                    <a:pt x="67" y="16"/>
                  </a:lnTo>
                  <a:lnTo>
                    <a:pt x="67" y="16"/>
                  </a:lnTo>
                  <a:lnTo>
                    <a:pt x="69" y="17"/>
                  </a:lnTo>
                  <a:lnTo>
                    <a:pt x="69" y="17"/>
                  </a:lnTo>
                  <a:lnTo>
                    <a:pt x="69" y="19"/>
                  </a:lnTo>
                  <a:lnTo>
                    <a:pt x="70" y="19"/>
                  </a:lnTo>
                  <a:lnTo>
                    <a:pt x="70" y="19"/>
                  </a:lnTo>
                  <a:lnTo>
                    <a:pt x="70" y="19"/>
                  </a:lnTo>
                  <a:lnTo>
                    <a:pt x="72" y="21"/>
                  </a:lnTo>
                  <a:lnTo>
                    <a:pt x="72" y="21"/>
                  </a:lnTo>
                  <a:lnTo>
                    <a:pt x="74" y="22"/>
                  </a:lnTo>
                  <a:lnTo>
                    <a:pt x="72" y="22"/>
                  </a:lnTo>
                  <a:lnTo>
                    <a:pt x="72" y="22"/>
                  </a:lnTo>
                  <a:lnTo>
                    <a:pt x="74" y="22"/>
                  </a:lnTo>
                  <a:lnTo>
                    <a:pt x="74" y="24"/>
                  </a:lnTo>
                  <a:lnTo>
                    <a:pt x="75" y="24"/>
                  </a:lnTo>
                  <a:lnTo>
                    <a:pt x="75" y="24"/>
                  </a:lnTo>
                  <a:lnTo>
                    <a:pt x="77" y="26"/>
                  </a:lnTo>
                  <a:lnTo>
                    <a:pt x="79" y="26"/>
                  </a:lnTo>
                  <a:lnTo>
                    <a:pt x="79" y="28"/>
                  </a:lnTo>
                  <a:lnTo>
                    <a:pt x="79" y="28"/>
                  </a:lnTo>
                  <a:lnTo>
                    <a:pt x="81" y="29"/>
                  </a:lnTo>
                  <a:lnTo>
                    <a:pt x="84" y="31"/>
                  </a:lnTo>
                  <a:lnTo>
                    <a:pt x="84" y="33"/>
                  </a:lnTo>
                  <a:lnTo>
                    <a:pt x="84" y="34"/>
                  </a:lnTo>
                  <a:lnTo>
                    <a:pt x="84" y="36"/>
                  </a:lnTo>
                  <a:lnTo>
                    <a:pt x="84" y="36"/>
                  </a:lnTo>
                  <a:lnTo>
                    <a:pt x="84" y="38"/>
                  </a:lnTo>
                  <a:lnTo>
                    <a:pt x="84" y="38"/>
                  </a:lnTo>
                  <a:lnTo>
                    <a:pt x="86" y="38"/>
                  </a:lnTo>
                  <a:lnTo>
                    <a:pt x="86" y="41"/>
                  </a:lnTo>
                  <a:lnTo>
                    <a:pt x="87" y="43"/>
                  </a:lnTo>
                  <a:lnTo>
                    <a:pt x="87" y="45"/>
                  </a:lnTo>
                  <a:lnTo>
                    <a:pt x="86" y="46"/>
                  </a:lnTo>
                  <a:lnTo>
                    <a:pt x="86" y="48"/>
                  </a:lnTo>
                  <a:lnTo>
                    <a:pt x="87" y="50"/>
                  </a:lnTo>
                  <a:lnTo>
                    <a:pt x="89" y="52"/>
                  </a:lnTo>
                  <a:lnTo>
                    <a:pt x="89" y="53"/>
                  </a:lnTo>
                  <a:lnTo>
                    <a:pt x="89" y="53"/>
                  </a:lnTo>
                  <a:lnTo>
                    <a:pt x="91" y="52"/>
                  </a:lnTo>
                  <a:lnTo>
                    <a:pt x="93" y="52"/>
                  </a:lnTo>
                  <a:lnTo>
                    <a:pt x="93" y="53"/>
                  </a:lnTo>
                  <a:lnTo>
                    <a:pt x="93" y="53"/>
                  </a:lnTo>
                  <a:lnTo>
                    <a:pt x="93" y="55"/>
                  </a:lnTo>
                  <a:lnTo>
                    <a:pt x="94" y="55"/>
                  </a:lnTo>
                  <a:lnTo>
                    <a:pt x="94" y="57"/>
                  </a:lnTo>
                  <a:lnTo>
                    <a:pt x="96" y="59"/>
                  </a:lnTo>
                  <a:lnTo>
                    <a:pt x="96" y="60"/>
                  </a:lnTo>
                  <a:lnTo>
                    <a:pt x="96" y="60"/>
                  </a:lnTo>
                  <a:lnTo>
                    <a:pt x="96" y="60"/>
                  </a:lnTo>
                  <a:lnTo>
                    <a:pt x="96" y="60"/>
                  </a:lnTo>
                  <a:lnTo>
                    <a:pt x="96" y="62"/>
                  </a:lnTo>
                  <a:lnTo>
                    <a:pt x="96" y="64"/>
                  </a:lnTo>
                  <a:lnTo>
                    <a:pt x="96" y="65"/>
                  </a:lnTo>
                  <a:lnTo>
                    <a:pt x="96" y="65"/>
                  </a:lnTo>
                  <a:lnTo>
                    <a:pt x="96" y="67"/>
                  </a:lnTo>
                  <a:lnTo>
                    <a:pt x="96" y="67"/>
                  </a:lnTo>
                  <a:lnTo>
                    <a:pt x="93" y="67"/>
                  </a:lnTo>
                  <a:lnTo>
                    <a:pt x="91" y="67"/>
                  </a:lnTo>
                  <a:lnTo>
                    <a:pt x="87" y="67"/>
                  </a:lnTo>
                  <a:lnTo>
                    <a:pt x="86" y="67"/>
                  </a:lnTo>
                  <a:lnTo>
                    <a:pt x="84" y="67"/>
                  </a:lnTo>
                  <a:lnTo>
                    <a:pt x="82" y="69"/>
                  </a:lnTo>
                  <a:lnTo>
                    <a:pt x="81" y="69"/>
                  </a:lnTo>
                  <a:lnTo>
                    <a:pt x="79" y="67"/>
                  </a:lnTo>
                  <a:lnTo>
                    <a:pt x="79" y="67"/>
                  </a:lnTo>
                  <a:lnTo>
                    <a:pt x="75" y="67"/>
                  </a:lnTo>
                  <a:lnTo>
                    <a:pt x="74" y="67"/>
                  </a:lnTo>
                  <a:lnTo>
                    <a:pt x="72" y="65"/>
                  </a:lnTo>
                  <a:lnTo>
                    <a:pt x="72" y="65"/>
                  </a:lnTo>
                  <a:lnTo>
                    <a:pt x="72" y="67"/>
                  </a:lnTo>
                  <a:lnTo>
                    <a:pt x="70" y="67"/>
                  </a:lnTo>
                  <a:lnTo>
                    <a:pt x="70" y="65"/>
                  </a:lnTo>
                  <a:lnTo>
                    <a:pt x="69" y="64"/>
                  </a:lnTo>
                  <a:lnTo>
                    <a:pt x="67" y="64"/>
                  </a:lnTo>
                  <a:lnTo>
                    <a:pt x="65" y="64"/>
                  </a:lnTo>
                  <a:lnTo>
                    <a:pt x="63" y="64"/>
                  </a:lnTo>
                  <a:lnTo>
                    <a:pt x="38" y="64"/>
                  </a:lnTo>
                  <a:lnTo>
                    <a:pt x="29" y="67"/>
                  </a:lnTo>
                  <a:lnTo>
                    <a:pt x="21" y="67"/>
                  </a:lnTo>
                  <a:lnTo>
                    <a:pt x="15" y="69"/>
                  </a:lnTo>
                  <a:lnTo>
                    <a:pt x="14" y="69"/>
                  </a:lnTo>
                  <a:lnTo>
                    <a:pt x="14" y="69"/>
                  </a:lnTo>
                  <a:lnTo>
                    <a:pt x="12" y="67"/>
                  </a:lnTo>
                  <a:lnTo>
                    <a:pt x="12" y="67"/>
                  </a:lnTo>
                  <a:lnTo>
                    <a:pt x="12" y="67"/>
                  </a:lnTo>
                  <a:lnTo>
                    <a:pt x="12" y="67"/>
                  </a:lnTo>
                  <a:lnTo>
                    <a:pt x="12" y="59"/>
                  </a:lnTo>
                  <a:lnTo>
                    <a:pt x="14" y="55"/>
                  </a:lnTo>
                  <a:lnTo>
                    <a:pt x="27" y="55"/>
                  </a:lnTo>
                  <a:lnTo>
                    <a:pt x="27" y="55"/>
                  </a:lnTo>
                  <a:lnTo>
                    <a:pt x="27" y="53"/>
                  </a:lnTo>
                  <a:lnTo>
                    <a:pt x="29" y="52"/>
                  </a:lnTo>
                  <a:lnTo>
                    <a:pt x="31" y="53"/>
                  </a:lnTo>
                  <a:lnTo>
                    <a:pt x="33" y="53"/>
                  </a:lnTo>
                  <a:lnTo>
                    <a:pt x="36" y="52"/>
                  </a:lnTo>
                  <a:lnTo>
                    <a:pt x="38" y="50"/>
                  </a:lnTo>
                  <a:lnTo>
                    <a:pt x="38" y="50"/>
                  </a:lnTo>
                  <a:lnTo>
                    <a:pt x="39" y="50"/>
                  </a:lnTo>
                  <a:lnTo>
                    <a:pt x="41" y="52"/>
                  </a:lnTo>
                  <a:lnTo>
                    <a:pt x="43" y="52"/>
                  </a:lnTo>
                  <a:lnTo>
                    <a:pt x="45" y="53"/>
                  </a:lnTo>
                  <a:lnTo>
                    <a:pt x="46" y="53"/>
                  </a:lnTo>
                  <a:lnTo>
                    <a:pt x="50" y="55"/>
                  </a:lnTo>
                  <a:lnTo>
                    <a:pt x="51" y="53"/>
                  </a:lnTo>
                  <a:lnTo>
                    <a:pt x="51" y="55"/>
                  </a:lnTo>
                  <a:lnTo>
                    <a:pt x="53" y="53"/>
                  </a:lnTo>
                  <a:lnTo>
                    <a:pt x="57" y="53"/>
                  </a:lnTo>
                  <a:lnTo>
                    <a:pt x="58" y="52"/>
                  </a:lnTo>
                  <a:lnTo>
                    <a:pt x="58" y="52"/>
                  </a:lnTo>
                  <a:lnTo>
                    <a:pt x="58" y="50"/>
                  </a:lnTo>
                  <a:lnTo>
                    <a:pt x="58" y="50"/>
                  </a:lnTo>
                  <a:lnTo>
                    <a:pt x="57" y="50"/>
                  </a:lnTo>
                  <a:lnTo>
                    <a:pt x="57" y="50"/>
                  </a:lnTo>
                  <a:lnTo>
                    <a:pt x="55" y="50"/>
                  </a:lnTo>
                  <a:lnTo>
                    <a:pt x="51" y="52"/>
                  </a:lnTo>
                  <a:lnTo>
                    <a:pt x="50" y="50"/>
                  </a:lnTo>
                  <a:lnTo>
                    <a:pt x="48" y="50"/>
                  </a:lnTo>
                  <a:lnTo>
                    <a:pt x="46" y="48"/>
                  </a:lnTo>
                  <a:lnTo>
                    <a:pt x="46" y="48"/>
                  </a:lnTo>
                  <a:lnTo>
                    <a:pt x="43" y="48"/>
                  </a:lnTo>
                  <a:lnTo>
                    <a:pt x="41" y="46"/>
                  </a:lnTo>
                  <a:lnTo>
                    <a:pt x="39" y="45"/>
                  </a:lnTo>
                  <a:lnTo>
                    <a:pt x="38" y="45"/>
                  </a:lnTo>
                  <a:lnTo>
                    <a:pt x="36" y="46"/>
                  </a:lnTo>
                  <a:lnTo>
                    <a:pt x="34" y="46"/>
                  </a:lnTo>
                  <a:lnTo>
                    <a:pt x="33" y="46"/>
                  </a:lnTo>
                  <a:lnTo>
                    <a:pt x="31" y="48"/>
                  </a:lnTo>
                  <a:lnTo>
                    <a:pt x="15" y="48"/>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5" name="Freeform 76"/>
            <p:cNvSpPr>
              <a:spLocks/>
            </p:cNvSpPr>
            <p:nvPr/>
          </p:nvSpPr>
          <p:spPr bwMode="auto">
            <a:xfrm>
              <a:off x="995" y="3074"/>
              <a:ext cx="166" cy="167"/>
            </a:xfrm>
            <a:custGeom>
              <a:avLst/>
              <a:gdLst>
                <a:gd name="T0" fmla="*/ 149 w 166"/>
                <a:gd name="T1" fmla="*/ 57 h 167"/>
                <a:gd name="T2" fmla="*/ 147 w 166"/>
                <a:gd name="T3" fmla="*/ 88 h 167"/>
                <a:gd name="T4" fmla="*/ 153 w 166"/>
                <a:gd name="T5" fmla="*/ 95 h 167"/>
                <a:gd name="T6" fmla="*/ 151 w 166"/>
                <a:gd name="T7" fmla="*/ 98 h 167"/>
                <a:gd name="T8" fmla="*/ 151 w 166"/>
                <a:gd name="T9" fmla="*/ 107 h 167"/>
                <a:gd name="T10" fmla="*/ 149 w 166"/>
                <a:gd name="T11" fmla="*/ 112 h 167"/>
                <a:gd name="T12" fmla="*/ 153 w 166"/>
                <a:gd name="T13" fmla="*/ 121 h 167"/>
                <a:gd name="T14" fmla="*/ 154 w 166"/>
                <a:gd name="T15" fmla="*/ 129 h 167"/>
                <a:gd name="T16" fmla="*/ 156 w 166"/>
                <a:gd name="T17" fmla="*/ 135 h 167"/>
                <a:gd name="T18" fmla="*/ 158 w 166"/>
                <a:gd name="T19" fmla="*/ 138 h 167"/>
                <a:gd name="T20" fmla="*/ 163 w 166"/>
                <a:gd name="T21" fmla="*/ 145 h 167"/>
                <a:gd name="T22" fmla="*/ 166 w 166"/>
                <a:gd name="T23" fmla="*/ 147 h 167"/>
                <a:gd name="T24" fmla="*/ 141 w 166"/>
                <a:gd name="T25" fmla="*/ 162 h 167"/>
                <a:gd name="T26" fmla="*/ 130 w 166"/>
                <a:gd name="T27" fmla="*/ 160 h 167"/>
                <a:gd name="T28" fmla="*/ 111 w 166"/>
                <a:gd name="T29" fmla="*/ 164 h 167"/>
                <a:gd name="T30" fmla="*/ 105 w 166"/>
                <a:gd name="T31" fmla="*/ 167 h 167"/>
                <a:gd name="T32" fmla="*/ 98 w 166"/>
                <a:gd name="T33" fmla="*/ 164 h 167"/>
                <a:gd name="T34" fmla="*/ 82 w 166"/>
                <a:gd name="T35" fmla="*/ 166 h 167"/>
                <a:gd name="T36" fmla="*/ 77 w 166"/>
                <a:gd name="T37" fmla="*/ 159 h 167"/>
                <a:gd name="T38" fmla="*/ 74 w 166"/>
                <a:gd name="T39" fmla="*/ 138 h 167"/>
                <a:gd name="T40" fmla="*/ 65 w 166"/>
                <a:gd name="T41" fmla="*/ 136 h 167"/>
                <a:gd name="T42" fmla="*/ 62 w 166"/>
                <a:gd name="T43" fmla="*/ 133 h 167"/>
                <a:gd name="T44" fmla="*/ 57 w 166"/>
                <a:gd name="T45" fmla="*/ 133 h 167"/>
                <a:gd name="T46" fmla="*/ 50 w 166"/>
                <a:gd name="T47" fmla="*/ 129 h 167"/>
                <a:gd name="T48" fmla="*/ 27 w 166"/>
                <a:gd name="T49" fmla="*/ 119 h 167"/>
                <a:gd name="T50" fmla="*/ 14 w 166"/>
                <a:gd name="T51" fmla="*/ 100 h 167"/>
                <a:gd name="T52" fmla="*/ 4 w 166"/>
                <a:gd name="T53" fmla="*/ 85 h 167"/>
                <a:gd name="T54" fmla="*/ 5 w 166"/>
                <a:gd name="T55" fmla="*/ 78 h 167"/>
                <a:gd name="T56" fmla="*/ 2 w 166"/>
                <a:gd name="T57" fmla="*/ 64 h 167"/>
                <a:gd name="T58" fmla="*/ 2 w 166"/>
                <a:gd name="T59" fmla="*/ 54 h 167"/>
                <a:gd name="T60" fmla="*/ 19 w 166"/>
                <a:gd name="T61" fmla="*/ 33 h 167"/>
                <a:gd name="T62" fmla="*/ 16 w 166"/>
                <a:gd name="T63" fmla="*/ 30 h 167"/>
                <a:gd name="T64" fmla="*/ 14 w 166"/>
                <a:gd name="T65" fmla="*/ 25 h 167"/>
                <a:gd name="T66" fmla="*/ 12 w 166"/>
                <a:gd name="T67" fmla="*/ 2 h 167"/>
                <a:gd name="T68" fmla="*/ 21 w 166"/>
                <a:gd name="T69" fmla="*/ 0 h 167"/>
                <a:gd name="T70" fmla="*/ 33 w 166"/>
                <a:gd name="T71" fmla="*/ 25 h 167"/>
                <a:gd name="T72" fmla="*/ 36 w 166"/>
                <a:gd name="T73" fmla="*/ 28 h 167"/>
                <a:gd name="T74" fmla="*/ 39 w 166"/>
                <a:gd name="T75" fmla="*/ 23 h 167"/>
                <a:gd name="T76" fmla="*/ 48 w 166"/>
                <a:gd name="T77" fmla="*/ 25 h 167"/>
                <a:gd name="T78" fmla="*/ 51 w 166"/>
                <a:gd name="T79" fmla="*/ 30 h 167"/>
                <a:gd name="T80" fmla="*/ 53 w 166"/>
                <a:gd name="T81" fmla="*/ 25 h 167"/>
                <a:gd name="T82" fmla="*/ 63 w 166"/>
                <a:gd name="T83" fmla="*/ 21 h 167"/>
                <a:gd name="T84" fmla="*/ 58 w 166"/>
                <a:gd name="T85" fmla="*/ 19 h 167"/>
                <a:gd name="T86" fmla="*/ 60 w 166"/>
                <a:gd name="T87" fmla="*/ 16 h 167"/>
                <a:gd name="T88" fmla="*/ 62 w 166"/>
                <a:gd name="T89" fmla="*/ 14 h 167"/>
                <a:gd name="T90" fmla="*/ 63 w 166"/>
                <a:gd name="T91" fmla="*/ 9 h 167"/>
                <a:gd name="T92" fmla="*/ 67 w 166"/>
                <a:gd name="T93" fmla="*/ 7 h 167"/>
                <a:gd name="T94" fmla="*/ 67 w 166"/>
                <a:gd name="T95" fmla="*/ 2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6" h="167">
                  <a:moveTo>
                    <a:pt x="123" y="33"/>
                  </a:moveTo>
                  <a:lnTo>
                    <a:pt x="127" y="45"/>
                  </a:lnTo>
                  <a:lnTo>
                    <a:pt x="149" y="57"/>
                  </a:lnTo>
                  <a:lnTo>
                    <a:pt x="142" y="80"/>
                  </a:lnTo>
                  <a:lnTo>
                    <a:pt x="142" y="85"/>
                  </a:lnTo>
                  <a:lnTo>
                    <a:pt x="147" y="88"/>
                  </a:lnTo>
                  <a:lnTo>
                    <a:pt x="149" y="90"/>
                  </a:lnTo>
                  <a:lnTo>
                    <a:pt x="151" y="92"/>
                  </a:lnTo>
                  <a:lnTo>
                    <a:pt x="153" y="95"/>
                  </a:lnTo>
                  <a:lnTo>
                    <a:pt x="153" y="97"/>
                  </a:lnTo>
                  <a:lnTo>
                    <a:pt x="153" y="97"/>
                  </a:lnTo>
                  <a:lnTo>
                    <a:pt x="151" y="98"/>
                  </a:lnTo>
                  <a:lnTo>
                    <a:pt x="149" y="105"/>
                  </a:lnTo>
                  <a:lnTo>
                    <a:pt x="151" y="105"/>
                  </a:lnTo>
                  <a:lnTo>
                    <a:pt x="151" y="107"/>
                  </a:lnTo>
                  <a:lnTo>
                    <a:pt x="151" y="109"/>
                  </a:lnTo>
                  <a:lnTo>
                    <a:pt x="151" y="112"/>
                  </a:lnTo>
                  <a:lnTo>
                    <a:pt x="149" y="112"/>
                  </a:lnTo>
                  <a:lnTo>
                    <a:pt x="149" y="114"/>
                  </a:lnTo>
                  <a:lnTo>
                    <a:pt x="151" y="121"/>
                  </a:lnTo>
                  <a:lnTo>
                    <a:pt x="153" y="121"/>
                  </a:lnTo>
                  <a:lnTo>
                    <a:pt x="153" y="123"/>
                  </a:lnTo>
                  <a:lnTo>
                    <a:pt x="151" y="123"/>
                  </a:lnTo>
                  <a:lnTo>
                    <a:pt x="154" y="129"/>
                  </a:lnTo>
                  <a:lnTo>
                    <a:pt x="154" y="131"/>
                  </a:lnTo>
                  <a:lnTo>
                    <a:pt x="154" y="133"/>
                  </a:lnTo>
                  <a:lnTo>
                    <a:pt x="156" y="135"/>
                  </a:lnTo>
                  <a:lnTo>
                    <a:pt x="156" y="136"/>
                  </a:lnTo>
                  <a:lnTo>
                    <a:pt x="156" y="138"/>
                  </a:lnTo>
                  <a:lnTo>
                    <a:pt x="158" y="138"/>
                  </a:lnTo>
                  <a:lnTo>
                    <a:pt x="158" y="140"/>
                  </a:lnTo>
                  <a:lnTo>
                    <a:pt x="161" y="141"/>
                  </a:lnTo>
                  <a:lnTo>
                    <a:pt x="163" y="145"/>
                  </a:lnTo>
                  <a:lnTo>
                    <a:pt x="165" y="145"/>
                  </a:lnTo>
                  <a:lnTo>
                    <a:pt x="166" y="147"/>
                  </a:lnTo>
                  <a:lnTo>
                    <a:pt x="166" y="147"/>
                  </a:lnTo>
                  <a:lnTo>
                    <a:pt x="166" y="148"/>
                  </a:lnTo>
                  <a:lnTo>
                    <a:pt x="158" y="155"/>
                  </a:lnTo>
                  <a:lnTo>
                    <a:pt x="141" y="162"/>
                  </a:lnTo>
                  <a:lnTo>
                    <a:pt x="137" y="162"/>
                  </a:lnTo>
                  <a:lnTo>
                    <a:pt x="134" y="160"/>
                  </a:lnTo>
                  <a:lnTo>
                    <a:pt x="130" y="160"/>
                  </a:lnTo>
                  <a:lnTo>
                    <a:pt x="127" y="160"/>
                  </a:lnTo>
                  <a:lnTo>
                    <a:pt x="123" y="164"/>
                  </a:lnTo>
                  <a:lnTo>
                    <a:pt x="111" y="164"/>
                  </a:lnTo>
                  <a:lnTo>
                    <a:pt x="108" y="167"/>
                  </a:lnTo>
                  <a:lnTo>
                    <a:pt x="106" y="167"/>
                  </a:lnTo>
                  <a:lnTo>
                    <a:pt x="105" y="167"/>
                  </a:lnTo>
                  <a:lnTo>
                    <a:pt x="103" y="167"/>
                  </a:lnTo>
                  <a:lnTo>
                    <a:pt x="99" y="164"/>
                  </a:lnTo>
                  <a:lnTo>
                    <a:pt x="98" y="164"/>
                  </a:lnTo>
                  <a:lnTo>
                    <a:pt x="96" y="164"/>
                  </a:lnTo>
                  <a:lnTo>
                    <a:pt x="94" y="166"/>
                  </a:lnTo>
                  <a:lnTo>
                    <a:pt x="82" y="166"/>
                  </a:lnTo>
                  <a:lnTo>
                    <a:pt x="82" y="164"/>
                  </a:lnTo>
                  <a:lnTo>
                    <a:pt x="81" y="162"/>
                  </a:lnTo>
                  <a:lnTo>
                    <a:pt x="77" y="159"/>
                  </a:lnTo>
                  <a:lnTo>
                    <a:pt x="77" y="157"/>
                  </a:lnTo>
                  <a:lnTo>
                    <a:pt x="77" y="152"/>
                  </a:lnTo>
                  <a:lnTo>
                    <a:pt x="74" y="138"/>
                  </a:lnTo>
                  <a:lnTo>
                    <a:pt x="70" y="135"/>
                  </a:lnTo>
                  <a:lnTo>
                    <a:pt x="67" y="135"/>
                  </a:lnTo>
                  <a:lnTo>
                    <a:pt x="65" y="136"/>
                  </a:lnTo>
                  <a:lnTo>
                    <a:pt x="63" y="135"/>
                  </a:lnTo>
                  <a:lnTo>
                    <a:pt x="63" y="133"/>
                  </a:lnTo>
                  <a:lnTo>
                    <a:pt x="62" y="133"/>
                  </a:lnTo>
                  <a:lnTo>
                    <a:pt x="58" y="135"/>
                  </a:lnTo>
                  <a:lnTo>
                    <a:pt x="58" y="135"/>
                  </a:lnTo>
                  <a:lnTo>
                    <a:pt x="57" y="133"/>
                  </a:lnTo>
                  <a:lnTo>
                    <a:pt x="55" y="133"/>
                  </a:lnTo>
                  <a:lnTo>
                    <a:pt x="51" y="131"/>
                  </a:lnTo>
                  <a:lnTo>
                    <a:pt x="50" y="129"/>
                  </a:lnTo>
                  <a:lnTo>
                    <a:pt x="50" y="129"/>
                  </a:lnTo>
                  <a:lnTo>
                    <a:pt x="33" y="124"/>
                  </a:lnTo>
                  <a:lnTo>
                    <a:pt x="27" y="119"/>
                  </a:lnTo>
                  <a:lnTo>
                    <a:pt x="24" y="117"/>
                  </a:lnTo>
                  <a:lnTo>
                    <a:pt x="22" y="117"/>
                  </a:lnTo>
                  <a:lnTo>
                    <a:pt x="14" y="100"/>
                  </a:lnTo>
                  <a:lnTo>
                    <a:pt x="14" y="93"/>
                  </a:lnTo>
                  <a:lnTo>
                    <a:pt x="9" y="88"/>
                  </a:lnTo>
                  <a:lnTo>
                    <a:pt x="4" y="85"/>
                  </a:lnTo>
                  <a:lnTo>
                    <a:pt x="2" y="81"/>
                  </a:lnTo>
                  <a:lnTo>
                    <a:pt x="4" y="80"/>
                  </a:lnTo>
                  <a:lnTo>
                    <a:pt x="5" y="78"/>
                  </a:lnTo>
                  <a:lnTo>
                    <a:pt x="4" y="71"/>
                  </a:lnTo>
                  <a:lnTo>
                    <a:pt x="4" y="66"/>
                  </a:lnTo>
                  <a:lnTo>
                    <a:pt x="2" y="64"/>
                  </a:lnTo>
                  <a:lnTo>
                    <a:pt x="0" y="64"/>
                  </a:lnTo>
                  <a:lnTo>
                    <a:pt x="0" y="54"/>
                  </a:lnTo>
                  <a:lnTo>
                    <a:pt x="2" y="54"/>
                  </a:lnTo>
                  <a:lnTo>
                    <a:pt x="9" y="52"/>
                  </a:lnTo>
                  <a:lnTo>
                    <a:pt x="19" y="35"/>
                  </a:lnTo>
                  <a:lnTo>
                    <a:pt x="19" y="33"/>
                  </a:lnTo>
                  <a:lnTo>
                    <a:pt x="17" y="31"/>
                  </a:lnTo>
                  <a:lnTo>
                    <a:pt x="17" y="30"/>
                  </a:lnTo>
                  <a:lnTo>
                    <a:pt x="16" y="30"/>
                  </a:lnTo>
                  <a:lnTo>
                    <a:pt x="14" y="28"/>
                  </a:lnTo>
                  <a:lnTo>
                    <a:pt x="14" y="26"/>
                  </a:lnTo>
                  <a:lnTo>
                    <a:pt x="14" y="25"/>
                  </a:lnTo>
                  <a:lnTo>
                    <a:pt x="19" y="19"/>
                  </a:lnTo>
                  <a:lnTo>
                    <a:pt x="19" y="16"/>
                  </a:lnTo>
                  <a:lnTo>
                    <a:pt x="12" y="2"/>
                  </a:lnTo>
                  <a:lnTo>
                    <a:pt x="19" y="2"/>
                  </a:lnTo>
                  <a:lnTo>
                    <a:pt x="21" y="2"/>
                  </a:lnTo>
                  <a:lnTo>
                    <a:pt x="21" y="0"/>
                  </a:lnTo>
                  <a:lnTo>
                    <a:pt x="34" y="2"/>
                  </a:lnTo>
                  <a:lnTo>
                    <a:pt x="33" y="18"/>
                  </a:lnTo>
                  <a:lnTo>
                    <a:pt x="33" y="25"/>
                  </a:lnTo>
                  <a:lnTo>
                    <a:pt x="33" y="26"/>
                  </a:lnTo>
                  <a:lnTo>
                    <a:pt x="34" y="30"/>
                  </a:lnTo>
                  <a:lnTo>
                    <a:pt x="36" y="28"/>
                  </a:lnTo>
                  <a:lnTo>
                    <a:pt x="38" y="26"/>
                  </a:lnTo>
                  <a:lnTo>
                    <a:pt x="39" y="26"/>
                  </a:lnTo>
                  <a:lnTo>
                    <a:pt x="39" y="23"/>
                  </a:lnTo>
                  <a:lnTo>
                    <a:pt x="41" y="21"/>
                  </a:lnTo>
                  <a:lnTo>
                    <a:pt x="46" y="26"/>
                  </a:lnTo>
                  <a:lnTo>
                    <a:pt x="48" y="25"/>
                  </a:lnTo>
                  <a:lnTo>
                    <a:pt x="50" y="26"/>
                  </a:lnTo>
                  <a:lnTo>
                    <a:pt x="50" y="31"/>
                  </a:lnTo>
                  <a:lnTo>
                    <a:pt x="51" y="30"/>
                  </a:lnTo>
                  <a:lnTo>
                    <a:pt x="51" y="28"/>
                  </a:lnTo>
                  <a:lnTo>
                    <a:pt x="51" y="25"/>
                  </a:lnTo>
                  <a:lnTo>
                    <a:pt x="53" y="25"/>
                  </a:lnTo>
                  <a:lnTo>
                    <a:pt x="58" y="25"/>
                  </a:lnTo>
                  <a:lnTo>
                    <a:pt x="60" y="23"/>
                  </a:lnTo>
                  <a:lnTo>
                    <a:pt x="63" y="21"/>
                  </a:lnTo>
                  <a:lnTo>
                    <a:pt x="63" y="21"/>
                  </a:lnTo>
                  <a:lnTo>
                    <a:pt x="63" y="19"/>
                  </a:lnTo>
                  <a:lnTo>
                    <a:pt x="58" y="19"/>
                  </a:lnTo>
                  <a:lnTo>
                    <a:pt x="57" y="18"/>
                  </a:lnTo>
                  <a:lnTo>
                    <a:pt x="57" y="18"/>
                  </a:lnTo>
                  <a:lnTo>
                    <a:pt x="60" y="16"/>
                  </a:lnTo>
                  <a:lnTo>
                    <a:pt x="58" y="14"/>
                  </a:lnTo>
                  <a:lnTo>
                    <a:pt x="60" y="14"/>
                  </a:lnTo>
                  <a:lnTo>
                    <a:pt x="62" y="14"/>
                  </a:lnTo>
                  <a:lnTo>
                    <a:pt x="62" y="12"/>
                  </a:lnTo>
                  <a:lnTo>
                    <a:pt x="63" y="11"/>
                  </a:lnTo>
                  <a:lnTo>
                    <a:pt x="63" y="9"/>
                  </a:lnTo>
                  <a:lnTo>
                    <a:pt x="65" y="9"/>
                  </a:lnTo>
                  <a:lnTo>
                    <a:pt x="65" y="7"/>
                  </a:lnTo>
                  <a:lnTo>
                    <a:pt x="67" y="7"/>
                  </a:lnTo>
                  <a:lnTo>
                    <a:pt x="67" y="6"/>
                  </a:lnTo>
                  <a:lnTo>
                    <a:pt x="67" y="4"/>
                  </a:lnTo>
                  <a:lnTo>
                    <a:pt x="67" y="2"/>
                  </a:lnTo>
                  <a:lnTo>
                    <a:pt x="70" y="0"/>
                  </a:lnTo>
                  <a:lnTo>
                    <a:pt x="123" y="33"/>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6" name="Freeform 77"/>
            <p:cNvSpPr>
              <a:spLocks/>
            </p:cNvSpPr>
            <p:nvPr/>
          </p:nvSpPr>
          <p:spPr bwMode="auto">
            <a:xfrm>
              <a:off x="995" y="3074"/>
              <a:ext cx="166" cy="167"/>
            </a:xfrm>
            <a:custGeom>
              <a:avLst/>
              <a:gdLst>
                <a:gd name="T0" fmla="*/ 149 w 166"/>
                <a:gd name="T1" fmla="*/ 57 h 167"/>
                <a:gd name="T2" fmla="*/ 147 w 166"/>
                <a:gd name="T3" fmla="*/ 88 h 167"/>
                <a:gd name="T4" fmla="*/ 153 w 166"/>
                <a:gd name="T5" fmla="*/ 95 h 167"/>
                <a:gd name="T6" fmla="*/ 151 w 166"/>
                <a:gd name="T7" fmla="*/ 98 h 167"/>
                <a:gd name="T8" fmla="*/ 151 w 166"/>
                <a:gd name="T9" fmla="*/ 107 h 167"/>
                <a:gd name="T10" fmla="*/ 149 w 166"/>
                <a:gd name="T11" fmla="*/ 112 h 167"/>
                <a:gd name="T12" fmla="*/ 153 w 166"/>
                <a:gd name="T13" fmla="*/ 121 h 167"/>
                <a:gd name="T14" fmla="*/ 154 w 166"/>
                <a:gd name="T15" fmla="*/ 129 h 167"/>
                <a:gd name="T16" fmla="*/ 156 w 166"/>
                <a:gd name="T17" fmla="*/ 135 h 167"/>
                <a:gd name="T18" fmla="*/ 158 w 166"/>
                <a:gd name="T19" fmla="*/ 138 h 167"/>
                <a:gd name="T20" fmla="*/ 163 w 166"/>
                <a:gd name="T21" fmla="*/ 145 h 167"/>
                <a:gd name="T22" fmla="*/ 166 w 166"/>
                <a:gd name="T23" fmla="*/ 147 h 167"/>
                <a:gd name="T24" fmla="*/ 141 w 166"/>
                <a:gd name="T25" fmla="*/ 162 h 167"/>
                <a:gd name="T26" fmla="*/ 130 w 166"/>
                <a:gd name="T27" fmla="*/ 160 h 167"/>
                <a:gd name="T28" fmla="*/ 111 w 166"/>
                <a:gd name="T29" fmla="*/ 164 h 167"/>
                <a:gd name="T30" fmla="*/ 105 w 166"/>
                <a:gd name="T31" fmla="*/ 167 h 167"/>
                <a:gd name="T32" fmla="*/ 98 w 166"/>
                <a:gd name="T33" fmla="*/ 164 h 167"/>
                <a:gd name="T34" fmla="*/ 82 w 166"/>
                <a:gd name="T35" fmla="*/ 166 h 167"/>
                <a:gd name="T36" fmla="*/ 77 w 166"/>
                <a:gd name="T37" fmla="*/ 159 h 167"/>
                <a:gd name="T38" fmla="*/ 74 w 166"/>
                <a:gd name="T39" fmla="*/ 138 h 167"/>
                <a:gd name="T40" fmla="*/ 65 w 166"/>
                <a:gd name="T41" fmla="*/ 136 h 167"/>
                <a:gd name="T42" fmla="*/ 62 w 166"/>
                <a:gd name="T43" fmla="*/ 133 h 167"/>
                <a:gd name="T44" fmla="*/ 57 w 166"/>
                <a:gd name="T45" fmla="*/ 133 h 167"/>
                <a:gd name="T46" fmla="*/ 50 w 166"/>
                <a:gd name="T47" fmla="*/ 129 h 167"/>
                <a:gd name="T48" fmla="*/ 27 w 166"/>
                <a:gd name="T49" fmla="*/ 119 h 167"/>
                <a:gd name="T50" fmla="*/ 14 w 166"/>
                <a:gd name="T51" fmla="*/ 100 h 167"/>
                <a:gd name="T52" fmla="*/ 4 w 166"/>
                <a:gd name="T53" fmla="*/ 85 h 167"/>
                <a:gd name="T54" fmla="*/ 5 w 166"/>
                <a:gd name="T55" fmla="*/ 78 h 167"/>
                <a:gd name="T56" fmla="*/ 2 w 166"/>
                <a:gd name="T57" fmla="*/ 64 h 167"/>
                <a:gd name="T58" fmla="*/ 2 w 166"/>
                <a:gd name="T59" fmla="*/ 54 h 167"/>
                <a:gd name="T60" fmla="*/ 19 w 166"/>
                <a:gd name="T61" fmla="*/ 33 h 167"/>
                <a:gd name="T62" fmla="*/ 16 w 166"/>
                <a:gd name="T63" fmla="*/ 30 h 167"/>
                <a:gd name="T64" fmla="*/ 14 w 166"/>
                <a:gd name="T65" fmla="*/ 25 h 167"/>
                <a:gd name="T66" fmla="*/ 12 w 166"/>
                <a:gd name="T67" fmla="*/ 2 h 167"/>
                <a:gd name="T68" fmla="*/ 21 w 166"/>
                <a:gd name="T69" fmla="*/ 0 h 167"/>
                <a:gd name="T70" fmla="*/ 33 w 166"/>
                <a:gd name="T71" fmla="*/ 25 h 167"/>
                <a:gd name="T72" fmla="*/ 36 w 166"/>
                <a:gd name="T73" fmla="*/ 28 h 167"/>
                <a:gd name="T74" fmla="*/ 39 w 166"/>
                <a:gd name="T75" fmla="*/ 23 h 167"/>
                <a:gd name="T76" fmla="*/ 48 w 166"/>
                <a:gd name="T77" fmla="*/ 25 h 167"/>
                <a:gd name="T78" fmla="*/ 51 w 166"/>
                <a:gd name="T79" fmla="*/ 30 h 167"/>
                <a:gd name="T80" fmla="*/ 53 w 166"/>
                <a:gd name="T81" fmla="*/ 25 h 167"/>
                <a:gd name="T82" fmla="*/ 63 w 166"/>
                <a:gd name="T83" fmla="*/ 21 h 167"/>
                <a:gd name="T84" fmla="*/ 58 w 166"/>
                <a:gd name="T85" fmla="*/ 19 h 167"/>
                <a:gd name="T86" fmla="*/ 60 w 166"/>
                <a:gd name="T87" fmla="*/ 16 h 167"/>
                <a:gd name="T88" fmla="*/ 62 w 166"/>
                <a:gd name="T89" fmla="*/ 14 h 167"/>
                <a:gd name="T90" fmla="*/ 63 w 166"/>
                <a:gd name="T91" fmla="*/ 9 h 167"/>
                <a:gd name="T92" fmla="*/ 67 w 166"/>
                <a:gd name="T93" fmla="*/ 7 h 167"/>
                <a:gd name="T94" fmla="*/ 67 w 166"/>
                <a:gd name="T95" fmla="*/ 2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6" h="167">
                  <a:moveTo>
                    <a:pt x="123" y="33"/>
                  </a:moveTo>
                  <a:lnTo>
                    <a:pt x="127" y="45"/>
                  </a:lnTo>
                  <a:lnTo>
                    <a:pt x="149" y="57"/>
                  </a:lnTo>
                  <a:lnTo>
                    <a:pt x="142" y="80"/>
                  </a:lnTo>
                  <a:lnTo>
                    <a:pt x="142" y="85"/>
                  </a:lnTo>
                  <a:lnTo>
                    <a:pt x="147" y="88"/>
                  </a:lnTo>
                  <a:lnTo>
                    <a:pt x="149" y="90"/>
                  </a:lnTo>
                  <a:lnTo>
                    <a:pt x="151" y="92"/>
                  </a:lnTo>
                  <a:lnTo>
                    <a:pt x="153" y="95"/>
                  </a:lnTo>
                  <a:lnTo>
                    <a:pt x="153" y="97"/>
                  </a:lnTo>
                  <a:lnTo>
                    <a:pt x="153" y="97"/>
                  </a:lnTo>
                  <a:lnTo>
                    <a:pt x="151" y="98"/>
                  </a:lnTo>
                  <a:lnTo>
                    <a:pt x="149" y="105"/>
                  </a:lnTo>
                  <a:lnTo>
                    <a:pt x="151" y="105"/>
                  </a:lnTo>
                  <a:lnTo>
                    <a:pt x="151" y="107"/>
                  </a:lnTo>
                  <a:lnTo>
                    <a:pt x="151" y="109"/>
                  </a:lnTo>
                  <a:lnTo>
                    <a:pt x="151" y="112"/>
                  </a:lnTo>
                  <a:lnTo>
                    <a:pt x="149" y="112"/>
                  </a:lnTo>
                  <a:lnTo>
                    <a:pt x="149" y="114"/>
                  </a:lnTo>
                  <a:lnTo>
                    <a:pt x="151" y="121"/>
                  </a:lnTo>
                  <a:lnTo>
                    <a:pt x="153" y="121"/>
                  </a:lnTo>
                  <a:lnTo>
                    <a:pt x="153" y="123"/>
                  </a:lnTo>
                  <a:lnTo>
                    <a:pt x="151" y="123"/>
                  </a:lnTo>
                  <a:lnTo>
                    <a:pt x="154" y="129"/>
                  </a:lnTo>
                  <a:lnTo>
                    <a:pt x="154" y="131"/>
                  </a:lnTo>
                  <a:lnTo>
                    <a:pt x="154" y="133"/>
                  </a:lnTo>
                  <a:lnTo>
                    <a:pt x="156" y="135"/>
                  </a:lnTo>
                  <a:lnTo>
                    <a:pt x="156" y="136"/>
                  </a:lnTo>
                  <a:lnTo>
                    <a:pt x="156" y="138"/>
                  </a:lnTo>
                  <a:lnTo>
                    <a:pt x="158" y="138"/>
                  </a:lnTo>
                  <a:lnTo>
                    <a:pt x="158" y="140"/>
                  </a:lnTo>
                  <a:lnTo>
                    <a:pt x="161" y="141"/>
                  </a:lnTo>
                  <a:lnTo>
                    <a:pt x="163" y="145"/>
                  </a:lnTo>
                  <a:lnTo>
                    <a:pt x="165" y="145"/>
                  </a:lnTo>
                  <a:lnTo>
                    <a:pt x="166" y="147"/>
                  </a:lnTo>
                  <a:lnTo>
                    <a:pt x="166" y="147"/>
                  </a:lnTo>
                  <a:lnTo>
                    <a:pt x="166" y="148"/>
                  </a:lnTo>
                  <a:lnTo>
                    <a:pt x="158" y="155"/>
                  </a:lnTo>
                  <a:lnTo>
                    <a:pt x="141" y="162"/>
                  </a:lnTo>
                  <a:lnTo>
                    <a:pt x="137" y="162"/>
                  </a:lnTo>
                  <a:lnTo>
                    <a:pt x="134" y="160"/>
                  </a:lnTo>
                  <a:lnTo>
                    <a:pt x="130" y="160"/>
                  </a:lnTo>
                  <a:lnTo>
                    <a:pt x="127" y="160"/>
                  </a:lnTo>
                  <a:lnTo>
                    <a:pt x="123" y="164"/>
                  </a:lnTo>
                  <a:lnTo>
                    <a:pt x="111" y="164"/>
                  </a:lnTo>
                  <a:lnTo>
                    <a:pt x="108" y="167"/>
                  </a:lnTo>
                  <a:lnTo>
                    <a:pt x="106" y="167"/>
                  </a:lnTo>
                  <a:lnTo>
                    <a:pt x="105" y="167"/>
                  </a:lnTo>
                  <a:lnTo>
                    <a:pt x="103" y="167"/>
                  </a:lnTo>
                  <a:lnTo>
                    <a:pt x="99" y="164"/>
                  </a:lnTo>
                  <a:lnTo>
                    <a:pt x="98" y="164"/>
                  </a:lnTo>
                  <a:lnTo>
                    <a:pt x="96" y="164"/>
                  </a:lnTo>
                  <a:lnTo>
                    <a:pt x="94" y="166"/>
                  </a:lnTo>
                  <a:lnTo>
                    <a:pt x="82" y="166"/>
                  </a:lnTo>
                  <a:lnTo>
                    <a:pt x="82" y="164"/>
                  </a:lnTo>
                  <a:lnTo>
                    <a:pt x="81" y="162"/>
                  </a:lnTo>
                  <a:lnTo>
                    <a:pt x="77" y="159"/>
                  </a:lnTo>
                  <a:lnTo>
                    <a:pt x="77" y="157"/>
                  </a:lnTo>
                  <a:lnTo>
                    <a:pt x="77" y="152"/>
                  </a:lnTo>
                  <a:lnTo>
                    <a:pt x="74" y="138"/>
                  </a:lnTo>
                  <a:lnTo>
                    <a:pt x="70" y="135"/>
                  </a:lnTo>
                  <a:lnTo>
                    <a:pt x="67" y="135"/>
                  </a:lnTo>
                  <a:lnTo>
                    <a:pt x="65" y="136"/>
                  </a:lnTo>
                  <a:lnTo>
                    <a:pt x="63" y="135"/>
                  </a:lnTo>
                  <a:lnTo>
                    <a:pt x="63" y="133"/>
                  </a:lnTo>
                  <a:lnTo>
                    <a:pt x="62" y="133"/>
                  </a:lnTo>
                  <a:lnTo>
                    <a:pt x="58" y="135"/>
                  </a:lnTo>
                  <a:lnTo>
                    <a:pt x="58" y="135"/>
                  </a:lnTo>
                  <a:lnTo>
                    <a:pt x="57" y="133"/>
                  </a:lnTo>
                  <a:lnTo>
                    <a:pt x="55" y="133"/>
                  </a:lnTo>
                  <a:lnTo>
                    <a:pt x="51" y="131"/>
                  </a:lnTo>
                  <a:lnTo>
                    <a:pt x="50" y="129"/>
                  </a:lnTo>
                  <a:lnTo>
                    <a:pt x="50" y="129"/>
                  </a:lnTo>
                  <a:lnTo>
                    <a:pt x="33" y="124"/>
                  </a:lnTo>
                  <a:lnTo>
                    <a:pt x="27" y="119"/>
                  </a:lnTo>
                  <a:lnTo>
                    <a:pt x="24" y="117"/>
                  </a:lnTo>
                  <a:lnTo>
                    <a:pt x="22" y="117"/>
                  </a:lnTo>
                  <a:lnTo>
                    <a:pt x="14" y="100"/>
                  </a:lnTo>
                  <a:lnTo>
                    <a:pt x="14" y="93"/>
                  </a:lnTo>
                  <a:lnTo>
                    <a:pt x="9" y="88"/>
                  </a:lnTo>
                  <a:lnTo>
                    <a:pt x="4" y="85"/>
                  </a:lnTo>
                  <a:lnTo>
                    <a:pt x="2" y="81"/>
                  </a:lnTo>
                  <a:lnTo>
                    <a:pt x="4" y="80"/>
                  </a:lnTo>
                  <a:lnTo>
                    <a:pt x="5" y="78"/>
                  </a:lnTo>
                  <a:lnTo>
                    <a:pt x="4" y="71"/>
                  </a:lnTo>
                  <a:lnTo>
                    <a:pt x="4" y="66"/>
                  </a:lnTo>
                  <a:lnTo>
                    <a:pt x="2" y="64"/>
                  </a:lnTo>
                  <a:lnTo>
                    <a:pt x="0" y="64"/>
                  </a:lnTo>
                  <a:lnTo>
                    <a:pt x="0" y="54"/>
                  </a:lnTo>
                  <a:lnTo>
                    <a:pt x="2" y="54"/>
                  </a:lnTo>
                  <a:lnTo>
                    <a:pt x="9" y="52"/>
                  </a:lnTo>
                  <a:lnTo>
                    <a:pt x="19" y="35"/>
                  </a:lnTo>
                  <a:lnTo>
                    <a:pt x="19" y="33"/>
                  </a:lnTo>
                  <a:lnTo>
                    <a:pt x="17" y="31"/>
                  </a:lnTo>
                  <a:lnTo>
                    <a:pt x="17" y="30"/>
                  </a:lnTo>
                  <a:lnTo>
                    <a:pt x="16" y="30"/>
                  </a:lnTo>
                  <a:lnTo>
                    <a:pt x="14" y="28"/>
                  </a:lnTo>
                  <a:lnTo>
                    <a:pt x="14" y="26"/>
                  </a:lnTo>
                  <a:lnTo>
                    <a:pt x="14" y="25"/>
                  </a:lnTo>
                  <a:lnTo>
                    <a:pt x="19" y="19"/>
                  </a:lnTo>
                  <a:lnTo>
                    <a:pt x="19" y="16"/>
                  </a:lnTo>
                  <a:lnTo>
                    <a:pt x="12" y="2"/>
                  </a:lnTo>
                  <a:lnTo>
                    <a:pt x="19" y="2"/>
                  </a:lnTo>
                  <a:lnTo>
                    <a:pt x="21" y="2"/>
                  </a:lnTo>
                  <a:lnTo>
                    <a:pt x="21" y="0"/>
                  </a:lnTo>
                  <a:lnTo>
                    <a:pt x="34" y="2"/>
                  </a:lnTo>
                  <a:lnTo>
                    <a:pt x="33" y="18"/>
                  </a:lnTo>
                  <a:lnTo>
                    <a:pt x="33" y="25"/>
                  </a:lnTo>
                  <a:lnTo>
                    <a:pt x="33" y="26"/>
                  </a:lnTo>
                  <a:lnTo>
                    <a:pt x="34" y="30"/>
                  </a:lnTo>
                  <a:lnTo>
                    <a:pt x="36" y="28"/>
                  </a:lnTo>
                  <a:lnTo>
                    <a:pt x="38" y="26"/>
                  </a:lnTo>
                  <a:lnTo>
                    <a:pt x="39" y="26"/>
                  </a:lnTo>
                  <a:lnTo>
                    <a:pt x="39" y="23"/>
                  </a:lnTo>
                  <a:lnTo>
                    <a:pt x="41" y="21"/>
                  </a:lnTo>
                  <a:lnTo>
                    <a:pt x="46" y="26"/>
                  </a:lnTo>
                  <a:lnTo>
                    <a:pt x="48" y="25"/>
                  </a:lnTo>
                  <a:lnTo>
                    <a:pt x="50" y="26"/>
                  </a:lnTo>
                  <a:lnTo>
                    <a:pt x="50" y="31"/>
                  </a:lnTo>
                  <a:lnTo>
                    <a:pt x="51" y="30"/>
                  </a:lnTo>
                  <a:lnTo>
                    <a:pt x="51" y="28"/>
                  </a:lnTo>
                  <a:lnTo>
                    <a:pt x="51" y="25"/>
                  </a:lnTo>
                  <a:lnTo>
                    <a:pt x="53" y="25"/>
                  </a:lnTo>
                  <a:lnTo>
                    <a:pt x="58" y="25"/>
                  </a:lnTo>
                  <a:lnTo>
                    <a:pt x="60" y="23"/>
                  </a:lnTo>
                  <a:lnTo>
                    <a:pt x="63" y="21"/>
                  </a:lnTo>
                  <a:lnTo>
                    <a:pt x="63" y="21"/>
                  </a:lnTo>
                  <a:lnTo>
                    <a:pt x="63" y="19"/>
                  </a:lnTo>
                  <a:lnTo>
                    <a:pt x="58" y="19"/>
                  </a:lnTo>
                  <a:lnTo>
                    <a:pt x="57" y="18"/>
                  </a:lnTo>
                  <a:lnTo>
                    <a:pt x="57" y="18"/>
                  </a:lnTo>
                  <a:lnTo>
                    <a:pt x="60" y="16"/>
                  </a:lnTo>
                  <a:lnTo>
                    <a:pt x="58" y="14"/>
                  </a:lnTo>
                  <a:lnTo>
                    <a:pt x="60" y="14"/>
                  </a:lnTo>
                  <a:lnTo>
                    <a:pt x="62" y="14"/>
                  </a:lnTo>
                  <a:lnTo>
                    <a:pt x="62" y="12"/>
                  </a:lnTo>
                  <a:lnTo>
                    <a:pt x="63" y="11"/>
                  </a:lnTo>
                  <a:lnTo>
                    <a:pt x="63" y="9"/>
                  </a:lnTo>
                  <a:lnTo>
                    <a:pt x="65" y="9"/>
                  </a:lnTo>
                  <a:lnTo>
                    <a:pt x="65" y="7"/>
                  </a:lnTo>
                  <a:lnTo>
                    <a:pt x="67" y="7"/>
                  </a:lnTo>
                  <a:lnTo>
                    <a:pt x="67" y="6"/>
                  </a:lnTo>
                  <a:lnTo>
                    <a:pt x="67" y="4"/>
                  </a:lnTo>
                  <a:lnTo>
                    <a:pt x="67" y="2"/>
                  </a:lnTo>
                  <a:lnTo>
                    <a:pt x="70" y="0"/>
                  </a:lnTo>
                  <a:lnTo>
                    <a:pt x="123" y="33"/>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7" name="Freeform 78"/>
            <p:cNvSpPr>
              <a:spLocks/>
            </p:cNvSpPr>
            <p:nvPr/>
          </p:nvSpPr>
          <p:spPr bwMode="auto">
            <a:xfrm>
              <a:off x="335" y="2906"/>
              <a:ext cx="46" cy="46"/>
            </a:xfrm>
            <a:custGeom>
              <a:avLst/>
              <a:gdLst>
                <a:gd name="T0" fmla="*/ 2 w 46"/>
                <a:gd name="T1" fmla="*/ 15 h 46"/>
                <a:gd name="T2" fmla="*/ 5 w 46"/>
                <a:gd name="T3" fmla="*/ 14 h 46"/>
                <a:gd name="T4" fmla="*/ 9 w 46"/>
                <a:gd name="T5" fmla="*/ 12 h 46"/>
                <a:gd name="T6" fmla="*/ 9 w 46"/>
                <a:gd name="T7" fmla="*/ 10 h 46"/>
                <a:gd name="T8" fmla="*/ 14 w 46"/>
                <a:gd name="T9" fmla="*/ 5 h 46"/>
                <a:gd name="T10" fmla="*/ 14 w 46"/>
                <a:gd name="T11" fmla="*/ 2 h 46"/>
                <a:gd name="T12" fmla="*/ 17 w 46"/>
                <a:gd name="T13" fmla="*/ 3 h 46"/>
                <a:gd name="T14" fmla="*/ 21 w 46"/>
                <a:gd name="T15" fmla="*/ 0 h 46"/>
                <a:gd name="T16" fmla="*/ 33 w 46"/>
                <a:gd name="T17" fmla="*/ 3 h 46"/>
                <a:gd name="T18" fmla="*/ 36 w 46"/>
                <a:gd name="T19" fmla="*/ 5 h 46"/>
                <a:gd name="T20" fmla="*/ 38 w 46"/>
                <a:gd name="T21" fmla="*/ 7 h 46"/>
                <a:gd name="T22" fmla="*/ 38 w 46"/>
                <a:gd name="T23" fmla="*/ 9 h 46"/>
                <a:gd name="T24" fmla="*/ 40 w 46"/>
                <a:gd name="T25" fmla="*/ 10 h 46"/>
                <a:gd name="T26" fmla="*/ 41 w 46"/>
                <a:gd name="T27" fmla="*/ 10 h 46"/>
                <a:gd name="T28" fmla="*/ 41 w 46"/>
                <a:gd name="T29" fmla="*/ 14 h 46"/>
                <a:gd name="T30" fmla="*/ 41 w 46"/>
                <a:gd name="T31" fmla="*/ 15 h 46"/>
                <a:gd name="T32" fmla="*/ 43 w 46"/>
                <a:gd name="T33" fmla="*/ 15 h 46"/>
                <a:gd name="T34" fmla="*/ 43 w 46"/>
                <a:gd name="T35" fmla="*/ 21 h 46"/>
                <a:gd name="T36" fmla="*/ 41 w 46"/>
                <a:gd name="T37" fmla="*/ 21 h 46"/>
                <a:gd name="T38" fmla="*/ 40 w 46"/>
                <a:gd name="T39" fmla="*/ 26 h 46"/>
                <a:gd name="T40" fmla="*/ 45 w 46"/>
                <a:gd name="T41" fmla="*/ 24 h 46"/>
                <a:gd name="T42" fmla="*/ 46 w 46"/>
                <a:gd name="T43" fmla="*/ 24 h 46"/>
                <a:gd name="T44" fmla="*/ 46 w 46"/>
                <a:gd name="T45" fmla="*/ 27 h 46"/>
                <a:gd name="T46" fmla="*/ 45 w 46"/>
                <a:gd name="T47" fmla="*/ 29 h 46"/>
                <a:gd name="T48" fmla="*/ 41 w 46"/>
                <a:gd name="T49" fmla="*/ 31 h 46"/>
                <a:gd name="T50" fmla="*/ 41 w 46"/>
                <a:gd name="T51" fmla="*/ 36 h 46"/>
                <a:gd name="T52" fmla="*/ 40 w 46"/>
                <a:gd name="T53" fmla="*/ 36 h 46"/>
                <a:gd name="T54" fmla="*/ 36 w 46"/>
                <a:gd name="T55" fmla="*/ 39 h 46"/>
                <a:gd name="T56" fmla="*/ 31 w 46"/>
                <a:gd name="T57" fmla="*/ 43 h 46"/>
                <a:gd name="T58" fmla="*/ 31 w 46"/>
                <a:gd name="T59" fmla="*/ 45 h 46"/>
                <a:gd name="T60" fmla="*/ 31 w 46"/>
                <a:gd name="T61" fmla="*/ 46 h 46"/>
                <a:gd name="T62" fmla="*/ 29 w 46"/>
                <a:gd name="T63" fmla="*/ 46 h 46"/>
                <a:gd name="T64" fmla="*/ 14 w 46"/>
                <a:gd name="T65" fmla="*/ 39 h 46"/>
                <a:gd name="T66" fmla="*/ 7 w 46"/>
                <a:gd name="T67" fmla="*/ 34 h 46"/>
                <a:gd name="T68" fmla="*/ 7 w 46"/>
                <a:gd name="T69" fmla="*/ 31 h 46"/>
                <a:gd name="T70" fmla="*/ 5 w 46"/>
                <a:gd name="T71" fmla="*/ 29 h 46"/>
                <a:gd name="T72" fmla="*/ 2 w 46"/>
                <a:gd name="T73" fmla="*/ 26 h 46"/>
                <a:gd name="T74" fmla="*/ 2 w 46"/>
                <a:gd name="T75" fmla="*/ 24 h 46"/>
                <a:gd name="T76" fmla="*/ 4 w 46"/>
                <a:gd name="T77" fmla="*/ 26 h 46"/>
                <a:gd name="T78" fmla="*/ 4 w 46"/>
                <a:gd name="T79" fmla="*/ 24 h 46"/>
                <a:gd name="T80" fmla="*/ 2 w 46"/>
                <a:gd name="T81" fmla="*/ 22 h 46"/>
                <a:gd name="T82" fmla="*/ 2 w 46"/>
                <a:gd name="T83" fmla="*/ 19 h 46"/>
                <a:gd name="T84" fmla="*/ 0 w 46"/>
                <a:gd name="T85" fmla="*/ 17 h 46"/>
                <a:gd name="T86" fmla="*/ 0 w 46"/>
                <a:gd name="T87" fmla="*/ 14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 h="46">
                  <a:moveTo>
                    <a:pt x="0" y="14"/>
                  </a:moveTo>
                  <a:lnTo>
                    <a:pt x="2" y="15"/>
                  </a:lnTo>
                  <a:lnTo>
                    <a:pt x="5" y="15"/>
                  </a:lnTo>
                  <a:lnTo>
                    <a:pt x="5" y="14"/>
                  </a:lnTo>
                  <a:lnTo>
                    <a:pt x="7" y="12"/>
                  </a:lnTo>
                  <a:lnTo>
                    <a:pt x="9" y="12"/>
                  </a:lnTo>
                  <a:lnTo>
                    <a:pt x="9" y="10"/>
                  </a:lnTo>
                  <a:lnTo>
                    <a:pt x="9" y="10"/>
                  </a:lnTo>
                  <a:lnTo>
                    <a:pt x="10" y="9"/>
                  </a:lnTo>
                  <a:lnTo>
                    <a:pt x="14" y="5"/>
                  </a:lnTo>
                  <a:lnTo>
                    <a:pt x="12" y="3"/>
                  </a:lnTo>
                  <a:lnTo>
                    <a:pt x="14" y="2"/>
                  </a:lnTo>
                  <a:lnTo>
                    <a:pt x="16" y="2"/>
                  </a:lnTo>
                  <a:lnTo>
                    <a:pt x="17" y="3"/>
                  </a:lnTo>
                  <a:lnTo>
                    <a:pt x="21" y="2"/>
                  </a:lnTo>
                  <a:lnTo>
                    <a:pt x="21" y="0"/>
                  </a:lnTo>
                  <a:lnTo>
                    <a:pt x="33" y="2"/>
                  </a:lnTo>
                  <a:lnTo>
                    <a:pt x="33" y="3"/>
                  </a:lnTo>
                  <a:lnTo>
                    <a:pt x="34" y="3"/>
                  </a:lnTo>
                  <a:lnTo>
                    <a:pt x="36" y="5"/>
                  </a:lnTo>
                  <a:lnTo>
                    <a:pt x="38" y="7"/>
                  </a:lnTo>
                  <a:lnTo>
                    <a:pt x="38" y="7"/>
                  </a:lnTo>
                  <a:lnTo>
                    <a:pt x="38" y="9"/>
                  </a:lnTo>
                  <a:lnTo>
                    <a:pt x="38" y="9"/>
                  </a:lnTo>
                  <a:lnTo>
                    <a:pt x="38" y="10"/>
                  </a:lnTo>
                  <a:lnTo>
                    <a:pt x="40" y="10"/>
                  </a:lnTo>
                  <a:lnTo>
                    <a:pt x="41" y="10"/>
                  </a:lnTo>
                  <a:lnTo>
                    <a:pt x="41" y="10"/>
                  </a:lnTo>
                  <a:lnTo>
                    <a:pt x="40" y="12"/>
                  </a:lnTo>
                  <a:lnTo>
                    <a:pt x="41" y="14"/>
                  </a:lnTo>
                  <a:lnTo>
                    <a:pt x="41" y="14"/>
                  </a:lnTo>
                  <a:lnTo>
                    <a:pt x="41" y="15"/>
                  </a:lnTo>
                  <a:lnTo>
                    <a:pt x="41" y="15"/>
                  </a:lnTo>
                  <a:lnTo>
                    <a:pt x="43" y="15"/>
                  </a:lnTo>
                  <a:lnTo>
                    <a:pt x="43" y="17"/>
                  </a:lnTo>
                  <a:lnTo>
                    <a:pt x="43" y="21"/>
                  </a:lnTo>
                  <a:lnTo>
                    <a:pt x="43" y="21"/>
                  </a:lnTo>
                  <a:lnTo>
                    <a:pt x="41" y="21"/>
                  </a:lnTo>
                  <a:lnTo>
                    <a:pt x="40" y="26"/>
                  </a:lnTo>
                  <a:lnTo>
                    <a:pt x="40" y="26"/>
                  </a:lnTo>
                  <a:lnTo>
                    <a:pt x="45" y="26"/>
                  </a:lnTo>
                  <a:lnTo>
                    <a:pt x="45" y="24"/>
                  </a:lnTo>
                  <a:lnTo>
                    <a:pt x="46" y="24"/>
                  </a:lnTo>
                  <a:lnTo>
                    <a:pt x="46" y="24"/>
                  </a:lnTo>
                  <a:lnTo>
                    <a:pt x="46" y="27"/>
                  </a:lnTo>
                  <a:lnTo>
                    <a:pt x="46" y="27"/>
                  </a:lnTo>
                  <a:lnTo>
                    <a:pt x="46" y="27"/>
                  </a:lnTo>
                  <a:lnTo>
                    <a:pt x="45" y="29"/>
                  </a:lnTo>
                  <a:lnTo>
                    <a:pt x="43" y="31"/>
                  </a:lnTo>
                  <a:lnTo>
                    <a:pt x="41" y="31"/>
                  </a:lnTo>
                  <a:lnTo>
                    <a:pt x="41" y="34"/>
                  </a:lnTo>
                  <a:lnTo>
                    <a:pt x="41" y="36"/>
                  </a:lnTo>
                  <a:lnTo>
                    <a:pt x="41" y="36"/>
                  </a:lnTo>
                  <a:lnTo>
                    <a:pt x="40" y="36"/>
                  </a:lnTo>
                  <a:lnTo>
                    <a:pt x="38" y="38"/>
                  </a:lnTo>
                  <a:lnTo>
                    <a:pt x="36" y="39"/>
                  </a:lnTo>
                  <a:lnTo>
                    <a:pt x="33" y="43"/>
                  </a:lnTo>
                  <a:lnTo>
                    <a:pt x="31" y="43"/>
                  </a:lnTo>
                  <a:lnTo>
                    <a:pt x="31" y="43"/>
                  </a:lnTo>
                  <a:lnTo>
                    <a:pt x="31" y="45"/>
                  </a:lnTo>
                  <a:lnTo>
                    <a:pt x="31" y="45"/>
                  </a:lnTo>
                  <a:lnTo>
                    <a:pt x="31" y="46"/>
                  </a:lnTo>
                  <a:lnTo>
                    <a:pt x="29" y="46"/>
                  </a:lnTo>
                  <a:lnTo>
                    <a:pt x="29" y="46"/>
                  </a:lnTo>
                  <a:lnTo>
                    <a:pt x="16" y="41"/>
                  </a:lnTo>
                  <a:lnTo>
                    <a:pt x="14" y="39"/>
                  </a:lnTo>
                  <a:lnTo>
                    <a:pt x="14" y="38"/>
                  </a:lnTo>
                  <a:lnTo>
                    <a:pt x="7" y="34"/>
                  </a:lnTo>
                  <a:lnTo>
                    <a:pt x="7" y="33"/>
                  </a:lnTo>
                  <a:lnTo>
                    <a:pt x="7" y="31"/>
                  </a:lnTo>
                  <a:lnTo>
                    <a:pt x="5" y="31"/>
                  </a:lnTo>
                  <a:lnTo>
                    <a:pt x="5" y="29"/>
                  </a:lnTo>
                  <a:lnTo>
                    <a:pt x="4" y="29"/>
                  </a:lnTo>
                  <a:lnTo>
                    <a:pt x="2" y="26"/>
                  </a:lnTo>
                  <a:lnTo>
                    <a:pt x="2" y="24"/>
                  </a:lnTo>
                  <a:lnTo>
                    <a:pt x="2" y="24"/>
                  </a:lnTo>
                  <a:lnTo>
                    <a:pt x="4" y="26"/>
                  </a:lnTo>
                  <a:lnTo>
                    <a:pt x="4" y="26"/>
                  </a:lnTo>
                  <a:lnTo>
                    <a:pt x="4" y="24"/>
                  </a:lnTo>
                  <a:lnTo>
                    <a:pt x="4" y="24"/>
                  </a:lnTo>
                  <a:lnTo>
                    <a:pt x="2" y="24"/>
                  </a:lnTo>
                  <a:lnTo>
                    <a:pt x="2" y="22"/>
                  </a:lnTo>
                  <a:lnTo>
                    <a:pt x="2" y="21"/>
                  </a:lnTo>
                  <a:lnTo>
                    <a:pt x="2" y="19"/>
                  </a:lnTo>
                  <a:lnTo>
                    <a:pt x="2" y="19"/>
                  </a:lnTo>
                  <a:lnTo>
                    <a:pt x="0" y="17"/>
                  </a:lnTo>
                  <a:lnTo>
                    <a:pt x="0" y="15"/>
                  </a:lnTo>
                  <a:lnTo>
                    <a:pt x="0"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8" name="Freeform 79"/>
            <p:cNvSpPr>
              <a:spLocks/>
            </p:cNvSpPr>
            <p:nvPr/>
          </p:nvSpPr>
          <p:spPr bwMode="auto">
            <a:xfrm>
              <a:off x="335" y="2906"/>
              <a:ext cx="46" cy="46"/>
            </a:xfrm>
            <a:custGeom>
              <a:avLst/>
              <a:gdLst>
                <a:gd name="T0" fmla="*/ 2 w 46"/>
                <a:gd name="T1" fmla="*/ 15 h 46"/>
                <a:gd name="T2" fmla="*/ 5 w 46"/>
                <a:gd name="T3" fmla="*/ 14 h 46"/>
                <a:gd name="T4" fmla="*/ 9 w 46"/>
                <a:gd name="T5" fmla="*/ 12 h 46"/>
                <a:gd name="T6" fmla="*/ 9 w 46"/>
                <a:gd name="T7" fmla="*/ 10 h 46"/>
                <a:gd name="T8" fmla="*/ 14 w 46"/>
                <a:gd name="T9" fmla="*/ 5 h 46"/>
                <a:gd name="T10" fmla="*/ 14 w 46"/>
                <a:gd name="T11" fmla="*/ 2 h 46"/>
                <a:gd name="T12" fmla="*/ 17 w 46"/>
                <a:gd name="T13" fmla="*/ 3 h 46"/>
                <a:gd name="T14" fmla="*/ 21 w 46"/>
                <a:gd name="T15" fmla="*/ 0 h 46"/>
                <a:gd name="T16" fmla="*/ 33 w 46"/>
                <a:gd name="T17" fmla="*/ 3 h 46"/>
                <a:gd name="T18" fmla="*/ 36 w 46"/>
                <a:gd name="T19" fmla="*/ 5 h 46"/>
                <a:gd name="T20" fmla="*/ 38 w 46"/>
                <a:gd name="T21" fmla="*/ 7 h 46"/>
                <a:gd name="T22" fmla="*/ 38 w 46"/>
                <a:gd name="T23" fmla="*/ 9 h 46"/>
                <a:gd name="T24" fmla="*/ 40 w 46"/>
                <a:gd name="T25" fmla="*/ 10 h 46"/>
                <a:gd name="T26" fmla="*/ 41 w 46"/>
                <a:gd name="T27" fmla="*/ 10 h 46"/>
                <a:gd name="T28" fmla="*/ 41 w 46"/>
                <a:gd name="T29" fmla="*/ 14 h 46"/>
                <a:gd name="T30" fmla="*/ 41 w 46"/>
                <a:gd name="T31" fmla="*/ 15 h 46"/>
                <a:gd name="T32" fmla="*/ 43 w 46"/>
                <a:gd name="T33" fmla="*/ 15 h 46"/>
                <a:gd name="T34" fmla="*/ 43 w 46"/>
                <a:gd name="T35" fmla="*/ 21 h 46"/>
                <a:gd name="T36" fmla="*/ 41 w 46"/>
                <a:gd name="T37" fmla="*/ 21 h 46"/>
                <a:gd name="T38" fmla="*/ 40 w 46"/>
                <a:gd name="T39" fmla="*/ 26 h 46"/>
                <a:gd name="T40" fmla="*/ 45 w 46"/>
                <a:gd name="T41" fmla="*/ 24 h 46"/>
                <a:gd name="T42" fmla="*/ 46 w 46"/>
                <a:gd name="T43" fmla="*/ 24 h 46"/>
                <a:gd name="T44" fmla="*/ 46 w 46"/>
                <a:gd name="T45" fmla="*/ 27 h 46"/>
                <a:gd name="T46" fmla="*/ 45 w 46"/>
                <a:gd name="T47" fmla="*/ 29 h 46"/>
                <a:gd name="T48" fmla="*/ 41 w 46"/>
                <a:gd name="T49" fmla="*/ 31 h 46"/>
                <a:gd name="T50" fmla="*/ 41 w 46"/>
                <a:gd name="T51" fmla="*/ 36 h 46"/>
                <a:gd name="T52" fmla="*/ 40 w 46"/>
                <a:gd name="T53" fmla="*/ 36 h 46"/>
                <a:gd name="T54" fmla="*/ 36 w 46"/>
                <a:gd name="T55" fmla="*/ 39 h 46"/>
                <a:gd name="T56" fmla="*/ 31 w 46"/>
                <a:gd name="T57" fmla="*/ 43 h 46"/>
                <a:gd name="T58" fmla="*/ 31 w 46"/>
                <a:gd name="T59" fmla="*/ 45 h 46"/>
                <a:gd name="T60" fmla="*/ 31 w 46"/>
                <a:gd name="T61" fmla="*/ 46 h 46"/>
                <a:gd name="T62" fmla="*/ 29 w 46"/>
                <a:gd name="T63" fmla="*/ 46 h 46"/>
                <a:gd name="T64" fmla="*/ 14 w 46"/>
                <a:gd name="T65" fmla="*/ 39 h 46"/>
                <a:gd name="T66" fmla="*/ 7 w 46"/>
                <a:gd name="T67" fmla="*/ 34 h 46"/>
                <a:gd name="T68" fmla="*/ 7 w 46"/>
                <a:gd name="T69" fmla="*/ 31 h 46"/>
                <a:gd name="T70" fmla="*/ 5 w 46"/>
                <a:gd name="T71" fmla="*/ 29 h 46"/>
                <a:gd name="T72" fmla="*/ 2 w 46"/>
                <a:gd name="T73" fmla="*/ 26 h 46"/>
                <a:gd name="T74" fmla="*/ 2 w 46"/>
                <a:gd name="T75" fmla="*/ 24 h 46"/>
                <a:gd name="T76" fmla="*/ 4 w 46"/>
                <a:gd name="T77" fmla="*/ 26 h 46"/>
                <a:gd name="T78" fmla="*/ 4 w 46"/>
                <a:gd name="T79" fmla="*/ 24 h 46"/>
                <a:gd name="T80" fmla="*/ 2 w 46"/>
                <a:gd name="T81" fmla="*/ 22 h 46"/>
                <a:gd name="T82" fmla="*/ 2 w 46"/>
                <a:gd name="T83" fmla="*/ 19 h 46"/>
                <a:gd name="T84" fmla="*/ 0 w 46"/>
                <a:gd name="T85" fmla="*/ 17 h 46"/>
                <a:gd name="T86" fmla="*/ 0 w 46"/>
                <a:gd name="T87" fmla="*/ 14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 h="46">
                  <a:moveTo>
                    <a:pt x="0" y="14"/>
                  </a:moveTo>
                  <a:lnTo>
                    <a:pt x="2" y="15"/>
                  </a:lnTo>
                  <a:lnTo>
                    <a:pt x="5" y="15"/>
                  </a:lnTo>
                  <a:lnTo>
                    <a:pt x="5" y="14"/>
                  </a:lnTo>
                  <a:lnTo>
                    <a:pt x="7" y="12"/>
                  </a:lnTo>
                  <a:lnTo>
                    <a:pt x="9" y="12"/>
                  </a:lnTo>
                  <a:lnTo>
                    <a:pt x="9" y="10"/>
                  </a:lnTo>
                  <a:lnTo>
                    <a:pt x="9" y="10"/>
                  </a:lnTo>
                  <a:lnTo>
                    <a:pt x="10" y="9"/>
                  </a:lnTo>
                  <a:lnTo>
                    <a:pt x="14" y="5"/>
                  </a:lnTo>
                  <a:lnTo>
                    <a:pt x="12" y="3"/>
                  </a:lnTo>
                  <a:lnTo>
                    <a:pt x="14" y="2"/>
                  </a:lnTo>
                  <a:lnTo>
                    <a:pt x="16" y="2"/>
                  </a:lnTo>
                  <a:lnTo>
                    <a:pt x="17" y="3"/>
                  </a:lnTo>
                  <a:lnTo>
                    <a:pt x="21" y="2"/>
                  </a:lnTo>
                  <a:lnTo>
                    <a:pt x="21" y="0"/>
                  </a:lnTo>
                  <a:lnTo>
                    <a:pt x="33" y="2"/>
                  </a:lnTo>
                  <a:lnTo>
                    <a:pt x="33" y="3"/>
                  </a:lnTo>
                  <a:lnTo>
                    <a:pt x="34" y="3"/>
                  </a:lnTo>
                  <a:lnTo>
                    <a:pt x="36" y="5"/>
                  </a:lnTo>
                  <a:lnTo>
                    <a:pt x="38" y="7"/>
                  </a:lnTo>
                  <a:lnTo>
                    <a:pt x="38" y="7"/>
                  </a:lnTo>
                  <a:lnTo>
                    <a:pt x="38" y="9"/>
                  </a:lnTo>
                  <a:lnTo>
                    <a:pt x="38" y="9"/>
                  </a:lnTo>
                  <a:lnTo>
                    <a:pt x="38" y="10"/>
                  </a:lnTo>
                  <a:lnTo>
                    <a:pt x="40" y="10"/>
                  </a:lnTo>
                  <a:lnTo>
                    <a:pt x="41" y="10"/>
                  </a:lnTo>
                  <a:lnTo>
                    <a:pt x="41" y="10"/>
                  </a:lnTo>
                  <a:lnTo>
                    <a:pt x="40" y="12"/>
                  </a:lnTo>
                  <a:lnTo>
                    <a:pt x="41" y="14"/>
                  </a:lnTo>
                  <a:lnTo>
                    <a:pt x="41" y="14"/>
                  </a:lnTo>
                  <a:lnTo>
                    <a:pt x="41" y="15"/>
                  </a:lnTo>
                  <a:lnTo>
                    <a:pt x="41" y="15"/>
                  </a:lnTo>
                  <a:lnTo>
                    <a:pt x="43" y="15"/>
                  </a:lnTo>
                  <a:lnTo>
                    <a:pt x="43" y="17"/>
                  </a:lnTo>
                  <a:lnTo>
                    <a:pt x="43" y="21"/>
                  </a:lnTo>
                  <a:lnTo>
                    <a:pt x="43" y="21"/>
                  </a:lnTo>
                  <a:lnTo>
                    <a:pt x="41" y="21"/>
                  </a:lnTo>
                  <a:lnTo>
                    <a:pt x="40" y="26"/>
                  </a:lnTo>
                  <a:lnTo>
                    <a:pt x="40" y="26"/>
                  </a:lnTo>
                  <a:lnTo>
                    <a:pt x="45" y="26"/>
                  </a:lnTo>
                  <a:lnTo>
                    <a:pt x="45" y="24"/>
                  </a:lnTo>
                  <a:lnTo>
                    <a:pt x="46" y="24"/>
                  </a:lnTo>
                  <a:lnTo>
                    <a:pt x="46" y="24"/>
                  </a:lnTo>
                  <a:lnTo>
                    <a:pt x="46" y="27"/>
                  </a:lnTo>
                  <a:lnTo>
                    <a:pt x="46" y="27"/>
                  </a:lnTo>
                  <a:lnTo>
                    <a:pt x="46" y="27"/>
                  </a:lnTo>
                  <a:lnTo>
                    <a:pt x="45" y="29"/>
                  </a:lnTo>
                  <a:lnTo>
                    <a:pt x="43" y="31"/>
                  </a:lnTo>
                  <a:lnTo>
                    <a:pt x="41" y="31"/>
                  </a:lnTo>
                  <a:lnTo>
                    <a:pt x="41" y="34"/>
                  </a:lnTo>
                  <a:lnTo>
                    <a:pt x="41" y="36"/>
                  </a:lnTo>
                  <a:lnTo>
                    <a:pt x="41" y="36"/>
                  </a:lnTo>
                  <a:lnTo>
                    <a:pt x="40" y="36"/>
                  </a:lnTo>
                  <a:lnTo>
                    <a:pt x="38" y="38"/>
                  </a:lnTo>
                  <a:lnTo>
                    <a:pt x="36" y="39"/>
                  </a:lnTo>
                  <a:lnTo>
                    <a:pt x="33" y="43"/>
                  </a:lnTo>
                  <a:lnTo>
                    <a:pt x="31" y="43"/>
                  </a:lnTo>
                  <a:lnTo>
                    <a:pt x="31" y="43"/>
                  </a:lnTo>
                  <a:lnTo>
                    <a:pt x="31" y="45"/>
                  </a:lnTo>
                  <a:lnTo>
                    <a:pt x="31" y="45"/>
                  </a:lnTo>
                  <a:lnTo>
                    <a:pt x="31" y="46"/>
                  </a:lnTo>
                  <a:lnTo>
                    <a:pt x="29" y="46"/>
                  </a:lnTo>
                  <a:lnTo>
                    <a:pt x="29" y="46"/>
                  </a:lnTo>
                  <a:lnTo>
                    <a:pt x="16" y="41"/>
                  </a:lnTo>
                  <a:lnTo>
                    <a:pt x="14" y="39"/>
                  </a:lnTo>
                  <a:lnTo>
                    <a:pt x="14" y="38"/>
                  </a:lnTo>
                  <a:lnTo>
                    <a:pt x="7" y="34"/>
                  </a:lnTo>
                  <a:lnTo>
                    <a:pt x="7" y="33"/>
                  </a:lnTo>
                  <a:lnTo>
                    <a:pt x="7" y="31"/>
                  </a:lnTo>
                  <a:lnTo>
                    <a:pt x="5" y="31"/>
                  </a:lnTo>
                  <a:lnTo>
                    <a:pt x="5" y="29"/>
                  </a:lnTo>
                  <a:lnTo>
                    <a:pt x="4" y="29"/>
                  </a:lnTo>
                  <a:lnTo>
                    <a:pt x="2" y="26"/>
                  </a:lnTo>
                  <a:lnTo>
                    <a:pt x="2" y="24"/>
                  </a:lnTo>
                  <a:lnTo>
                    <a:pt x="2" y="24"/>
                  </a:lnTo>
                  <a:lnTo>
                    <a:pt x="4" y="26"/>
                  </a:lnTo>
                  <a:lnTo>
                    <a:pt x="4" y="26"/>
                  </a:lnTo>
                  <a:lnTo>
                    <a:pt x="4" y="24"/>
                  </a:lnTo>
                  <a:lnTo>
                    <a:pt x="4" y="24"/>
                  </a:lnTo>
                  <a:lnTo>
                    <a:pt x="2" y="24"/>
                  </a:lnTo>
                  <a:lnTo>
                    <a:pt x="2" y="22"/>
                  </a:lnTo>
                  <a:lnTo>
                    <a:pt x="2" y="21"/>
                  </a:lnTo>
                  <a:lnTo>
                    <a:pt x="2" y="19"/>
                  </a:lnTo>
                  <a:lnTo>
                    <a:pt x="2" y="19"/>
                  </a:lnTo>
                  <a:lnTo>
                    <a:pt x="0" y="17"/>
                  </a:lnTo>
                  <a:lnTo>
                    <a:pt x="0" y="15"/>
                  </a:lnTo>
                  <a:lnTo>
                    <a:pt x="0" y="14"/>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9" name="Freeform 80"/>
            <p:cNvSpPr>
              <a:spLocks/>
            </p:cNvSpPr>
            <p:nvPr/>
          </p:nvSpPr>
          <p:spPr bwMode="auto">
            <a:xfrm>
              <a:off x="409" y="2896"/>
              <a:ext cx="94" cy="98"/>
            </a:xfrm>
            <a:custGeom>
              <a:avLst/>
              <a:gdLst>
                <a:gd name="T0" fmla="*/ 67 w 94"/>
                <a:gd name="T1" fmla="*/ 86 h 98"/>
                <a:gd name="T2" fmla="*/ 87 w 94"/>
                <a:gd name="T3" fmla="*/ 86 h 98"/>
                <a:gd name="T4" fmla="*/ 89 w 94"/>
                <a:gd name="T5" fmla="*/ 77 h 98"/>
                <a:gd name="T6" fmla="*/ 82 w 94"/>
                <a:gd name="T7" fmla="*/ 58 h 98"/>
                <a:gd name="T8" fmla="*/ 86 w 94"/>
                <a:gd name="T9" fmla="*/ 48 h 98"/>
                <a:gd name="T10" fmla="*/ 92 w 94"/>
                <a:gd name="T11" fmla="*/ 39 h 98"/>
                <a:gd name="T12" fmla="*/ 91 w 94"/>
                <a:gd name="T13" fmla="*/ 24 h 98"/>
                <a:gd name="T14" fmla="*/ 89 w 94"/>
                <a:gd name="T15" fmla="*/ 20 h 98"/>
                <a:gd name="T16" fmla="*/ 87 w 94"/>
                <a:gd name="T17" fmla="*/ 19 h 98"/>
                <a:gd name="T18" fmla="*/ 82 w 94"/>
                <a:gd name="T19" fmla="*/ 12 h 98"/>
                <a:gd name="T20" fmla="*/ 65 w 94"/>
                <a:gd name="T21" fmla="*/ 13 h 98"/>
                <a:gd name="T22" fmla="*/ 62 w 94"/>
                <a:gd name="T23" fmla="*/ 13 h 98"/>
                <a:gd name="T24" fmla="*/ 58 w 94"/>
                <a:gd name="T25" fmla="*/ 15 h 98"/>
                <a:gd name="T26" fmla="*/ 55 w 94"/>
                <a:gd name="T27" fmla="*/ 12 h 98"/>
                <a:gd name="T28" fmla="*/ 53 w 94"/>
                <a:gd name="T29" fmla="*/ 8 h 98"/>
                <a:gd name="T30" fmla="*/ 51 w 94"/>
                <a:gd name="T31" fmla="*/ 5 h 98"/>
                <a:gd name="T32" fmla="*/ 46 w 94"/>
                <a:gd name="T33" fmla="*/ 3 h 98"/>
                <a:gd name="T34" fmla="*/ 39 w 94"/>
                <a:gd name="T35" fmla="*/ 5 h 98"/>
                <a:gd name="T36" fmla="*/ 36 w 94"/>
                <a:gd name="T37" fmla="*/ 3 h 98"/>
                <a:gd name="T38" fmla="*/ 34 w 94"/>
                <a:gd name="T39" fmla="*/ 0 h 98"/>
                <a:gd name="T40" fmla="*/ 31 w 94"/>
                <a:gd name="T41" fmla="*/ 1 h 98"/>
                <a:gd name="T42" fmla="*/ 27 w 94"/>
                <a:gd name="T43" fmla="*/ 3 h 98"/>
                <a:gd name="T44" fmla="*/ 24 w 94"/>
                <a:gd name="T45" fmla="*/ 5 h 98"/>
                <a:gd name="T46" fmla="*/ 20 w 94"/>
                <a:gd name="T47" fmla="*/ 7 h 98"/>
                <a:gd name="T48" fmla="*/ 17 w 94"/>
                <a:gd name="T49" fmla="*/ 7 h 98"/>
                <a:gd name="T50" fmla="*/ 15 w 94"/>
                <a:gd name="T51" fmla="*/ 3 h 98"/>
                <a:gd name="T52" fmla="*/ 12 w 94"/>
                <a:gd name="T53" fmla="*/ 5 h 98"/>
                <a:gd name="T54" fmla="*/ 8 w 94"/>
                <a:gd name="T55" fmla="*/ 8 h 98"/>
                <a:gd name="T56" fmla="*/ 5 w 94"/>
                <a:gd name="T57" fmla="*/ 19 h 98"/>
                <a:gd name="T58" fmla="*/ 10 w 94"/>
                <a:gd name="T59" fmla="*/ 24 h 98"/>
                <a:gd name="T60" fmla="*/ 10 w 94"/>
                <a:gd name="T61" fmla="*/ 25 h 98"/>
                <a:gd name="T62" fmla="*/ 10 w 94"/>
                <a:gd name="T63" fmla="*/ 31 h 98"/>
                <a:gd name="T64" fmla="*/ 12 w 94"/>
                <a:gd name="T65" fmla="*/ 36 h 98"/>
                <a:gd name="T66" fmla="*/ 10 w 94"/>
                <a:gd name="T67" fmla="*/ 36 h 98"/>
                <a:gd name="T68" fmla="*/ 3 w 94"/>
                <a:gd name="T69" fmla="*/ 36 h 98"/>
                <a:gd name="T70" fmla="*/ 5 w 94"/>
                <a:gd name="T71" fmla="*/ 39 h 98"/>
                <a:gd name="T72" fmla="*/ 7 w 94"/>
                <a:gd name="T73" fmla="*/ 39 h 98"/>
                <a:gd name="T74" fmla="*/ 7 w 94"/>
                <a:gd name="T75" fmla="*/ 46 h 98"/>
                <a:gd name="T76" fmla="*/ 0 w 94"/>
                <a:gd name="T77" fmla="*/ 49 h 98"/>
                <a:gd name="T78" fmla="*/ 3 w 94"/>
                <a:gd name="T79" fmla="*/ 55 h 98"/>
                <a:gd name="T80" fmla="*/ 0 w 94"/>
                <a:gd name="T81" fmla="*/ 65 h 98"/>
                <a:gd name="T82" fmla="*/ 2 w 94"/>
                <a:gd name="T83" fmla="*/ 65 h 98"/>
                <a:gd name="T84" fmla="*/ 5 w 94"/>
                <a:gd name="T85" fmla="*/ 67 h 98"/>
                <a:gd name="T86" fmla="*/ 10 w 94"/>
                <a:gd name="T87" fmla="*/ 70 h 98"/>
                <a:gd name="T88" fmla="*/ 15 w 94"/>
                <a:gd name="T89" fmla="*/ 75 h 98"/>
                <a:gd name="T90" fmla="*/ 17 w 94"/>
                <a:gd name="T91" fmla="*/ 79 h 98"/>
                <a:gd name="T92" fmla="*/ 17 w 94"/>
                <a:gd name="T93" fmla="*/ 82 h 98"/>
                <a:gd name="T94" fmla="*/ 15 w 94"/>
                <a:gd name="T95" fmla="*/ 8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4" h="98">
                  <a:moveTo>
                    <a:pt x="15" y="98"/>
                  </a:moveTo>
                  <a:lnTo>
                    <a:pt x="15" y="98"/>
                  </a:lnTo>
                  <a:lnTo>
                    <a:pt x="19" y="98"/>
                  </a:lnTo>
                  <a:lnTo>
                    <a:pt x="67" y="86"/>
                  </a:lnTo>
                  <a:lnTo>
                    <a:pt x="82" y="87"/>
                  </a:lnTo>
                  <a:lnTo>
                    <a:pt x="84" y="86"/>
                  </a:lnTo>
                  <a:lnTo>
                    <a:pt x="86" y="86"/>
                  </a:lnTo>
                  <a:lnTo>
                    <a:pt x="87" y="86"/>
                  </a:lnTo>
                  <a:lnTo>
                    <a:pt x="87" y="86"/>
                  </a:lnTo>
                  <a:lnTo>
                    <a:pt x="89" y="86"/>
                  </a:lnTo>
                  <a:lnTo>
                    <a:pt x="89" y="79"/>
                  </a:lnTo>
                  <a:lnTo>
                    <a:pt x="89" y="77"/>
                  </a:lnTo>
                  <a:lnTo>
                    <a:pt x="86" y="77"/>
                  </a:lnTo>
                  <a:lnTo>
                    <a:pt x="86" y="75"/>
                  </a:lnTo>
                  <a:lnTo>
                    <a:pt x="82" y="65"/>
                  </a:lnTo>
                  <a:lnTo>
                    <a:pt x="82" y="58"/>
                  </a:lnTo>
                  <a:lnTo>
                    <a:pt x="84" y="56"/>
                  </a:lnTo>
                  <a:lnTo>
                    <a:pt x="86" y="55"/>
                  </a:lnTo>
                  <a:lnTo>
                    <a:pt x="86" y="53"/>
                  </a:lnTo>
                  <a:lnTo>
                    <a:pt x="86" y="48"/>
                  </a:lnTo>
                  <a:lnTo>
                    <a:pt x="89" y="41"/>
                  </a:lnTo>
                  <a:lnTo>
                    <a:pt x="91" y="41"/>
                  </a:lnTo>
                  <a:lnTo>
                    <a:pt x="91" y="39"/>
                  </a:lnTo>
                  <a:lnTo>
                    <a:pt x="92" y="39"/>
                  </a:lnTo>
                  <a:lnTo>
                    <a:pt x="92" y="37"/>
                  </a:lnTo>
                  <a:lnTo>
                    <a:pt x="94" y="37"/>
                  </a:lnTo>
                  <a:lnTo>
                    <a:pt x="91" y="25"/>
                  </a:lnTo>
                  <a:lnTo>
                    <a:pt x="91" y="24"/>
                  </a:lnTo>
                  <a:lnTo>
                    <a:pt x="89" y="24"/>
                  </a:lnTo>
                  <a:lnTo>
                    <a:pt x="89" y="24"/>
                  </a:lnTo>
                  <a:lnTo>
                    <a:pt x="91" y="22"/>
                  </a:lnTo>
                  <a:lnTo>
                    <a:pt x="89" y="20"/>
                  </a:lnTo>
                  <a:lnTo>
                    <a:pt x="91" y="20"/>
                  </a:lnTo>
                  <a:lnTo>
                    <a:pt x="91" y="19"/>
                  </a:lnTo>
                  <a:lnTo>
                    <a:pt x="89" y="19"/>
                  </a:lnTo>
                  <a:lnTo>
                    <a:pt x="87" y="19"/>
                  </a:lnTo>
                  <a:lnTo>
                    <a:pt x="87" y="19"/>
                  </a:lnTo>
                  <a:lnTo>
                    <a:pt x="86" y="13"/>
                  </a:lnTo>
                  <a:lnTo>
                    <a:pt x="84" y="13"/>
                  </a:lnTo>
                  <a:lnTo>
                    <a:pt x="82" y="12"/>
                  </a:lnTo>
                  <a:lnTo>
                    <a:pt x="82" y="12"/>
                  </a:lnTo>
                  <a:lnTo>
                    <a:pt x="80" y="12"/>
                  </a:lnTo>
                  <a:lnTo>
                    <a:pt x="75" y="10"/>
                  </a:lnTo>
                  <a:lnTo>
                    <a:pt x="65" y="13"/>
                  </a:lnTo>
                  <a:lnTo>
                    <a:pt x="65" y="15"/>
                  </a:lnTo>
                  <a:lnTo>
                    <a:pt x="63" y="17"/>
                  </a:lnTo>
                  <a:lnTo>
                    <a:pt x="62" y="15"/>
                  </a:lnTo>
                  <a:lnTo>
                    <a:pt x="62" y="13"/>
                  </a:lnTo>
                  <a:lnTo>
                    <a:pt x="60" y="13"/>
                  </a:lnTo>
                  <a:lnTo>
                    <a:pt x="60" y="15"/>
                  </a:lnTo>
                  <a:lnTo>
                    <a:pt x="58" y="15"/>
                  </a:lnTo>
                  <a:lnTo>
                    <a:pt x="58" y="15"/>
                  </a:lnTo>
                  <a:lnTo>
                    <a:pt x="56" y="13"/>
                  </a:lnTo>
                  <a:lnTo>
                    <a:pt x="56" y="13"/>
                  </a:lnTo>
                  <a:lnTo>
                    <a:pt x="55" y="12"/>
                  </a:lnTo>
                  <a:lnTo>
                    <a:pt x="55" y="12"/>
                  </a:lnTo>
                  <a:lnTo>
                    <a:pt x="55" y="10"/>
                  </a:lnTo>
                  <a:lnTo>
                    <a:pt x="55" y="10"/>
                  </a:lnTo>
                  <a:lnTo>
                    <a:pt x="53" y="10"/>
                  </a:lnTo>
                  <a:lnTo>
                    <a:pt x="53" y="8"/>
                  </a:lnTo>
                  <a:lnTo>
                    <a:pt x="51" y="8"/>
                  </a:lnTo>
                  <a:lnTo>
                    <a:pt x="51" y="7"/>
                  </a:lnTo>
                  <a:lnTo>
                    <a:pt x="51" y="5"/>
                  </a:lnTo>
                  <a:lnTo>
                    <a:pt x="51" y="5"/>
                  </a:lnTo>
                  <a:lnTo>
                    <a:pt x="51" y="5"/>
                  </a:lnTo>
                  <a:lnTo>
                    <a:pt x="48" y="5"/>
                  </a:lnTo>
                  <a:lnTo>
                    <a:pt x="46" y="5"/>
                  </a:lnTo>
                  <a:lnTo>
                    <a:pt x="46" y="3"/>
                  </a:lnTo>
                  <a:lnTo>
                    <a:pt x="44" y="3"/>
                  </a:lnTo>
                  <a:lnTo>
                    <a:pt x="41" y="3"/>
                  </a:lnTo>
                  <a:lnTo>
                    <a:pt x="41" y="5"/>
                  </a:lnTo>
                  <a:lnTo>
                    <a:pt x="39" y="5"/>
                  </a:lnTo>
                  <a:lnTo>
                    <a:pt x="38" y="7"/>
                  </a:lnTo>
                  <a:lnTo>
                    <a:pt x="36" y="7"/>
                  </a:lnTo>
                  <a:lnTo>
                    <a:pt x="36" y="7"/>
                  </a:lnTo>
                  <a:lnTo>
                    <a:pt x="36" y="3"/>
                  </a:lnTo>
                  <a:lnTo>
                    <a:pt x="36" y="1"/>
                  </a:lnTo>
                  <a:lnTo>
                    <a:pt x="36" y="1"/>
                  </a:lnTo>
                  <a:lnTo>
                    <a:pt x="36" y="0"/>
                  </a:lnTo>
                  <a:lnTo>
                    <a:pt x="34" y="0"/>
                  </a:lnTo>
                  <a:lnTo>
                    <a:pt x="34" y="0"/>
                  </a:lnTo>
                  <a:lnTo>
                    <a:pt x="32" y="0"/>
                  </a:lnTo>
                  <a:lnTo>
                    <a:pt x="31" y="1"/>
                  </a:lnTo>
                  <a:lnTo>
                    <a:pt x="31" y="1"/>
                  </a:lnTo>
                  <a:lnTo>
                    <a:pt x="29" y="0"/>
                  </a:lnTo>
                  <a:lnTo>
                    <a:pt x="29" y="0"/>
                  </a:lnTo>
                  <a:lnTo>
                    <a:pt x="27" y="1"/>
                  </a:lnTo>
                  <a:lnTo>
                    <a:pt x="27" y="3"/>
                  </a:lnTo>
                  <a:lnTo>
                    <a:pt x="29" y="3"/>
                  </a:lnTo>
                  <a:lnTo>
                    <a:pt x="27" y="5"/>
                  </a:lnTo>
                  <a:lnTo>
                    <a:pt x="26" y="5"/>
                  </a:lnTo>
                  <a:lnTo>
                    <a:pt x="24" y="5"/>
                  </a:lnTo>
                  <a:lnTo>
                    <a:pt x="24" y="7"/>
                  </a:lnTo>
                  <a:lnTo>
                    <a:pt x="22" y="8"/>
                  </a:lnTo>
                  <a:lnTo>
                    <a:pt x="22" y="8"/>
                  </a:lnTo>
                  <a:lnTo>
                    <a:pt x="20" y="7"/>
                  </a:lnTo>
                  <a:lnTo>
                    <a:pt x="19" y="7"/>
                  </a:lnTo>
                  <a:lnTo>
                    <a:pt x="19" y="5"/>
                  </a:lnTo>
                  <a:lnTo>
                    <a:pt x="19" y="7"/>
                  </a:lnTo>
                  <a:lnTo>
                    <a:pt x="17" y="7"/>
                  </a:lnTo>
                  <a:lnTo>
                    <a:pt x="17" y="7"/>
                  </a:lnTo>
                  <a:lnTo>
                    <a:pt x="17" y="5"/>
                  </a:lnTo>
                  <a:lnTo>
                    <a:pt x="15" y="3"/>
                  </a:lnTo>
                  <a:lnTo>
                    <a:pt x="15" y="3"/>
                  </a:lnTo>
                  <a:lnTo>
                    <a:pt x="14" y="3"/>
                  </a:lnTo>
                  <a:lnTo>
                    <a:pt x="12" y="3"/>
                  </a:lnTo>
                  <a:lnTo>
                    <a:pt x="12" y="3"/>
                  </a:lnTo>
                  <a:lnTo>
                    <a:pt x="12" y="5"/>
                  </a:lnTo>
                  <a:lnTo>
                    <a:pt x="10" y="7"/>
                  </a:lnTo>
                  <a:lnTo>
                    <a:pt x="10" y="7"/>
                  </a:lnTo>
                  <a:lnTo>
                    <a:pt x="8" y="7"/>
                  </a:lnTo>
                  <a:lnTo>
                    <a:pt x="8" y="8"/>
                  </a:lnTo>
                  <a:lnTo>
                    <a:pt x="7" y="10"/>
                  </a:lnTo>
                  <a:lnTo>
                    <a:pt x="7" y="10"/>
                  </a:lnTo>
                  <a:lnTo>
                    <a:pt x="5" y="12"/>
                  </a:lnTo>
                  <a:lnTo>
                    <a:pt x="5" y="19"/>
                  </a:lnTo>
                  <a:lnTo>
                    <a:pt x="5" y="19"/>
                  </a:lnTo>
                  <a:lnTo>
                    <a:pt x="8" y="20"/>
                  </a:lnTo>
                  <a:lnTo>
                    <a:pt x="10" y="20"/>
                  </a:lnTo>
                  <a:lnTo>
                    <a:pt x="10" y="24"/>
                  </a:lnTo>
                  <a:lnTo>
                    <a:pt x="10" y="24"/>
                  </a:lnTo>
                  <a:lnTo>
                    <a:pt x="12" y="25"/>
                  </a:lnTo>
                  <a:lnTo>
                    <a:pt x="12" y="25"/>
                  </a:lnTo>
                  <a:lnTo>
                    <a:pt x="10" y="25"/>
                  </a:lnTo>
                  <a:lnTo>
                    <a:pt x="10" y="27"/>
                  </a:lnTo>
                  <a:lnTo>
                    <a:pt x="8" y="29"/>
                  </a:lnTo>
                  <a:lnTo>
                    <a:pt x="10" y="29"/>
                  </a:lnTo>
                  <a:lnTo>
                    <a:pt x="10" y="31"/>
                  </a:lnTo>
                  <a:lnTo>
                    <a:pt x="12" y="31"/>
                  </a:lnTo>
                  <a:lnTo>
                    <a:pt x="12" y="31"/>
                  </a:lnTo>
                  <a:lnTo>
                    <a:pt x="12" y="32"/>
                  </a:lnTo>
                  <a:lnTo>
                    <a:pt x="12" y="36"/>
                  </a:lnTo>
                  <a:lnTo>
                    <a:pt x="12" y="36"/>
                  </a:lnTo>
                  <a:lnTo>
                    <a:pt x="12" y="34"/>
                  </a:lnTo>
                  <a:lnTo>
                    <a:pt x="10" y="36"/>
                  </a:lnTo>
                  <a:lnTo>
                    <a:pt x="10" y="36"/>
                  </a:lnTo>
                  <a:lnTo>
                    <a:pt x="8" y="34"/>
                  </a:lnTo>
                  <a:lnTo>
                    <a:pt x="7" y="34"/>
                  </a:lnTo>
                  <a:lnTo>
                    <a:pt x="3" y="34"/>
                  </a:lnTo>
                  <a:lnTo>
                    <a:pt x="3" y="36"/>
                  </a:lnTo>
                  <a:lnTo>
                    <a:pt x="5" y="36"/>
                  </a:lnTo>
                  <a:lnTo>
                    <a:pt x="5" y="36"/>
                  </a:lnTo>
                  <a:lnTo>
                    <a:pt x="3" y="37"/>
                  </a:lnTo>
                  <a:lnTo>
                    <a:pt x="5" y="39"/>
                  </a:lnTo>
                  <a:lnTo>
                    <a:pt x="7" y="37"/>
                  </a:lnTo>
                  <a:lnTo>
                    <a:pt x="7" y="39"/>
                  </a:lnTo>
                  <a:lnTo>
                    <a:pt x="8" y="39"/>
                  </a:lnTo>
                  <a:lnTo>
                    <a:pt x="7" y="39"/>
                  </a:lnTo>
                  <a:lnTo>
                    <a:pt x="8" y="41"/>
                  </a:lnTo>
                  <a:lnTo>
                    <a:pt x="8" y="41"/>
                  </a:lnTo>
                  <a:lnTo>
                    <a:pt x="7" y="41"/>
                  </a:lnTo>
                  <a:lnTo>
                    <a:pt x="7" y="46"/>
                  </a:lnTo>
                  <a:lnTo>
                    <a:pt x="5" y="48"/>
                  </a:lnTo>
                  <a:lnTo>
                    <a:pt x="5" y="48"/>
                  </a:lnTo>
                  <a:lnTo>
                    <a:pt x="2" y="48"/>
                  </a:lnTo>
                  <a:lnTo>
                    <a:pt x="0" y="49"/>
                  </a:lnTo>
                  <a:lnTo>
                    <a:pt x="2" y="53"/>
                  </a:lnTo>
                  <a:lnTo>
                    <a:pt x="2" y="53"/>
                  </a:lnTo>
                  <a:lnTo>
                    <a:pt x="3" y="55"/>
                  </a:lnTo>
                  <a:lnTo>
                    <a:pt x="3" y="55"/>
                  </a:lnTo>
                  <a:lnTo>
                    <a:pt x="3" y="55"/>
                  </a:lnTo>
                  <a:lnTo>
                    <a:pt x="3" y="60"/>
                  </a:lnTo>
                  <a:lnTo>
                    <a:pt x="0" y="63"/>
                  </a:lnTo>
                  <a:lnTo>
                    <a:pt x="0" y="65"/>
                  </a:lnTo>
                  <a:lnTo>
                    <a:pt x="0" y="65"/>
                  </a:lnTo>
                  <a:lnTo>
                    <a:pt x="0" y="65"/>
                  </a:lnTo>
                  <a:lnTo>
                    <a:pt x="0" y="65"/>
                  </a:lnTo>
                  <a:lnTo>
                    <a:pt x="2" y="65"/>
                  </a:lnTo>
                  <a:lnTo>
                    <a:pt x="2" y="65"/>
                  </a:lnTo>
                  <a:lnTo>
                    <a:pt x="2" y="67"/>
                  </a:lnTo>
                  <a:lnTo>
                    <a:pt x="3" y="67"/>
                  </a:lnTo>
                  <a:lnTo>
                    <a:pt x="5" y="67"/>
                  </a:lnTo>
                  <a:lnTo>
                    <a:pt x="8" y="67"/>
                  </a:lnTo>
                  <a:lnTo>
                    <a:pt x="8" y="68"/>
                  </a:lnTo>
                  <a:lnTo>
                    <a:pt x="10" y="70"/>
                  </a:lnTo>
                  <a:lnTo>
                    <a:pt x="10" y="70"/>
                  </a:lnTo>
                  <a:lnTo>
                    <a:pt x="10" y="70"/>
                  </a:lnTo>
                  <a:lnTo>
                    <a:pt x="12" y="74"/>
                  </a:lnTo>
                  <a:lnTo>
                    <a:pt x="14" y="74"/>
                  </a:lnTo>
                  <a:lnTo>
                    <a:pt x="15" y="75"/>
                  </a:lnTo>
                  <a:lnTo>
                    <a:pt x="17" y="75"/>
                  </a:lnTo>
                  <a:lnTo>
                    <a:pt x="17" y="75"/>
                  </a:lnTo>
                  <a:lnTo>
                    <a:pt x="17" y="77"/>
                  </a:lnTo>
                  <a:lnTo>
                    <a:pt x="17" y="79"/>
                  </a:lnTo>
                  <a:lnTo>
                    <a:pt x="17" y="80"/>
                  </a:lnTo>
                  <a:lnTo>
                    <a:pt x="17" y="82"/>
                  </a:lnTo>
                  <a:lnTo>
                    <a:pt x="17" y="82"/>
                  </a:lnTo>
                  <a:lnTo>
                    <a:pt x="17" y="82"/>
                  </a:lnTo>
                  <a:lnTo>
                    <a:pt x="15" y="84"/>
                  </a:lnTo>
                  <a:lnTo>
                    <a:pt x="15" y="86"/>
                  </a:lnTo>
                  <a:lnTo>
                    <a:pt x="15" y="86"/>
                  </a:lnTo>
                  <a:lnTo>
                    <a:pt x="15" y="87"/>
                  </a:lnTo>
                  <a:lnTo>
                    <a:pt x="15" y="89"/>
                  </a:lnTo>
                  <a:lnTo>
                    <a:pt x="15" y="89"/>
                  </a:lnTo>
                  <a:lnTo>
                    <a:pt x="15" y="98"/>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0" name="Freeform 81"/>
            <p:cNvSpPr>
              <a:spLocks/>
            </p:cNvSpPr>
            <p:nvPr/>
          </p:nvSpPr>
          <p:spPr bwMode="auto">
            <a:xfrm>
              <a:off x="409" y="2896"/>
              <a:ext cx="94" cy="98"/>
            </a:xfrm>
            <a:custGeom>
              <a:avLst/>
              <a:gdLst>
                <a:gd name="T0" fmla="*/ 67 w 94"/>
                <a:gd name="T1" fmla="*/ 86 h 98"/>
                <a:gd name="T2" fmla="*/ 87 w 94"/>
                <a:gd name="T3" fmla="*/ 86 h 98"/>
                <a:gd name="T4" fmla="*/ 89 w 94"/>
                <a:gd name="T5" fmla="*/ 77 h 98"/>
                <a:gd name="T6" fmla="*/ 82 w 94"/>
                <a:gd name="T7" fmla="*/ 58 h 98"/>
                <a:gd name="T8" fmla="*/ 86 w 94"/>
                <a:gd name="T9" fmla="*/ 48 h 98"/>
                <a:gd name="T10" fmla="*/ 92 w 94"/>
                <a:gd name="T11" fmla="*/ 39 h 98"/>
                <a:gd name="T12" fmla="*/ 91 w 94"/>
                <a:gd name="T13" fmla="*/ 24 h 98"/>
                <a:gd name="T14" fmla="*/ 89 w 94"/>
                <a:gd name="T15" fmla="*/ 20 h 98"/>
                <a:gd name="T16" fmla="*/ 87 w 94"/>
                <a:gd name="T17" fmla="*/ 19 h 98"/>
                <a:gd name="T18" fmla="*/ 82 w 94"/>
                <a:gd name="T19" fmla="*/ 12 h 98"/>
                <a:gd name="T20" fmla="*/ 65 w 94"/>
                <a:gd name="T21" fmla="*/ 13 h 98"/>
                <a:gd name="T22" fmla="*/ 62 w 94"/>
                <a:gd name="T23" fmla="*/ 13 h 98"/>
                <a:gd name="T24" fmla="*/ 58 w 94"/>
                <a:gd name="T25" fmla="*/ 15 h 98"/>
                <a:gd name="T26" fmla="*/ 55 w 94"/>
                <a:gd name="T27" fmla="*/ 12 h 98"/>
                <a:gd name="T28" fmla="*/ 53 w 94"/>
                <a:gd name="T29" fmla="*/ 8 h 98"/>
                <a:gd name="T30" fmla="*/ 51 w 94"/>
                <a:gd name="T31" fmla="*/ 5 h 98"/>
                <a:gd name="T32" fmla="*/ 46 w 94"/>
                <a:gd name="T33" fmla="*/ 3 h 98"/>
                <a:gd name="T34" fmla="*/ 39 w 94"/>
                <a:gd name="T35" fmla="*/ 5 h 98"/>
                <a:gd name="T36" fmla="*/ 36 w 94"/>
                <a:gd name="T37" fmla="*/ 3 h 98"/>
                <a:gd name="T38" fmla="*/ 34 w 94"/>
                <a:gd name="T39" fmla="*/ 0 h 98"/>
                <a:gd name="T40" fmla="*/ 31 w 94"/>
                <a:gd name="T41" fmla="*/ 1 h 98"/>
                <a:gd name="T42" fmla="*/ 27 w 94"/>
                <a:gd name="T43" fmla="*/ 3 h 98"/>
                <a:gd name="T44" fmla="*/ 24 w 94"/>
                <a:gd name="T45" fmla="*/ 5 h 98"/>
                <a:gd name="T46" fmla="*/ 20 w 94"/>
                <a:gd name="T47" fmla="*/ 7 h 98"/>
                <a:gd name="T48" fmla="*/ 17 w 94"/>
                <a:gd name="T49" fmla="*/ 7 h 98"/>
                <a:gd name="T50" fmla="*/ 15 w 94"/>
                <a:gd name="T51" fmla="*/ 3 h 98"/>
                <a:gd name="T52" fmla="*/ 12 w 94"/>
                <a:gd name="T53" fmla="*/ 5 h 98"/>
                <a:gd name="T54" fmla="*/ 8 w 94"/>
                <a:gd name="T55" fmla="*/ 8 h 98"/>
                <a:gd name="T56" fmla="*/ 5 w 94"/>
                <a:gd name="T57" fmla="*/ 19 h 98"/>
                <a:gd name="T58" fmla="*/ 10 w 94"/>
                <a:gd name="T59" fmla="*/ 24 h 98"/>
                <a:gd name="T60" fmla="*/ 10 w 94"/>
                <a:gd name="T61" fmla="*/ 25 h 98"/>
                <a:gd name="T62" fmla="*/ 10 w 94"/>
                <a:gd name="T63" fmla="*/ 31 h 98"/>
                <a:gd name="T64" fmla="*/ 12 w 94"/>
                <a:gd name="T65" fmla="*/ 36 h 98"/>
                <a:gd name="T66" fmla="*/ 10 w 94"/>
                <a:gd name="T67" fmla="*/ 36 h 98"/>
                <a:gd name="T68" fmla="*/ 3 w 94"/>
                <a:gd name="T69" fmla="*/ 36 h 98"/>
                <a:gd name="T70" fmla="*/ 5 w 94"/>
                <a:gd name="T71" fmla="*/ 39 h 98"/>
                <a:gd name="T72" fmla="*/ 7 w 94"/>
                <a:gd name="T73" fmla="*/ 39 h 98"/>
                <a:gd name="T74" fmla="*/ 7 w 94"/>
                <a:gd name="T75" fmla="*/ 46 h 98"/>
                <a:gd name="T76" fmla="*/ 0 w 94"/>
                <a:gd name="T77" fmla="*/ 49 h 98"/>
                <a:gd name="T78" fmla="*/ 3 w 94"/>
                <a:gd name="T79" fmla="*/ 55 h 98"/>
                <a:gd name="T80" fmla="*/ 0 w 94"/>
                <a:gd name="T81" fmla="*/ 65 h 98"/>
                <a:gd name="T82" fmla="*/ 2 w 94"/>
                <a:gd name="T83" fmla="*/ 65 h 98"/>
                <a:gd name="T84" fmla="*/ 5 w 94"/>
                <a:gd name="T85" fmla="*/ 67 h 98"/>
                <a:gd name="T86" fmla="*/ 10 w 94"/>
                <a:gd name="T87" fmla="*/ 70 h 98"/>
                <a:gd name="T88" fmla="*/ 15 w 94"/>
                <a:gd name="T89" fmla="*/ 75 h 98"/>
                <a:gd name="T90" fmla="*/ 17 w 94"/>
                <a:gd name="T91" fmla="*/ 79 h 98"/>
                <a:gd name="T92" fmla="*/ 17 w 94"/>
                <a:gd name="T93" fmla="*/ 82 h 98"/>
                <a:gd name="T94" fmla="*/ 15 w 94"/>
                <a:gd name="T95" fmla="*/ 8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4" h="98">
                  <a:moveTo>
                    <a:pt x="15" y="98"/>
                  </a:moveTo>
                  <a:lnTo>
                    <a:pt x="15" y="98"/>
                  </a:lnTo>
                  <a:lnTo>
                    <a:pt x="19" y="98"/>
                  </a:lnTo>
                  <a:lnTo>
                    <a:pt x="67" y="86"/>
                  </a:lnTo>
                  <a:lnTo>
                    <a:pt x="82" y="87"/>
                  </a:lnTo>
                  <a:lnTo>
                    <a:pt x="84" y="86"/>
                  </a:lnTo>
                  <a:lnTo>
                    <a:pt x="86" y="86"/>
                  </a:lnTo>
                  <a:lnTo>
                    <a:pt x="87" y="86"/>
                  </a:lnTo>
                  <a:lnTo>
                    <a:pt x="87" y="86"/>
                  </a:lnTo>
                  <a:lnTo>
                    <a:pt x="89" y="86"/>
                  </a:lnTo>
                  <a:lnTo>
                    <a:pt x="89" y="79"/>
                  </a:lnTo>
                  <a:lnTo>
                    <a:pt x="89" y="77"/>
                  </a:lnTo>
                  <a:lnTo>
                    <a:pt x="86" y="77"/>
                  </a:lnTo>
                  <a:lnTo>
                    <a:pt x="86" y="75"/>
                  </a:lnTo>
                  <a:lnTo>
                    <a:pt x="82" y="65"/>
                  </a:lnTo>
                  <a:lnTo>
                    <a:pt x="82" y="58"/>
                  </a:lnTo>
                  <a:lnTo>
                    <a:pt x="84" y="56"/>
                  </a:lnTo>
                  <a:lnTo>
                    <a:pt x="86" y="55"/>
                  </a:lnTo>
                  <a:lnTo>
                    <a:pt x="86" y="53"/>
                  </a:lnTo>
                  <a:lnTo>
                    <a:pt x="86" y="48"/>
                  </a:lnTo>
                  <a:lnTo>
                    <a:pt x="89" y="41"/>
                  </a:lnTo>
                  <a:lnTo>
                    <a:pt x="91" y="41"/>
                  </a:lnTo>
                  <a:lnTo>
                    <a:pt x="91" y="39"/>
                  </a:lnTo>
                  <a:lnTo>
                    <a:pt x="92" y="39"/>
                  </a:lnTo>
                  <a:lnTo>
                    <a:pt x="92" y="37"/>
                  </a:lnTo>
                  <a:lnTo>
                    <a:pt x="94" y="37"/>
                  </a:lnTo>
                  <a:lnTo>
                    <a:pt x="91" y="25"/>
                  </a:lnTo>
                  <a:lnTo>
                    <a:pt x="91" y="24"/>
                  </a:lnTo>
                  <a:lnTo>
                    <a:pt x="89" y="24"/>
                  </a:lnTo>
                  <a:lnTo>
                    <a:pt x="89" y="24"/>
                  </a:lnTo>
                  <a:lnTo>
                    <a:pt x="91" y="22"/>
                  </a:lnTo>
                  <a:lnTo>
                    <a:pt x="89" y="20"/>
                  </a:lnTo>
                  <a:lnTo>
                    <a:pt x="91" y="20"/>
                  </a:lnTo>
                  <a:lnTo>
                    <a:pt x="91" y="19"/>
                  </a:lnTo>
                  <a:lnTo>
                    <a:pt x="89" y="19"/>
                  </a:lnTo>
                  <a:lnTo>
                    <a:pt x="87" y="19"/>
                  </a:lnTo>
                  <a:lnTo>
                    <a:pt x="87" y="19"/>
                  </a:lnTo>
                  <a:lnTo>
                    <a:pt x="86" y="13"/>
                  </a:lnTo>
                  <a:lnTo>
                    <a:pt x="84" y="13"/>
                  </a:lnTo>
                  <a:lnTo>
                    <a:pt x="82" y="12"/>
                  </a:lnTo>
                  <a:lnTo>
                    <a:pt x="82" y="12"/>
                  </a:lnTo>
                  <a:lnTo>
                    <a:pt x="80" y="12"/>
                  </a:lnTo>
                  <a:lnTo>
                    <a:pt x="75" y="10"/>
                  </a:lnTo>
                  <a:lnTo>
                    <a:pt x="65" y="13"/>
                  </a:lnTo>
                  <a:lnTo>
                    <a:pt x="65" y="15"/>
                  </a:lnTo>
                  <a:lnTo>
                    <a:pt x="63" y="17"/>
                  </a:lnTo>
                  <a:lnTo>
                    <a:pt x="62" y="15"/>
                  </a:lnTo>
                  <a:lnTo>
                    <a:pt x="62" y="13"/>
                  </a:lnTo>
                  <a:lnTo>
                    <a:pt x="60" y="13"/>
                  </a:lnTo>
                  <a:lnTo>
                    <a:pt x="60" y="15"/>
                  </a:lnTo>
                  <a:lnTo>
                    <a:pt x="58" y="15"/>
                  </a:lnTo>
                  <a:lnTo>
                    <a:pt x="58" y="15"/>
                  </a:lnTo>
                  <a:lnTo>
                    <a:pt x="56" y="13"/>
                  </a:lnTo>
                  <a:lnTo>
                    <a:pt x="56" y="13"/>
                  </a:lnTo>
                  <a:lnTo>
                    <a:pt x="55" y="12"/>
                  </a:lnTo>
                  <a:lnTo>
                    <a:pt x="55" y="12"/>
                  </a:lnTo>
                  <a:lnTo>
                    <a:pt x="55" y="10"/>
                  </a:lnTo>
                  <a:lnTo>
                    <a:pt x="55" y="10"/>
                  </a:lnTo>
                  <a:lnTo>
                    <a:pt x="53" y="10"/>
                  </a:lnTo>
                  <a:lnTo>
                    <a:pt x="53" y="8"/>
                  </a:lnTo>
                  <a:lnTo>
                    <a:pt x="51" y="8"/>
                  </a:lnTo>
                  <a:lnTo>
                    <a:pt x="51" y="7"/>
                  </a:lnTo>
                  <a:lnTo>
                    <a:pt x="51" y="5"/>
                  </a:lnTo>
                  <a:lnTo>
                    <a:pt x="51" y="5"/>
                  </a:lnTo>
                  <a:lnTo>
                    <a:pt x="51" y="5"/>
                  </a:lnTo>
                  <a:lnTo>
                    <a:pt x="48" y="5"/>
                  </a:lnTo>
                  <a:lnTo>
                    <a:pt x="46" y="5"/>
                  </a:lnTo>
                  <a:lnTo>
                    <a:pt x="46" y="3"/>
                  </a:lnTo>
                  <a:lnTo>
                    <a:pt x="44" y="3"/>
                  </a:lnTo>
                  <a:lnTo>
                    <a:pt x="41" y="3"/>
                  </a:lnTo>
                  <a:lnTo>
                    <a:pt x="41" y="5"/>
                  </a:lnTo>
                  <a:lnTo>
                    <a:pt x="39" y="5"/>
                  </a:lnTo>
                  <a:lnTo>
                    <a:pt x="38" y="7"/>
                  </a:lnTo>
                  <a:lnTo>
                    <a:pt x="36" y="7"/>
                  </a:lnTo>
                  <a:lnTo>
                    <a:pt x="36" y="7"/>
                  </a:lnTo>
                  <a:lnTo>
                    <a:pt x="36" y="3"/>
                  </a:lnTo>
                  <a:lnTo>
                    <a:pt x="36" y="1"/>
                  </a:lnTo>
                  <a:lnTo>
                    <a:pt x="36" y="1"/>
                  </a:lnTo>
                  <a:lnTo>
                    <a:pt x="36" y="0"/>
                  </a:lnTo>
                  <a:lnTo>
                    <a:pt x="34" y="0"/>
                  </a:lnTo>
                  <a:lnTo>
                    <a:pt x="34" y="0"/>
                  </a:lnTo>
                  <a:lnTo>
                    <a:pt x="32" y="0"/>
                  </a:lnTo>
                  <a:lnTo>
                    <a:pt x="31" y="1"/>
                  </a:lnTo>
                  <a:lnTo>
                    <a:pt x="31" y="1"/>
                  </a:lnTo>
                  <a:lnTo>
                    <a:pt x="29" y="0"/>
                  </a:lnTo>
                  <a:lnTo>
                    <a:pt x="29" y="0"/>
                  </a:lnTo>
                  <a:lnTo>
                    <a:pt x="27" y="1"/>
                  </a:lnTo>
                  <a:lnTo>
                    <a:pt x="27" y="3"/>
                  </a:lnTo>
                  <a:lnTo>
                    <a:pt x="29" y="3"/>
                  </a:lnTo>
                  <a:lnTo>
                    <a:pt x="27" y="5"/>
                  </a:lnTo>
                  <a:lnTo>
                    <a:pt x="26" y="5"/>
                  </a:lnTo>
                  <a:lnTo>
                    <a:pt x="24" y="5"/>
                  </a:lnTo>
                  <a:lnTo>
                    <a:pt x="24" y="7"/>
                  </a:lnTo>
                  <a:lnTo>
                    <a:pt x="22" y="8"/>
                  </a:lnTo>
                  <a:lnTo>
                    <a:pt x="22" y="8"/>
                  </a:lnTo>
                  <a:lnTo>
                    <a:pt x="20" y="7"/>
                  </a:lnTo>
                  <a:lnTo>
                    <a:pt x="19" y="7"/>
                  </a:lnTo>
                  <a:lnTo>
                    <a:pt x="19" y="5"/>
                  </a:lnTo>
                  <a:lnTo>
                    <a:pt x="19" y="7"/>
                  </a:lnTo>
                  <a:lnTo>
                    <a:pt x="17" y="7"/>
                  </a:lnTo>
                  <a:lnTo>
                    <a:pt x="17" y="7"/>
                  </a:lnTo>
                  <a:lnTo>
                    <a:pt x="17" y="5"/>
                  </a:lnTo>
                  <a:lnTo>
                    <a:pt x="15" y="3"/>
                  </a:lnTo>
                  <a:lnTo>
                    <a:pt x="15" y="3"/>
                  </a:lnTo>
                  <a:lnTo>
                    <a:pt x="14" y="3"/>
                  </a:lnTo>
                  <a:lnTo>
                    <a:pt x="12" y="3"/>
                  </a:lnTo>
                  <a:lnTo>
                    <a:pt x="12" y="3"/>
                  </a:lnTo>
                  <a:lnTo>
                    <a:pt x="12" y="5"/>
                  </a:lnTo>
                  <a:lnTo>
                    <a:pt x="10" y="7"/>
                  </a:lnTo>
                  <a:lnTo>
                    <a:pt x="10" y="7"/>
                  </a:lnTo>
                  <a:lnTo>
                    <a:pt x="8" y="7"/>
                  </a:lnTo>
                  <a:lnTo>
                    <a:pt x="8" y="8"/>
                  </a:lnTo>
                  <a:lnTo>
                    <a:pt x="7" y="10"/>
                  </a:lnTo>
                  <a:lnTo>
                    <a:pt x="7" y="10"/>
                  </a:lnTo>
                  <a:lnTo>
                    <a:pt x="5" y="12"/>
                  </a:lnTo>
                  <a:lnTo>
                    <a:pt x="5" y="19"/>
                  </a:lnTo>
                  <a:lnTo>
                    <a:pt x="5" y="19"/>
                  </a:lnTo>
                  <a:lnTo>
                    <a:pt x="8" y="20"/>
                  </a:lnTo>
                  <a:lnTo>
                    <a:pt x="10" y="20"/>
                  </a:lnTo>
                  <a:lnTo>
                    <a:pt x="10" y="24"/>
                  </a:lnTo>
                  <a:lnTo>
                    <a:pt x="10" y="24"/>
                  </a:lnTo>
                  <a:lnTo>
                    <a:pt x="12" y="25"/>
                  </a:lnTo>
                  <a:lnTo>
                    <a:pt x="12" y="25"/>
                  </a:lnTo>
                  <a:lnTo>
                    <a:pt x="10" y="25"/>
                  </a:lnTo>
                  <a:lnTo>
                    <a:pt x="10" y="27"/>
                  </a:lnTo>
                  <a:lnTo>
                    <a:pt x="8" y="29"/>
                  </a:lnTo>
                  <a:lnTo>
                    <a:pt x="10" y="29"/>
                  </a:lnTo>
                  <a:lnTo>
                    <a:pt x="10" y="31"/>
                  </a:lnTo>
                  <a:lnTo>
                    <a:pt x="12" y="31"/>
                  </a:lnTo>
                  <a:lnTo>
                    <a:pt x="12" y="31"/>
                  </a:lnTo>
                  <a:lnTo>
                    <a:pt x="12" y="32"/>
                  </a:lnTo>
                  <a:lnTo>
                    <a:pt x="12" y="36"/>
                  </a:lnTo>
                  <a:lnTo>
                    <a:pt x="12" y="36"/>
                  </a:lnTo>
                  <a:lnTo>
                    <a:pt x="12" y="34"/>
                  </a:lnTo>
                  <a:lnTo>
                    <a:pt x="10" y="36"/>
                  </a:lnTo>
                  <a:lnTo>
                    <a:pt x="10" y="36"/>
                  </a:lnTo>
                  <a:lnTo>
                    <a:pt x="8" y="34"/>
                  </a:lnTo>
                  <a:lnTo>
                    <a:pt x="7" y="34"/>
                  </a:lnTo>
                  <a:lnTo>
                    <a:pt x="3" y="34"/>
                  </a:lnTo>
                  <a:lnTo>
                    <a:pt x="3" y="36"/>
                  </a:lnTo>
                  <a:lnTo>
                    <a:pt x="5" y="36"/>
                  </a:lnTo>
                  <a:lnTo>
                    <a:pt x="5" y="36"/>
                  </a:lnTo>
                  <a:lnTo>
                    <a:pt x="3" y="37"/>
                  </a:lnTo>
                  <a:lnTo>
                    <a:pt x="5" y="39"/>
                  </a:lnTo>
                  <a:lnTo>
                    <a:pt x="7" y="37"/>
                  </a:lnTo>
                  <a:lnTo>
                    <a:pt x="7" y="39"/>
                  </a:lnTo>
                  <a:lnTo>
                    <a:pt x="8" y="39"/>
                  </a:lnTo>
                  <a:lnTo>
                    <a:pt x="7" y="39"/>
                  </a:lnTo>
                  <a:lnTo>
                    <a:pt x="8" y="41"/>
                  </a:lnTo>
                  <a:lnTo>
                    <a:pt x="8" y="41"/>
                  </a:lnTo>
                  <a:lnTo>
                    <a:pt x="7" y="41"/>
                  </a:lnTo>
                  <a:lnTo>
                    <a:pt x="7" y="46"/>
                  </a:lnTo>
                  <a:lnTo>
                    <a:pt x="5" y="48"/>
                  </a:lnTo>
                  <a:lnTo>
                    <a:pt x="5" y="48"/>
                  </a:lnTo>
                  <a:lnTo>
                    <a:pt x="2" y="48"/>
                  </a:lnTo>
                  <a:lnTo>
                    <a:pt x="0" y="49"/>
                  </a:lnTo>
                  <a:lnTo>
                    <a:pt x="2" y="53"/>
                  </a:lnTo>
                  <a:lnTo>
                    <a:pt x="2" y="53"/>
                  </a:lnTo>
                  <a:lnTo>
                    <a:pt x="3" y="55"/>
                  </a:lnTo>
                  <a:lnTo>
                    <a:pt x="3" y="55"/>
                  </a:lnTo>
                  <a:lnTo>
                    <a:pt x="3" y="55"/>
                  </a:lnTo>
                  <a:lnTo>
                    <a:pt x="3" y="60"/>
                  </a:lnTo>
                  <a:lnTo>
                    <a:pt x="0" y="63"/>
                  </a:lnTo>
                  <a:lnTo>
                    <a:pt x="0" y="65"/>
                  </a:lnTo>
                  <a:lnTo>
                    <a:pt x="0" y="65"/>
                  </a:lnTo>
                  <a:lnTo>
                    <a:pt x="0" y="65"/>
                  </a:lnTo>
                  <a:lnTo>
                    <a:pt x="0" y="65"/>
                  </a:lnTo>
                  <a:lnTo>
                    <a:pt x="2" y="65"/>
                  </a:lnTo>
                  <a:lnTo>
                    <a:pt x="2" y="65"/>
                  </a:lnTo>
                  <a:lnTo>
                    <a:pt x="2" y="67"/>
                  </a:lnTo>
                  <a:lnTo>
                    <a:pt x="3" y="67"/>
                  </a:lnTo>
                  <a:lnTo>
                    <a:pt x="5" y="67"/>
                  </a:lnTo>
                  <a:lnTo>
                    <a:pt x="8" y="67"/>
                  </a:lnTo>
                  <a:lnTo>
                    <a:pt x="8" y="68"/>
                  </a:lnTo>
                  <a:lnTo>
                    <a:pt x="10" y="70"/>
                  </a:lnTo>
                  <a:lnTo>
                    <a:pt x="10" y="70"/>
                  </a:lnTo>
                  <a:lnTo>
                    <a:pt x="10" y="70"/>
                  </a:lnTo>
                  <a:lnTo>
                    <a:pt x="12" y="74"/>
                  </a:lnTo>
                  <a:lnTo>
                    <a:pt x="14" y="74"/>
                  </a:lnTo>
                  <a:lnTo>
                    <a:pt x="15" y="75"/>
                  </a:lnTo>
                  <a:lnTo>
                    <a:pt x="17" y="75"/>
                  </a:lnTo>
                  <a:lnTo>
                    <a:pt x="17" y="75"/>
                  </a:lnTo>
                  <a:lnTo>
                    <a:pt x="17" y="77"/>
                  </a:lnTo>
                  <a:lnTo>
                    <a:pt x="17" y="79"/>
                  </a:lnTo>
                  <a:lnTo>
                    <a:pt x="17" y="80"/>
                  </a:lnTo>
                  <a:lnTo>
                    <a:pt x="17" y="82"/>
                  </a:lnTo>
                  <a:lnTo>
                    <a:pt x="17" y="82"/>
                  </a:lnTo>
                  <a:lnTo>
                    <a:pt x="17" y="82"/>
                  </a:lnTo>
                  <a:lnTo>
                    <a:pt x="15" y="84"/>
                  </a:lnTo>
                  <a:lnTo>
                    <a:pt x="15" y="86"/>
                  </a:lnTo>
                  <a:lnTo>
                    <a:pt x="15" y="86"/>
                  </a:lnTo>
                  <a:lnTo>
                    <a:pt x="15" y="87"/>
                  </a:lnTo>
                  <a:lnTo>
                    <a:pt x="15" y="89"/>
                  </a:lnTo>
                  <a:lnTo>
                    <a:pt x="15" y="89"/>
                  </a:lnTo>
                  <a:lnTo>
                    <a:pt x="15" y="98"/>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1" name="Freeform 82"/>
            <p:cNvSpPr>
              <a:spLocks/>
            </p:cNvSpPr>
            <p:nvPr/>
          </p:nvSpPr>
          <p:spPr bwMode="auto">
            <a:xfrm>
              <a:off x="536" y="2889"/>
              <a:ext cx="34" cy="79"/>
            </a:xfrm>
            <a:custGeom>
              <a:avLst/>
              <a:gdLst>
                <a:gd name="T0" fmla="*/ 24 w 34"/>
                <a:gd name="T1" fmla="*/ 79 h 79"/>
                <a:gd name="T2" fmla="*/ 22 w 34"/>
                <a:gd name="T3" fmla="*/ 79 h 79"/>
                <a:gd name="T4" fmla="*/ 15 w 34"/>
                <a:gd name="T5" fmla="*/ 70 h 79"/>
                <a:gd name="T6" fmla="*/ 12 w 34"/>
                <a:gd name="T7" fmla="*/ 26 h 79"/>
                <a:gd name="T8" fmla="*/ 10 w 34"/>
                <a:gd name="T9" fmla="*/ 26 h 79"/>
                <a:gd name="T10" fmla="*/ 8 w 34"/>
                <a:gd name="T11" fmla="*/ 15 h 79"/>
                <a:gd name="T12" fmla="*/ 5 w 34"/>
                <a:gd name="T13" fmla="*/ 8 h 79"/>
                <a:gd name="T14" fmla="*/ 1 w 34"/>
                <a:gd name="T15" fmla="*/ 8 h 79"/>
                <a:gd name="T16" fmla="*/ 1 w 34"/>
                <a:gd name="T17" fmla="*/ 7 h 79"/>
                <a:gd name="T18" fmla="*/ 3 w 34"/>
                <a:gd name="T19" fmla="*/ 5 h 79"/>
                <a:gd name="T20" fmla="*/ 3 w 34"/>
                <a:gd name="T21" fmla="*/ 3 h 79"/>
                <a:gd name="T22" fmla="*/ 3 w 34"/>
                <a:gd name="T23" fmla="*/ 1 h 79"/>
                <a:gd name="T24" fmla="*/ 3 w 34"/>
                <a:gd name="T25" fmla="*/ 1 h 79"/>
                <a:gd name="T26" fmla="*/ 1 w 34"/>
                <a:gd name="T27" fmla="*/ 1 h 79"/>
                <a:gd name="T28" fmla="*/ 0 w 34"/>
                <a:gd name="T29" fmla="*/ 0 h 79"/>
                <a:gd name="T30" fmla="*/ 0 w 34"/>
                <a:gd name="T31" fmla="*/ 0 h 79"/>
                <a:gd name="T32" fmla="*/ 0 w 34"/>
                <a:gd name="T33" fmla="*/ 0 h 79"/>
                <a:gd name="T34" fmla="*/ 10 w 34"/>
                <a:gd name="T35" fmla="*/ 1 h 79"/>
                <a:gd name="T36" fmla="*/ 12 w 34"/>
                <a:gd name="T37" fmla="*/ 3 h 79"/>
                <a:gd name="T38" fmla="*/ 12 w 34"/>
                <a:gd name="T39" fmla="*/ 3 h 79"/>
                <a:gd name="T40" fmla="*/ 13 w 34"/>
                <a:gd name="T41" fmla="*/ 1 h 79"/>
                <a:gd name="T42" fmla="*/ 17 w 34"/>
                <a:gd name="T43" fmla="*/ 1 h 79"/>
                <a:gd name="T44" fmla="*/ 17 w 34"/>
                <a:gd name="T45" fmla="*/ 1 h 79"/>
                <a:gd name="T46" fmla="*/ 17 w 34"/>
                <a:gd name="T47" fmla="*/ 3 h 79"/>
                <a:gd name="T48" fmla="*/ 17 w 34"/>
                <a:gd name="T49" fmla="*/ 5 h 79"/>
                <a:gd name="T50" fmla="*/ 15 w 34"/>
                <a:gd name="T51" fmla="*/ 7 h 79"/>
                <a:gd name="T52" fmla="*/ 15 w 34"/>
                <a:gd name="T53" fmla="*/ 10 h 79"/>
                <a:gd name="T54" fmla="*/ 15 w 34"/>
                <a:gd name="T55" fmla="*/ 12 h 79"/>
                <a:gd name="T56" fmla="*/ 17 w 34"/>
                <a:gd name="T57" fmla="*/ 14 h 79"/>
                <a:gd name="T58" fmla="*/ 19 w 34"/>
                <a:gd name="T59" fmla="*/ 14 h 79"/>
                <a:gd name="T60" fmla="*/ 19 w 34"/>
                <a:gd name="T61" fmla="*/ 14 h 79"/>
                <a:gd name="T62" fmla="*/ 20 w 34"/>
                <a:gd name="T63" fmla="*/ 15 h 79"/>
                <a:gd name="T64" fmla="*/ 24 w 34"/>
                <a:gd name="T65" fmla="*/ 19 h 79"/>
                <a:gd name="T66" fmla="*/ 31 w 34"/>
                <a:gd name="T67" fmla="*/ 74 h 79"/>
                <a:gd name="T68" fmla="*/ 32 w 34"/>
                <a:gd name="T69" fmla="*/ 75 h 79"/>
                <a:gd name="T70" fmla="*/ 34 w 34"/>
                <a:gd name="T71" fmla="*/ 75 h 79"/>
                <a:gd name="T72" fmla="*/ 24 w 34"/>
                <a:gd name="T73"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79">
                  <a:moveTo>
                    <a:pt x="24" y="79"/>
                  </a:moveTo>
                  <a:lnTo>
                    <a:pt x="22" y="79"/>
                  </a:lnTo>
                  <a:lnTo>
                    <a:pt x="15" y="70"/>
                  </a:lnTo>
                  <a:lnTo>
                    <a:pt x="12" y="26"/>
                  </a:lnTo>
                  <a:lnTo>
                    <a:pt x="10" y="26"/>
                  </a:lnTo>
                  <a:lnTo>
                    <a:pt x="8" y="15"/>
                  </a:lnTo>
                  <a:lnTo>
                    <a:pt x="5" y="8"/>
                  </a:lnTo>
                  <a:lnTo>
                    <a:pt x="1" y="8"/>
                  </a:lnTo>
                  <a:lnTo>
                    <a:pt x="1" y="7"/>
                  </a:lnTo>
                  <a:lnTo>
                    <a:pt x="3" y="5"/>
                  </a:lnTo>
                  <a:lnTo>
                    <a:pt x="3" y="3"/>
                  </a:lnTo>
                  <a:lnTo>
                    <a:pt x="3" y="1"/>
                  </a:lnTo>
                  <a:lnTo>
                    <a:pt x="3" y="1"/>
                  </a:lnTo>
                  <a:lnTo>
                    <a:pt x="1" y="1"/>
                  </a:lnTo>
                  <a:lnTo>
                    <a:pt x="0" y="0"/>
                  </a:lnTo>
                  <a:lnTo>
                    <a:pt x="0" y="0"/>
                  </a:lnTo>
                  <a:lnTo>
                    <a:pt x="0" y="0"/>
                  </a:lnTo>
                  <a:lnTo>
                    <a:pt x="10" y="1"/>
                  </a:lnTo>
                  <a:lnTo>
                    <a:pt x="12" y="3"/>
                  </a:lnTo>
                  <a:lnTo>
                    <a:pt x="12" y="3"/>
                  </a:lnTo>
                  <a:lnTo>
                    <a:pt x="13" y="1"/>
                  </a:lnTo>
                  <a:lnTo>
                    <a:pt x="17" y="1"/>
                  </a:lnTo>
                  <a:lnTo>
                    <a:pt x="17" y="1"/>
                  </a:lnTo>
                  <a:lnTo>
                    <a:pt x="17" y="3"/>
                  </a:lnTo>
                  <a:lnTo>
                    <a:pt x="17" y="5"/>
                  </a:lnTo>
                  <a:lnTo>
                    <a:pt x="15" y="7"/>
                  </a:lnTo>
                  <a:lnTo>
                    <a:pt x="15" y="10"/>
                  </a:lnTo>
                  <a:lnTo>
                    <a:pt x="15" y="12"/>
                  </a:lnTo>
                  <a:lnTo>
                    <a:pt x="17" y="14"/>
                  </a:lnTo>
                  <a:lnTo>
                    <a:pt x="19" y="14"/>
                  </a:lnTo>
                  <a:lnTo>
                    <a:pt x="19" y="14"/>
                  </a:lnTo>
                  <a:lnTo>
                    <a:pt x="20" y="15"/>
                  </a:lnTo>
                  <a:lnTo>
                    <a:pt x="24" y="19"/>
                  </a:lnTo>
                  <a:lnTo>
                    <a:pt x="31" y="74"/>
                  </a:lnTo>
                  <a:lnTo>
                    <a:pt x="32" y="75"/>
                  </a:lnTo>
                  <a:lnTo>
                    <a:pt x="34" y="75"/>
                  </a:lnTo>
                  <a:lnTo>
                    <a:pt x="24" y="7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2" name="Freeform 83"/>
            <p:cNvSpPr>
              <a:spLocks/>
            </p:cNvSpPr>
            <p:nvPr/>
          </p:nvSpPr>
          <p:spPr bwMode="auto">
            <a:xfrm>
              <a:off x="536" y="2889"/>
              <a:ext cx="34" cy="79"/>
            </a:xfrm>
            <a:custGeom>
              <a:avLst/>
              <a:gdLst>
                <a:gd name="T0" fmla="*/ 24 w 34"/>
                <a:gd name="T1" fmla="*/ 79 h 79"/>
                <a:gd name="T2" fmla="*/ 22 w 34"/>
                <a:gd name="T3" fmla="*/ 79 h 79"/>
                <a:gd name="T4" fmla="*/ 15 w 34"/>
                <a:gd name="T5" fmla="*/ 70 h 79"/>
                <a:gd name="T6" fmla="*/ 12 w 34"/>
                <a:gd name="T7" fmla="*/ 26 h 79"/>
                <a:gd name="T8" fmla="*/ 10 w 34"/>
                <a:gd name="T9" fmla="*/ 26 h 79"/>
                <a:gd name="T10" fmla="*/ 8 w 34"/>
                <a:gd name="T11" fmla="*/ 15 h 79"/>
                <a:gd name="T12" fmla="*/ 5 w 34"/>
                <a:gd name="T13" fmla="*/ 8 h 79"/>
                <a:gd name="T14" fmla="*/ 1 w 34"/>
                <a:gd name="T15" fmla="*/ 8 h 79"/>
                <a:gd name="T16" fmla="*/ 1 w 34"/>
                <a:gd name="T17" fmla="*/ 7 h 79"/>
                <a:gd name="T18" fmla="*/ 3 w 34"/>
                <a:gd name="T19" fmla="*/ 5 h 79"/>
                <a:gd name="T20" fmla="*/ 3 w 34"/>
                <a:gd name="T21" fmla="*/ 3 h 79"/>
                <a:gd name="T22" fmla="*/ 3 w 34"/>
                <a:gd name="T23" fmla="*/ 1 h 79"/>
                <a:gd name="T24" fmla="*/ 3 w 34"/>
                <a:gd name="T25" fmla="*/ 1 h 79"/>
                <a:gd name="T26" fmla="*/ 1 w 34"/>
                <a:gd name="T27" fmla="*/ 1 h 79"/>
                <a:gd name="T28" fmla="*/ 0 w 34"/>
                <a:gd name="T29" fmla="*/ 0 h 79"/>
                <a:gd name="T30" fmla="*/ 0 w 34"/>
                <a:gd name="T31" fmla="*/ 0 h 79"/>
                <a:gd name="T32" fmla="*/ 0 w 34"/>
                <a:gd name="T33" fmla="*/ 0 h 79"/>
                <a:gd name="T34" fmla="*/ 10 w 34"/>
                <a:gd name="T35" fmla="*/ 1 h 79"/>
                <a:gd name="T36" fmla="*/ 12 w 34"/>
                <a:gd name="T37" fmla="*/ 3 h 79"/>
                <a:gd name="T38" fmla="*/ 12 w 34"/>
                <a:gd name="T39" fmla="*/ 3 h 79"/>
                <a:gd name="T40" fmla="*/ 13 w 34"/>
                <a:gd name="T41" fmla="*/ 1 h 79"/>
                <a:gd name="T42" fmla="*/ 17 w 34"/>
                <a:gd name="T43" fmla="*/ 1 h 79"/>
                <a:gd name="T44" fmla="*/ 17 w 34"/>
                <a:gd name="T45" fmla="*/ 1 h 79"/>
                <a:gd name="T46" fmla="*/ 17 w 34"/>
                <a:gd name="T47" fmla="*/ 3 h 79"/>
                <a:gd name="T48" fmla="*/ 17 w 34"/>
                <a:gd name="T49" fmla="*/ 5 h 79"/>
                <a:gd name="T50" fmla="*/ 15 w 34"/>
                <a:gd name="T51" fmla="*/ 7 h 79"/>
                <a:gd name="T52" fmla="*/ 15 w 34"/>
                <a:gd name="T53" fmla="*/ 10 h 79"/>
                <a:gd name="T54" fmla="*/ 15 w 34"/>
                <a:gd name="T55" fmla="*/ 12 h 79"/>
                <a:gd name="T56" fmla="*/ 17 w 34"/>
                <a:gd name="T57" fmla="*/ 14 h 79"/>
                <a:gd name="T58" fmla="*/ 19 w 34"/>
                <a:gd name="T59" fmla="*/ 14 h 79"/>
                <a:gd name="T60" fmla="*/ 19 w 34"/>
                <a:gd name="T61" fmla="*/ 14 h 79"/>
                <a:gd name="T62" fmla="*/ 20 w 34"/>
                <a:gd name="T63" fmla="*/ 15 h 79"/>
                <a:gd name="T64" fmla="*/ 24 w 34"/>
                <a:gd name="T65" fmla="*/ 19 h 79"/>
                <a:gd name="T66" fmla="*/ 31 w 34"/>
                <a:gd name="T67" fmla="*/ 74 h 79"/>
                <a:gd name="T68" fmla="*/ 32 w 34"/>
                <a:gd name="T69" fmla="*/ 75 h 79"/>
                <a:gd name="T70" fmla="*/ 34 w 34"/>
                <a:gd name="T71" fmla="*/ 75 h 79"/>
                <a:gd name="T72" fmla="*/ 24 w 34"/>
                <a:gd name="T73"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79">
                  <a:moveTo>
                    <a:pt x="24" y="79"/>
                  </a:moveTo>
                  <a:lnTo>
                    <a:pt x="22" y="79"/>
                  </a:lnTo>
                  <a:lnTo>
                    <a:pt x="15" y="70"/>
                  </a:lnTo>
                  <a:lnTo>
                    <a:pt x="12" y="26"/>
                  </a:lnTo>
                  <a:lnTo>
                    <a:pt x="10" y="26"/>
                  </a:lnTo>
                  <a:lnTo>
                    <a:pt x="8" y="15"/>
                  </a:lnTo>
                  <a:lnTo>
                    <a:pt x="5" y="8"/>
                  </a:lnTo>
                  <a:lnTo>
                    <a:pt x="1" y="8"/>
                  </a:lnTo>
                  <a:lnTo>
                    <a:pt x="1" y="7"/>
                  </a:lnTo>
                  <a:lnTo>
                    <a:pt x="3" y="5"/>
                  </a:lnTo>
                  <a:lnTo>
                    <a:pt x="3" y="3"/>
                  </a:lnTo>
                  <a:lnTo>
                    <a:pt x="3" y="1"/>
                  </a:lnTo>
                  <a:lnTo>
                    <a:pt x="3" y="1"/>
                  </a:lnTo>
                  <a:lnTo>
                    <a:pt x="1" y="1"/>
                  </a:lnTo>
                  <a:lnTo>
                    <a:pt x="0" y="0"/>
                  </a:lnTo>
                  <a:lnTo>
                    <a:pt x="0" y="0"/>
                  </a:lnTo>
                  <a:lnTo>
                    <a:pt x="0" y="0"/>
                  </a:lnTo>
                  <a:lnTo>
                    <a:pt x="10" y="1"/>
                  </a:lnTo>
                  <a:lnTo>
                    <a:pt x="12" y="3"/>
                  </a:lnTo>
                  <a:lnTo>
                    <a:pt x="12" y="3"/>
                  </a:lnTo>
                  <a:lnTo>
                    <a:pt x="13" y="1"/>
                  </a:lnTo>
                  <a:lnTo>
                    <a:pt x="17" y="1"/>
                  </a:lnTo>
                  <a:lnTo>
                    <a:pt x="17" y="1"/>
                  </a:lnTo>
                  <a:lnTo>
                    <a:pt x="17" y="3"/>
                  </a:lnTo>
                  <a:lnTo>
                    <a:pt x="17" y="5"/>
                  </a:lnTo>
                  <a:lnTo>
                    <a:pt x="15" y="7"/>
                  </a:lnTo>
                  <a:lnTo>
                    <a:pt x="15" y="10"/>
                  </a:lnTo>
                  <a:lnTo>
                    <a:pt x="15" y="12"/>
                  </a:lnTo>
                  <a:lnTo>
                    <a:pt x="17" y="14"/>
                  </a:lnTo>
                  <a:lnTo>
                    <a:pt x="19" y="14"/>
                  </a:lnTo>
                  <a:lnTo>
                    <a:pt x="19" y="14"/>
                  </a:lnTo>
                  <a:lnTo>
                    <a:pt x="20" y="15"/>
                  </a:lnTo>
                  <a:lnTo>
                    <a:pt x="24" y="19"/>
                  </a:lnTo>
                  <a:lnTo>
                    <a:pt x="31" y="74"/>
                  </a:lnTo>
                  <a:lnTo>
                    <a:pt x="32" y="75"/>
                  </a:lnTo>
                  <a:lnTo>
                    <a:pt x="34" y="75"/>
                  </a:lnTo>
                  <a:lnTo>
                    <a:pt x="24" y="7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3" name="Freeform 84"/>
            <p:cNvSpPr>
              <a:spLocks/>
            </p:cNvSpPr>
            <p:nvPr/>
          </p:nvSpPr>
          <p:spPr bwMode="auto">
            <a:xfrm>
              <a:off x="1170" y="2877"/>
              <a:ext cx="158" cy="209"/>
            </a:xfrm>
            <a:custGeom>
              <a:avLst/>
              <a:gdLst>
                <a:gd name="T0" fmla="*/ 8 w 158"/>
                <a:gd name="T1" fmla="*/ 208 h 209"/>
                <a:gd name="T2" fmla="*/ 0 w 158"/>
                <a:gd name="T3" fmla="*/ 141 h 209"/>
                <a:gd name="T4" fmla="*/ 12 w 158"/>
                <a:gd name="T5" fmla="*/ 125 h 209"/>
                <a:gd name="T6" fmla="*/ 14 w 158"/>
                <a:gd name="T7" fmla="*/ 122 h 209"/>
                <a:gd name="T8" fmla="*/ 36 w 158"/>
                <a:gd name="T9" fmla="*/ 111 h 209"/>
                <a:gd name="T10" fmla="*/ 62 w 158"/>
                <a:gd name="T11" fmla="*/ 106 h 209"/>
                <a:gd name="T12" fmla="*/ 108 w 158"/>
                <a:gd name="T13" fmla="*/ 60 h 209"/>
                <a:gd name="T14" fmla="*/ 46 w 158"/>
                <a:gd name="T15" fmla="*/ 44 h 209"/>
                <a:gd name="T16" fmla="*/ 39 w 158"/>
                <a:gd name="T17" fmla="*/ 38 h 209"/>
                <a:gd name="T18" fmla="*/ 34 w 158"/>
                <a:gd name="T19" fmla="*/ 34 h 209"/>
                <a:gd name="T20" fmla="*/ 31 w 158"/>
                <a:gd name="T21" fmla="*/ 29 h 209"/>
                <a:gd name="T22" fmla="*/ 29 w 158"/>
                <a:gd name="T23" fmla="*/ 26 h 209"/>
                <a:gd name="T24" fmla="*/ 32 w 158"/>
                <a:gd name="T25" fmla="*/ 8 h 209"/>
                <a:gd name="T26" fmla="*/ 34 w 158"/>
                <a:gd name="T27" fmla="*/ 8 h 209"/>
                <a:gd name="T28" fmla="*/ 46 w 158"/>
                <a:gd name="T29" fmla="*/ 20 h 209"/>
                <a:gd name="T30" fmla="*/ 53 w 158"/>
                <a:gd name="T31" fmla="*/ 24 h 209"/>
                <a:gd name="T32" fmla="*/ 70 w 158"/>
                <a:gd name="T33" fmla="*/ 19 h 209"/>
                <a:gd name="T34" fmla="*/ 72 w 158"/>
                <a:gd name="T35" fmla="*/ 17 h 209"/>
                <a:gd name="T36" fmla="*/ 74 w 158"/>
                <a:gd name="T37" fmla="*/ 17 h 209"/>
                <a:gd name="T38" fmla="*/ 75 w 158"/>
                <a:gd name="T39" fmla="*/ 19 h 209"/>
                <a:gd name="T40" fmla="*/ 80 w 158"/>
                <a:gd name="T41" fmla="*/ 19 h 209"/>
                <a:gd name="T42" fmla="*/ 89 w 158"/>
                <a:gd name="T43" fmla="*/ 17 h 209"/>
                <a:gd name="T44" fmla="*/ 94 w 158"/>
                <a:gd name="T45" fmla="*/ 13 h 209"/>
                <a:gd name="T46" fmla="*/ 101 w 158"/>
                <a:gd name="T47" fmla="*/ 13 h 209"/>
                <a:gd name="T48" fmla="*/ 115 w 158"/>
                <a:gd name="T49" fmla="*/ 10 h 209"/>
                <a:gd name="T50" fmla="*/ 125 w 158"/>
                <a:gd name="T51" fmla="*/ 8 h 209"/>
                <a:gd name="T52" fmla="*/ 128 w 158"/>
                <a:gd name="T53" fmla="*/ 8 h 209"/>
                <a:gd name="T54" fmla="*/ 144 w 158"/>
                <a:gd name="T55" fmla="*/ 3 h 209"/>
                <a:gd name="T56" fmla="*/ 147 w 158"/>
                <a:gd name="T57" fmla="*/ 0 h 209"/>
                <a:gd name="T58" fmla="*/ 152 w 158"/>
                <a:gd name="T59" fmla="*/ 3 h 209"/>
                <a:gd name="T60" fmla="*/ 156 w 158"/>
                <a:gd name="T61" fmla="*/ 3 h 209"/>
                <a:gd name="T62" fmla="*/ 156 w 158"/>
                <a:gd name="T63" fmla="*/ 7 h 209"/>
                <a:gd name="T64" fmla="*/ 152 w 158"/>
                <a:gd name="T65" fmla="*/ 10 h 209"/>
                <a:gd name="T66" fmla="*/ 154 w 158"/>
                <a:gd name="T67" fmla="*/ 13 h 209"/>
                <a:gd name="T68" fmla="*/ 154 w 158"/>
                <a:gd name="T69" fmla="*/ 17 h 209"/>
                <a:gd name="T70" fmla="*/ 154 w 158"/>
                <a:gd name="T71" fmla="*/ 22 h 209"/>
                <a:gd name="T72" fmla="*/ 152 w 158"/>
                <a:gd name="T73" fmla="*/ 24 h 209"/>
                <a:gd name="T74" fmla="*/ 154 w 158"/>
                <a:gd name="T75" fmla="*/ 24 h 209"/>
                <a:gd name="T76" fmla="*/ 154 w 158"/>
                <a:gd name="T77" fmla="*/ 24 h 209"/>
                <a:gd name="T78" fmla="*/ 158 w 158"/>
                <a:gd name="T79" fmla="*/ 24 h 209"/>
                <a:gd name="T80" fmla="*/ 156 w 158"/>
                <a:gd name="T81" fmla="*/ 26 h 209"/>
                <a:gd name="T82" fmla="*/ 154 w 158"/>
                <a:gd name="T83" fmla="*/ 26 h 209"/>
                <a:gd name="T84" fmla="*/ 151 w 158"/>
                <a:gd name="T85" fmla="*/ 26 h 209"/>
                <a:gd name="T86" fmla="*/ 149 w 158"/>
                <a:gd name="T87" fmla="*/ 39 h 209"/>
                <a:gd name="T88" fmla="*/ 147 w 158"/>
                <a:gd name="T89" fmla="*/ 44 h 209"/>
                <a:gd name="T90" fmla="*/ 139 w 158"/>
                <a:gd name="T91" fmla="*/ 58 h 209"/>
                <a:gd name="T92" fmla="*/ 134 w 158"/>
                <a:gd name="T93" fmla="*/ 63 h 209"/>
                <a:gd name="T94" fmla="*/ 120 w 158"/>
                <a:gd name="T95" fmla="*/ 98 h 209"/>
                <a:gd name="T96" fmla="*/ 116 w 158"/>
                <a:gd name="T97" fmla="*/ 99 h 209"/>
                <a:gd name="T98" fmla="*/ 115 w 158"/>
                <a:gd name="T99" fmla="*/ 101 h 209"/>
                <a:gd name="T100" fmla="*/ 108 w 158"/>
                <a:gd name="T101" fmla="*/ 110 h 209"/>
                <a:gd name="T102" fmla="*/ 101 w 158"/>
                <a:gd name="T103" fmla="*/ 122 h 209"/>
                <a:gd name="T104" fmla="*/ 82 w 158"/>
                <a:gd name="T105" fmla="*/ 139 h 209"/>
                <a:gd name="T106" fmla="*/ 77 w 158"/>
                <a:gd name="T107" fmla="*/ 148 h 209"/>
                <a:gd name="T108" fmla="*/ 63 w 158"/>
                <a:gd name="T109" fmla="*/ 154 h 209"/>
                <a:gd name="T110" fmla="*/ 29 w 158"/>
                <a:gd name="T111" fmla="*/ 185 h 209"/>
                <a:gd name="T112" fmla="*/ 24 w 158"/>
                <a:gd name="T113" fmla="*/ 185 h 209"/>
                <a:gd name="T114" fmla="*/ 24 w 158"/>
                <a:gd name="T115" fmla="*/ 187 h 209"/>
                <a:gd name="T116" fmla="*/ 24 w 158"/>
                <a:gd name="T117" fmla="*/ 189 h 209"/>
                <a:gd name="T118" fmla="*/ 22 w 158"/>
                <a:gd name="T119" fmla="*/ 192 h 209"/>
                <a:gd name="T120" fmla="*/ 8 w 158"/>
                <a:gd name="T121"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58" h="209">
                  <a:moveTo>
                    <a:pt x="8" y="209"/>
                  </a:moveTo>
                  <a:lnTo>
                    <a:pt x="8" y="208"/>
                  </a:lnTo>
                  <a:lnTo>
                    <a:pt x="0" y="197"/>
                  </a:lnTo>
                  <a:lnTo>
                    <a:pt x="0" y="141"/>
                  </a:lnTo>
                  <a:lnTo>
                    <a:pt x="0" y="141"/>
                  </a:lnTo>
                  <a:lnTo>
                    <a:pt x="12" y="125"/>
                  </a:lnTo>
                  <a:lnTo>
                    <a:pt x="14" y="124"/>
                  </a:lnTo>
                  <a:lnTo>
                    <a:pt x="14" y="122"/>
                  </a:lnTo>
                  <a:lnTo>
                    <a:pt x="27" y="117"/>
                  </a:lnTo>
                  <a:lnTo>
                    <a:pt x="36" y="111"/>
                  </a:lnTo>
                  <a:lnTo>
                    <a:pt x="43" y="108"/>
                  </a:lnTo>
                  <a:lnTo>
                    <a:pt x="62" y="106"/>
                  </a:lnTo>
                  <a:lnTo>
                    <a:pt x="106" y="62"/>
                  </a:lnTo>
                  <a:lnTo>
                    <a:pt x="108" y="60"/>
                  </a:lnTo>
                  <a:lnTo>
                    <a:pt x="92" y="60"/>
                  </a:lnTo>
                  <a:lnTo>
                    <a:pt x="46" y="44"/>
                  </a:lnTo>
                  <a:lnTo>
                    <a:pt x="44" y="41"/>
                  </a:lnTo>
                  <a:lnTo>
                    <a:pt x="39" y="38"/>
                  </a:lnTo>
                  <a:lnTo>
                    <a:pt x="36" y="34"/>
                  </a:lnTo>
                  <a:lnTo>
                    <a:pt x="34" y="34"/>
                  </a:lnTo>
                  <a:lnTo>
                    <a:pt x="34" y="32"/>
                  </a:lnTo>
                  <a:lnTo>
                    <a:pt x="31" y="29"/>
                  </a:lnTo>
                  <a:lnTo>
                    <a:pt x="31" y="27"/>
                  </a:lnTo>
                  <a:lnTo>
                    <a:pt x="29" y="26"/>
                  </a:lnTo>
                  <a:lnTo>
                    <a:pt x="27" y="19"/>
                  </a:lnTo>
                  <a:lnTo>
                    <a:pt x="32" y="8"/>
                  </a:lnTo>
                  <a:lnTo>
                    <a:pt x="34" y="7"/>
                  </a:lnTo>
                  <a:lnTo>
                    <a:pt x="34" y="8"/>
                  </a:lnTo>
                  <a:lnTo>
                    <a:pt x="36" y="8"/>
                  </a:lnTo>
                  <a:lnTo>
                    <a:pt x="46" y="20"/>
                  </a:lnTo>
                  <a:lnTo>
                    <a:pt x="51" y="24"/>
                  </a:lnTo>
                  <a:lnTo>
                    <a:pt x="53" y="24"/>
                  </a:lnTo>
                  <a:lnTo>
                    <a:pt x="60" y="24"/>
                  </a:lnTo>
                  <a:lnTo>
                    <a:pt x="70" y="19"/>
                  </a:lnTo>
                  <a:lnTo>
                    <a:pt x="72" y="17"/>
                  </a:lnTo>
                  <a:lnTo>
                    <a:pt x="72" y="17"/>
                  </a:lnTo>
                  <a:lnTo>
                    <a:pt x="72" y="17"/>
                  </a:lnTo>
                  <a:lnTo>
                    <a:pt x="74" y="17"/>
                  </a:lnTo>
                  <a:lnTo>
                    <a:pt x="75" y="17"/>
                  </a:lnTo>
                  <a:lnTo>
                    <a:pt x="75" y="19"/>
                  </a:lnTo>
                  <a:lnTo>
                    <a:pt x="79" y="19"/>
                  </a:lnTo>
                  <a:lnTo>
                    <a:pt x="80" y="19"/>
                  </a:lnTo>
                  <a:lnTo>
                    <a:pt x="87" y="19"/>
                  </a:lnTo>
                  <a:lnTo>
                    <a:pt x="89" y="17"/>
                  </a:lnTo>
                  <a:lnTo>
                    <a:pt x="92" y="15"/>
                  </a:lnTo>
                  <a:lnTo>
                    <a:pt x="94" y="13"/>
                  </a:lnTo>
                  <a:lnTo>
                    <a:pt x="99" y="12"/>
                  </a:lnTo>
                  <a:lnTo>
                    <a:pt x="101" y="13"/>
                  </a:lnTo>
                  <a:lnTo>
                    <a:pt x="111" y="12"/>
                  </a:lnTo>
                  <a:lnTo>
                    <a:pt x="115" y="10"/>
                  </a:lnTo>
                  <a:lnTo>
                    <a:pt x="120" y="10"/>
                  </a:lnTo>
                  <a:lnTo>
                    <a:pt x="125" y="8"/>
                  </a:lnTo>
                  <a:lnTo>
                    <a:pt x="128" y="8"/>
                  </a:lnTo>
                  <a:lnTo>
                    <a:pt x="128" y="8"/>
                  </a:lnTo>
                  <a:lnTo>
                    <a:pt x="139" y="7"/>
                  </a:lnTo>
                  <a:lnTo>
                    <a:pt x="144" y="3"/>
                  </a:lnTo>
                  <a:lnTo>
                    <a:pt x="146" y="1"/>
                  </a:lnTo>
                  <a:lnTo>
                    <a:pt x="147" y="0"/>
                  </a:lnTo>
                  <a:lnTo>
                    <a:pt x="149" y="0"/>
                  </a:lnTo>
                  <a:lnTo>
                    <a:pt x="152" y="3"/>
                  </a:lnTo>
                  <a:lnTo>
                    <a:pt x="154" y="3"/>
                  </a:lnTo>
                  <a:lnTo>
                    <a:pt x="156" y="3"/>
                  </a:lnTo>
                  <a:lnTo>
                    <a:pt x="154" y="5"/>
                  </a:lnTo>
                  <a:lnTo>
                    <a:pt x="156" y="7"/>
                  </a:lnTo>
                  <a:lnTo>
                    <a:pt x="154" y="8"/>
                  </a:lnTo>
                  <a:lnTo>
                    <a:pt x="152" y="10"/>
                  </a:lnTo>
                  <a:lnTo>
                    <a:pt x="152" y="12"/>
                  </a:lnTo>
                  <a:lnTo>
                    <a:pt x="154" y="13"/>
                  </a:lnTo>
                  <a:lnTo>
                    <a:pt x="154" y="15"/>
                  </a:lnTo>
                  <a:lnTo>
                    <a:pt x="154" y="17"/>
                  </a:lnTo>
                  <a:lnTo>
                    <a:pt x="154" y="19"/>
                  </a:lnTo>
                  <a:lnTo>
                    <a:pt x="154" y="22"/>
                  </a:lnTo>
                  <a:lnTo>
                    <a:pt x="154" y="22"/>
                  </a:lnTo>
                  <a:lnTo>
                    <a:pt x="152" y="24"/>
                  </a:lnTo>
                  <a:lnTo>
                    <a:pt x="152" y="24"/>
                  </a:lnTo>
                  <a:lnTo>
                    <a:pt x="154" y="24"/>
                  </a:lnTo>
                  <a:lnTo>
                    <a:pt x="154" y="24"/>
                  </a:lnTo>
                  <a:lnTo>
                    <a:pt x="154" y="24"/>
                  </a:lnTo>
                  <a:lnTo>
                    <a:pt x="156" y="24"/>
                  </a:lnTo>
                  <a:lnTo>
                    <a:pt x="158" y="24"/>
                  </a:lnTo>
                  <a:lnTo>
                    <a:pt x="158" y="26"/>
                  </a:lnTo>
                  <a:lnTo>
                    <a:pt x="156" y="26"/>
                  </a:lnTo>
                  <a:lnTo>
                    <a:pt x="156" y="26"/>
                  </a:lnTo>
                  <a:lnTo>
                    <a:pt x="154" y="26"/>
                  </a:lnTo>
                  <a:lnTo>
                    <a:pt x="152" y="26"/>
                  </a:lnTo>
                  <a:lnTo>
                    <a:pt x="151" y="26"/>
                  </a:lnTo>
                  <a:lnTo>
                    <a:pt x="151" y="27"/>
                  </a:lnTo>
                  <a:lnTo>
                    <a:pt x="149" y="39"/>
                  </a:lnTo>
                  <a:lnTo>
                    <a:pt x="147" y="41"/>
                  </a:lnTo>
                  <a:lnTo>
                    <a:pt x="147" y="44"/>
                  </a:lnTo>
                  <a:lnTo>
                    <a:pt x="146" y="46"/>
                  </a:lnTo>
                  <a:lnTo>
                    <a:pt x="139" y="58"/>
                  </a:lnTo>
                  <a:lnTo>
                    <a:pt x="135" y="60"/>
                  </a:lnTo>
                  <a:lnTo>
                    <a:pt x="134" y="63"/>
                  </a:lnTo>
                  <a:lnTo>
                    <a:pt x="134" y="67"/>
                  </a:lnTo>
                  <a:lnTo>
                    <a:pt x="120" y="98"/>
                  </a:lnTo>
                  <a:lnTo>
                    <a:pt x="118" y="99"/>
                  </a:lnTo>
                  <a:lnTo>
                    <a:pt x="116" y="99"/>
                  </a:lnTo>
                  <a:lnTo>
                    <a:pt x="116" y="101"/>
                  </a:lnTo>
                  <a:lnTo>
                    <a:pt x="115" y="101"/>
                  </a:lnTo>
                  <a:lnTo>
                    <a:pt x="110" y="106"/>
                  </a:lnTo>
                  <a:lnTo>
                    <a:pt x="108" y="110"/>
                  </a:lnTo>
                  <a:lnTo>
                    <a:pt x="108" y="110"/>
                  </a:lnTo>
                  <a:lnTo>
                    <a:pt x="101" y="122"/>
                  </a:lnTo>
                  <a:lnTo>
                    <a:pt x="101" y="122"/>
                  </a:lnTo>
                  <a:lnTo>
                    <a:pt x="82" y="139"/>
                  </a:lnTo>
                  <a:lnTo>
                    <a:pt x="82" y="139"/>
                  </a:lnTo>
                  <a:lnTo>
                    <a:pt x="77" y="148"/>
                  </a:lnTo>
                  <a:lnTo>
                    <a:pt x="70" y="153"/>
                  </a:lnTo>
                  <a:lnTo>
                    <a:pt x="63" y="154"/>
                  </a:lnTo>
                  <a:lnTo>
                    <a:pt x="62" y="154"/>
                  </a:lnTo>
                  <a:lnTo>
                    <a:pt x="29" y="185"/>
                  </a:lnTo>
                  <a:lnTo>
                    <a:pt x="26" y="187"/>
                  </a:lnTo>
                  <a:lnTo>
                    <a:pt x="24" y="185"/>
                  </a:lnTo>
                  <a:lnTo>
                    <a:pt x="24" y="187"/>
                  </a:lnTo>
                  <a:lnTo>
                    <a:pt x="24" y="187"/>
                  </a:lnTo>
                  <a:lnTo>
                    <a:pt x="24" y="189"/>
                  </a:lnTo>
                  <a:lnTo>
                    <a:pt x="24" y="189"/>
                  </a:lnTo>
                  <a:lnTo>
                    <a:pt x="22" y="191"/>
                  </a:lnTo>
                  <a:lnTo>
                    <a:pt x="22" y="192"/>
                  </a:lnTo>
                  <a:lnTo>
                    <a:pt x="8" y="208"/>
                  </a:lnTo>
                  <a:lnTo>
                    <a:pt x="8" y="20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4" name="Freeform 85"/>
            <p:cNvSpPr>
              <a:spLocks/>
            </p:cNvSpPr>
            <p:nvPr/>
          </p:nvSpPr>
          <p:spPr bwMode="auto">
            <a:xfrm>
              <a:off x="1170" y="2877"/>
              <a:ext cx="158" cy="209"/>
            </a:xfrm>
            <a:custGeom>
              <a:avLst/>
              <a:gdLst>
                <a:gd name="T0" fmla="*/ 8 w 158"/>
                <a:gd name="T1" fmla="*/ 208 h 209"/>
                <a:gd name="T2" fmla="*/ 0 w 158"/>
                <a:gd name="T3" fmla="*/ 141 h 209"/>
                <a:gd name="T4" fmla="*/ 12 w 158"/>
                <a:gd name="T5" fmla="*/ 125 h 209"/>
                <a:gd name="T6" fmla="*/ 14 w 158"/>
                <a:gd name="T7" fmla="*/ 122 h 209"/>
                <a:gd name="T8" fmla="*/ 36 w 158"/>
                <a:gd name="T9" fmla="*/ 111 h 209"/>
                <a:gd name="T10" fmla="*/ 62 w 158"/>
                <a:gd name="T11" fmla="*/ 106 h 209"/>
                <a:gd name="T12" fmla="*/ 108 w 158"/>
                <a:gd name="T13" fmla="*/ 60 h 209"/>
                <a:gd name="T14" fmla="*/ 46 w 158"/>
                <a:gd name="T15" fmla="*/ 44 h 209"/>
                <a:gd name="T16" fmla="*/ 39 w 158"/>
                <a:gd name="T17" fmla="*/ 38 h 209"/>
                <a:gd name="T18" fmla="*/ 34 w 158"/>
                <a:gd name="T19" fmla="*/ 34 h 209"/>
                <a:gd name="T20" fmla="*/ 31 w 158"/>
                <a:gd name="T21" fmla="*/ 29 h 209"/>
                <a:gd name="T22" fmla="*/ 29 w 158"/>
                <a:gd name="T23" fmla="*/ 26 h 209"/>
                <a:gd name="T24" fmla="*/ 32 w 158"/>
                <a:gd name="T25" fmla="*/ 8 h 209"/>
                <a:gd name="T26" fmla="*/ 34 w 158"/>
                <a:gd name="T27" fmla="*/ 8 h 209"/>
                <a:gd name="T28" fmla="*/ 46 w 158"/>
                <a:gd name="T29" fmla="*/ 20 h 209"/>
                <a:gd name="T30" fmla="*/ 53 w 158"/>
                <a:gd name="T31" fmla="*/ 24 h 209"/>
                <a:gd name="T32" fmla="*/ 70 w 158"/>
                <a:gd name="T33" fmla="*/ 19 h 209"/>
                <a:gd name="T34" fmla="*/ 72 w 158"/>
                <a:gd name="T35" fmla="*/ 17 h 209"/>
                <a:gd name="T36" fmla="*/ 74 w 158"/>
                <a:gd name="T37" fmla="*/ 17 h 209"/>
                <a:gd name="T38" fmla="*/ 75 w 158"/>
                <a:gd name="T39" fmla="*/ 19 h 209"/>
                <a:gd name="T40" fmla="*/ 80 w 158"/>
                <a:gd name="T41" fmla="*/ 19 h 209"/>
                <a:gd name="T42" fmla="*/ 89 w 158"/>
                <a:gd name="T43" fmla="*/ 17 h 209"/>
                <a:gd name="T44" fmla="*/ 94 w 158"/>
                <a:gd name="T45" fmla="*/ 13 h 209"/>
                <a:gd name="T46" fmla="*/ 101 w 158"/>
                <a:gd name="T47" fmla="*/ 13 h 209"/>
                <a:gd name="T48" fmla="*/ 115 w 158"/>
                <a:gd name="T49" fmla="*/ 10 h 209"/>
                <a:gd name="T50" fmla="*/ 125 w 158"/>
                <a:gd name="T51" fmla="*/ 8 h 209"/>
                <a:gd name="T52" fmla="*/ 128 w 158"/>
                <a:gd name="T53" fmla="*/ 8 h 209"/>
                <a:gd name="T54" fmla="*/ 144 w 158"/>
                <a:gd name="T55" fmla="*/ 3 h 209"/>
                <a:gd name="T56" fmla="*/ 147 w 158"/>
                <a:gd name="T57" fmla="*/ 0 h 209"/>
                <a:gd name="T58" fmla="*/ 152 w 158"/>
                <a:gd name="T59" fmla="*/ 3 h 209"/>
                <a:gd name="T60" fmla="*/ 156 w 158"/>
                <a:gd name="T61" fmla="*/ 3 h 209"/>
                <a:gd name="T62" fmla="*/ 156 w 158"/>
                <a:gd name="T63" fmla="*/ 7 h 209"/>
                <a:gd name="T64" fmla="*/ 152 w 158"/>
                <a:gd name="T65" fmla="*/ 10 h 209"/>
                <a:gd name="T66" fmla="*/ 154 w 158"/>
                <a:gd name="T67" fmla="*/ 13 h 209"/>
                <a:gd name="T68" fmla="*/ 154 w 158"/>
                <a:gd name="T69" fmla="*/ 17 h 209"/>
                <a:gd name="T70" fmla="*/ 154 w 158"/>
                <a:gd name="T71" fmla="*/ 22 h 209"/>
                <a:gd name="T72" fmla="*/ 152 w 158"/>
                <a:gd name="T73" fmla="*/ 24 h 209"/>
                <a:gd name="T74" fmla="*/ 154 w 158"/>
                <a:gd name="T75" fmla="*/ 24 h 209"/>
                <a:gd name="T76" fmla="*/ 154 w 158"/>
                <a:gd name="T77" fmla="*/ 24 h 209"/>
                <a:gd name="T78" fmla="*/ 158 w 158"/>
                <a:gd name="T79" fmla="*/ 24 h 209"/>
                <a:gd name="T80" fmla="*/ 156 w 158"/>
                <a:gd name="T81" fmla="*/ 26 h 209"/>
                <a:gd name="T82" fmla="*/ 154 w 158"/>
                <a:gd name="T83" fmla="*/ 26 h 209"/>
                <a:gd name="T84" fmla="*/ 151 w 158"/>
                <a:gd name="T85" fmla="*/ 26 h 209"/>
                <a:gd name="T86" fmla="*/ 149 w 158"/>
                <a:gd name="T87" fmla="*/ 39 h 209"/>
                <a:gd name="T88" fmla="*/ 147 w 158"/>
                <a:gd name="T89" fmla="*/ 44 h 209"/>
                <a:gd name="T90" fmla="*/ 139 w 158"/>
                <a:gd name="T91" fmla="*/ 58 h 209"/>
                <a:gd name="T92" fmla="*/ 134 w 158"/>
                <a:gd name="T93" fmla="*/ 63 h 209"/>
                <a:gd name="T94" fmla="*/ 120 w 158"/>
                <a:gd name="T95" fmla="*/ 98 h 209"/>
                <a:gd name="T96" fmla="*/ 116 w 158"/>
                <a:gd name="T97" fmla="*/ 99 h 209"/>
                <a:gd name="T98" fmla="*/ 115 w 158"/>
                <a:gd name="T99" fmla="*/ 101 h 209"/>
                <a:gd name="T100" fmla="*/ 108 w 158"/>
                <a:gd name="T101" fmla="*/ 110 h 209"/>
                <a:gd name="T102" fmla="*/ 101 w 158"/>
                <a:gd name="T103" fmla="*/ 122 h 209"/>
                <a:gd name="T104" fmla="*/ 82 w 158"/>
                <a:gd name="T105" fmla="*/ 139 h 209"/>
                <a:gd name="T106" fmla="*/ 77 w 158"/>
                <a:gd name="T107" fmla="*/ 148 h 209"/>
                <a:gd name="T108" fmla="*/ 63 w 158"/>
                <a:gd name="T109" fmla="*/ 154 h 209"/>
                <a:gd name="T110" fmla="*/ 29 w 158"/>
                <a:gd name="T111" fmla="*/ 185 h 209"/>
                <a:gd name="T112" fmla="*/ 24 w 158"/>
                <a:gd name="T113" fmla="*/ 185 h 209"/>
                <a:gd name="T114" fmla="*/ 24 w 158"/>
                <a:gd name="T115" fmla="*/ 187 h 209"/>
                <a:gd name="T116" fmla="*/ 24 w 158"/>
                <a:gd name="T117" fmla="*/ 189 h 209"/>
                <a:gd name="T118" fmla="*/ 22 w 158"/>
                <a:gd name="T119" fmla="*/ 192 h 209"/>
                <a:gd name="T120" fmla="*/ 8 w 158"/>
                <a:gd name="T121"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58" h="209">
                  <a:moveTo>
                    <a:pt x="8" y="209"/>
                  </a:moveTo>
                  <a:lnTo>
                    <a:pt x="8" y="208"/>
                  </a:lnTo>
                  <a:lnTo>
                    <a:pt x="0" y="197"/>
                  </a:lnTo>
                  <a:lnTo>
                    <a:pt x="0" y="141"/>
                  </a:lnTo>
                  <a:lnTo>
                    <a:pt x="0" y="141"/>
                  </a:lnTo>
                  <a:lnTo>
                    <a:pt x="12" y="125"/>
                  </a:lnTo>
                  <a:lnTo>
                    <a:pt x="14" y="124"/>
                  </a:lnTo>
                  <a:lnTo>
                    <a:pt x="14" y="122"/>
                  </a:lnTo>
                  <a:lnTo>
                    <a:pt x="27" y="117"/>
                  </a:lnTo>
                  <a:lnTo>
                    <a:pt x="36" y="111"/>
                  </a:lnTo>
                  <a:lnTo>
                    <a:pt x="43" y="108"/>
                  </a:lnTo>
                  <a:lnTo>
                    <a:pt x="62" y="106"/>
                  </a:lnTo>
                  <a:lnTo>
                    <a:pt x="106" y="62"/>
                  </a:lnTo>
                  <a:lnTo>
                    <a:pt x="108" y="60"/>
                  </a:lnTo>
                  <a:lnTo>
                    <a:pt x="92" y="60"/>
                  </a:lnTo>
                  <a:lnTo>
                    <a:pt x="46" y="44"/>
                  </a:lnTo>
                  <a:lnTo>
                    <a:pt x="44" y="41"/>
                  </a:lnTo>
                  <a:lnTo>
                    <a:pt x="39" y="38"/>
                  </a:lnTo>
                  <a:lnTo>
                    <a:pt x="36" y="34"/>
                  </a:lnTo>
                  <a:lnTo>
                    <a:pt x="34" y="34"/>
                  </a:lnTo>
                  <a:lnTo>
                    <a:pt x="34" y="32"/>
                  </a:lnTo>
                  <a:lnTo>
                    <a:pt x="31" y="29"/>
                  </a:lnTo>
                  <a:lnTo>
                    <a:pt x="31" y="27"/>
                  </a:lnTo>
                  <a:lnTo>
                    <a:pt x="29" y="26"/>
                  </a:lnTo>
                  <a:lnTo>
                    <a:pt x="27" y="19"/>
                  </a:lnTo>
                  <a:lnTo>
                    <a:pt x="32" y="8"/>
                  </a:lnTo>
                  <a:lnTo>
                    <a:pt x="34" y="7"/>
                  </a:lnTo>
                  <a:lnTo>
                    <a:pt x="34" y="8"/>
                  </a:lnTo>
                  <a:lnTo>
                    <a:pt x="36" y="8"/>
                  </a:lnTo>
                  <a:lnTo>
                    <a:pt x="46" y="20"/>
                  </a:lnTo>
                  <a:lnTo>
                    <a:pt x="51" y="24"/>
                  </a:lnTo>
                  <a:lnTo>
                    <a:pt x="53" y="24"/>
                  </a:lnTo>
                  <a:lnTo>
                    <a:pt x="60" y="24"/>
                  </a:lnTo>
                  <a:lnTo>
                    <a:pt x="70" y="19"/>
                  </a:lnTo>
                  <a:lnTo>
                    <a:pt x="72" y="17"/>
                  </a:lnTo>
                  <a:lnTo>
                    <a:pt x="72" y="17"/>
                  </a:lnTo>
                  <a:lnTo>
                    <a:pt x="72" y="17"/>
                  </a:lnTo>
                  <a:lnTo>
                    <a:pt x="74" y="17"/>
                  </a:lnTo>
                  <a:lnTo>
                    <a:pt x="75" y="17"/>
                  </a:lnTo>
                  <a:lnTo>
                    <a:pt x="75" y="19"/>
                  </a:lnTo>
                  <a:lnTo>
                    <a:pt x="79" y="19"/>
                  </a:lnTo>
                  <a:lnTo>
                    <a:pt x="80" y="19"/>
                  </a:lnTo>
                  <a:lnTo>
                    <a:pt x="87" y="19"/>
                  </a:lnTo>
                  <a:lnTo>
                    <a:pt x="89" y="17"/>
                  </a:lnTo>
                  <a:lnTo>
                    <a:pt x="92" y="15"/>
                  </a:lnTo>
                  <a:lnTo>
                    <a:pt x="94" y="13"/>
                  </a:lnTo>
                  <a:lnTo>
                    <a:pt x="99" y="12"/>
                  </a:lnTo>
                  <a:lnTo>
                    <a:pt x="101" y="13"/>
                  </a:lnTo>
                  <a:lnTo>
                    <a:pt x="111" y="12"/>
                  </a:lnTo>
                  <a:lnTo>
                    <a:pt x="115" y="10"/>
                  </a:lnTo>
                  <a:lnTo>
                    <a:pt x="120" y="10"/>
                  </a:lnTo>
                  <a:lnTo>
                    <a:pt x="125" y="8"/>
                  </a:lnTo>
                  <a:lnTo>
                    <a:pt x="128" y="8"/>
                  </a:lnTo>
                  <a:lnTo>
                    <a:pt x="128" y="8"/>
                  </a:lnTo>
                  <a:lnTo>
                    <a:pt x="139" y="7"/>
                  </a:lnTo>
                  <a:lnTo>
                    <a:pt x="144" y="3"/>
                  </a:lnTo>
                  <a:lnTo>
                    <a:pt x="146" y="1"/>
                  </a:lnTo>
                  <a:lnTo>
                    <a:pt x="147" y="0"/>
                  </a:lnTo>
                  <a:lnTo>
                    <a:pt x="149" y="0"/>
                  </a:lnTo>
                  <a:lnTo>
                    <a:pt x="152" y="3"/>
                  </a:lnTo>
                  <a:lnTo>
                    <a:pt x="154" y="3"/>
                  </a:lnTo>
                  <a:lnTo>
                    <a:pt x="156" y="3"/>
                  </a:lnTo>
                  <a:lnTo>
                    <a:pt x="154" y="5"/>
                  </a:lnTo>
                  <a:lnTo>
                    <a:pt x="156" y="7"/>
                  </a:lnTo>
                  <a:lnTo>
                    <a:pt x="154" y="8"/>
                  </a:lnTo>
                  <a:lnTo>
                    <a:pt x="152" y="10"/>
                  </a:lnTo>
                  <a:lnTo>
                    <a:pt x="152" y="12"/>
                  </a:lnTo>
                  <a:lnTo>
                    <a:pt x="154" y="13"/>
                  </a:lnTo>
                  <a:lnTo>
                    <a:pt x="154" y="15"/>
                  </a:lnTo>
                  <a:lnTo>
                    <a:pt x="154" y="17"/>
                  </a:lnTo>
                  <a:lnTo>
                    <a:pt x="154" y="19"/>
                  </a:lnTo>
                  <a:lnTo>
                    <a:pt x="154" y="22"/>
                  </a:lnTo>
                  <a:lnTo>
                    <a:pt x="154" y="22"/>
                  </a:lnTo>
                  <a:lnTo>
                    <a:pt x="152" y="24"/>
                  </a:lnTo>
                  <a:lnTo>
                    <a:pt x="152" y="24"/>
                  </a:lnTo>
                  <a:lnTo>
                    <a:pt x="154" y="24"/>
                  </a:lnTo>
                  <a:lnTo>
                    <a:pt x="154" y="24"/>
                  </a:lnTo>
                  <a:lnTo>
                    <a:pt x="154" y="24"/>
                  </a:lnTo>
                  <a:lnTo>
                    <a:pt x="156" y="24"/>
                  </a:lnTo>
                  <a:lnTo>
                    <a:pt x="158" y="24"/>
                  </a:lnTo>
                  <a:lnTo>
                    <a:pt x="158" y="26"/>
                  </a:lnTo>
                  <a:lnTo>
                    <a:pt x="156" y="26"/>
                  </a:lnTo>
                  <a:lnTo>
                    <a:pt x="156" y="26"/>
                  </a:lnTo>
                  <a:lnTo>
                    <a:pt x="154" y="26"/>
                  </a:lnTo>
                  <a:lnTo>
                    <a:pt x="152" y="26"/>
                  </a:lnTo>
                  <a:lnTo>
                    <a:pt x="151" y="26"/>
                  </a:lnTo>
                  <a:lnTo>
                    <a:pt x="151" y="27"/>
                  </a:lnTo>
                  <a:lnTo>
                    <a:pt x="149" y="39"/>
                  </a:lnTo>
                  <a:lnTo>
                    <a:pt x="147" y="41"/>
                  </a:lnTo>
                  <a:lnTo>
                    <a:pt x="147" y="44"/>
                  </a:lnTo>
                  <a:lnTo>
                    <a:pt x="146" y="46"/>
                  </a:lnTo>
                  <a:lnTo>
                    <a:pt x="139" y="58"/>
                  </a:lnTo>
                  <a:lnTo>
                    <a:pt x="135" y="60"/>
                  </a:lnTo>
                  <a:lnTo>
                    <a:pt x="134" y="63"/>
                  </a:lnTo>
                  <a:lnTo>
                    <a:pt x="134" y="67"/>
                  </a:lnTo>
                  <a:lnTo>
                    <a:pt x="120" y="98"/>
                  </a:lnTo>
                  <a:lnTo>
                    <a:pt x="118" y="99"/>
                  </a:lnTo>
                  <a:lnTo>
                    <a:pt x="116" y="99"/>
                  </a:lnTo>
                  <a:lnTo>
                    <a:pt x="116" y="101"/>
                  </a:lnTo>
                  <a:lnTo>
                    <a:pt x="115" y="101"/>
                  </a:lnTo>
                  <a:lnTo>
                    <a:pt x="110" y="106"/>
                  </a:lnTo>
                  <a:lnTo>
                    <a:pt x="108" y="110"/>
                  </a:lnTo>
                  <a:lnTo>
                    <a:pt x="108" y="110"/>
                  </a:lnTo>
                  <a:lnTo>
                    <a:pt x="101" y="122"/>
                  </a:lnTo>
                  <a:lnTo>
                    <a:pt x="101" y="122"/>
                  </a:lnTo>
                  <a:lnTo>
                    <a:pt x="82" y="139"/>
                  </a:lnTo>
                  <a:lnTo>
                    <a:pt x="82" y="139"/>
                  </a:lnTo>
                  <a:lnTo>
                    <a:pt x="77" y="148"/>
                  </a:lnTo>
                  <a:lnTo>
                    <a:pt x="70" y="153"/>
                  </a:lnTo>
                  <a:lnTo>
                    <a:pt x="63" y="154"/>
                  </a:lnTo>
                  <a:lnTo>
                    <a:pt x="62" y="154"/>
                  </a:lnTo>
                  <a:lnTo>
                    <a:pt x="29" y="185"/>
                  </a:lnTo>
                  <a:lnTo>
                    <a:pt x="26" y="187"/>
                  </a:lnTo>
                  <a:lnTo>
                    <a:pt x="24" y="185"/>
                  </a:lnTo>
                  <a:lnTo>
                    <a:pt x="24" y="187"/>
                  </a:lnTo>
                  <a:lnTo>
                    <a:pt x="24" y="187"/>
                  </a:lnTo>
                  <a:lnTo>
                    <a:pt x="24" y="189"/>
                  </a:lnTo>
                  <a:lnTo>
                    <a:pt x="24" y="189"/>
                  </a:lnTo>
                  <a:lnTo>
                    <a:pt x="22" y="191"/>
                  </a:lnTo>
                  <a:lnTo>
                    <a:pt x="22" y="192"/>
                  </a:lnTo>
                  <a:lnTo>
                    <a:pt x="8" y="208"/>
                  </a:lnTo>
                  <a:lnTo>
                    <a:pt x="8" y="20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5" name="Freeform 86"/>
            <p:cNvSpPr>
              <a:spLocks/>
            </p:cNvSpPr>
            <p:nvPr/>
          </p:nvSpPr>
          <p:spPr bwMode="auto">
            <a:xfrm>
              <a:off x="925" y="3301"/>
              <a:ext cx="121" cy="116"/>
            </a:xfrm>
            <a:custGeom>
              <a:avLst/>
              <a:gdLst>
                <a:gd name="T0" fmla="*/ 56 w 121"/>
                <a:gd name="T1" fmla="*/ 18 h 116"/>
                <a:gd name="T2" fmla="*/ 56 w 121"/>
                <a:gd name="T3" fmla="*/ 19 h 116"/>
                <a:gd name="T4" fmla="*/ 55 w 121"/>
                <a:gd name="T5" fmla="*/ 21 h 116"/>
                <a:gd name="T6" fmla="*/ 51 w 121"/>
                <a:gd name="T7" fmla="*/ 19 h 116"/>
                <a:gd name="T8" fmla="*/ 50 w 121"/>
                <a:gd name="T9" fmla="*/ 21 h 116"/>
                <a:gd name="T10" fmla="*/ 48 w 121"/>
                <a:gd name="T11" fmla="*/ 21 h 116"/>
                <a:gd name="T12" fmla="*/ 46 w 121"/>
                <a:gd name="T13" fmla="*/ 21 h 116"/>
                <a:gd name="T14" fmla="*/ 44 w 121"/>
                <a:gd name="T15" fmla="*/ 23 h 116"/>
                <a:gd name="T16" fmla="*/ 44 w 121"/>
                <a:gd name="T17" fmla="*/ 24 h 116"/>
                <a:gd name="T18" fmla="*/ 44 w 121"/>
                <a:gd name="T19" fmla="*/ 26 h 116"/>
                <a:gd name="T20" fmla="*/ 41 w 121"/>
                <a:gd name="T21" fmla="*/ 26 h 116"/>
                <a:gd name="T22" fmla="*/ 39 w 121"/>
                <a:gd name="T23" fmla="*/ 28 h 116"/>
                <a:gd name="T24" fmla="*/ 38 w 121"/>
                <a:gd name="T25" fmla="*/ 30 h 116"/>
                <a:gd name="T26" fmla="*/ 34 w 121"/>
                <a:gd name="T27" fmla="*/ 31 h 116"/>
                <a:gd name="T28" fmla="*/ 32 w 121"/>
                <a:gd name="T29" fmla="*/ 33 h 116"/>
                <a:gd name="T30" fmla="*/ 29 w 121"/>
                <a:gd name="T31" fmla="*/ 37 h 116"/>
                <a:gd name="T32" fmla="*/ 27 w 121"/>
                <a:gd name="T33" fmla="*/ 40 h 116"/>
                <a:gd name="T34" fmla="*/ 22 w 121"/>
                <a:gd name="T35" fmla="*/ 40 h 116"/>
                <a:gd name="T36" fmla="*/ 20 w 121"/>
                <a:gd name="T37" fmla="*/ 38 h 116"/>
                <a:gd name="T38" fmla="*/ 17 w 121"/>
                <a:gd name="T39" fmla="*/ 38 h 116"/>
                <a:gd name="T40" fmla="*/ 12 w 121"/>
                <a:gd name="T41" fmla="*/ 38 h 116"/>
                <a:gd name="T42" fmla="*/ 3 w 121"/>
                <a:gd name="T43" fmla="*/ 38 h 116"/>
                <a:gd name="T44" fmla="*/ 0 w 121"/>
                <a:gd name="T45" fmla="*/ 37 h 116"/>
                <a:gd name="T46" fmla="*/ 5 w 121"/>
                <a:gd name="T47" fmla="*/ 47 h 116"/>
                <a:gd name="T48" fmla="*/ 8 w 121"/>
                <a:gd name="T49" fmla="*/ 52 h 116"/>
                <a:gd name="T50" fmla="*/ 27 w 121"/>
                <a:gd name="T51" fmla="*/ 73 h 116"/>
                <a:gd name="T52" fmla="*/ 32 w 121"/>
                <a:gd name="T53" fmla="*/ 78 h 116"/>
                <a:gd name="T54" fmla="*/ 39 w 121"/>
                <a:gd name="T55" fmla="*/ 83 h 116"/>
                <a:gd name="T56" fmla="*/ 43 w 121"/>
                <a:gd name="T57" fmla="*/ 97 h 116"/>
                <a:gd name="T58" fmla="*/ 55 w 121"/>
                <a:gd name="T59" fmla="*/ 102 h 116"/>
                <a:gd name="T60" fmla="*/ 68 w 121"/>
                <a:gd name="T61" fmla="*/ 105 h 116"/>
                <a:gd name="T62" fmla="*/ 87 w 121"/>
                <a:gd name="T63" fmla="*/ 109 h 116"/>
                <a:gd name="T64" fmla="*/ 97 w 121"/>
                <a:gd name="T65" fmla="*/ 114 h 116"/>
                <a:gd name="T66" fmla="*/ 99 w 121"/>
                <a:gd name="T67" fmla="*/ 116 h 116"/>
                <a:gd name="T68" fmla="*/ 99 w 121"/>
                <a:gd name="T69" fmla="*/ 110 h 116"/>
                <a:gd name="T70" fmla="*/ 101 w 121"/>
                <a:gd name="T71" fmla="*/ 105 h 116"/>
                <a:gd name="T72" fmla="*/ 118 w 121"/>
                <a:gd name="T73" fmla="*/ 73 h 116"/>
                <a:gd name="T74" fmla="*/ 120 w 121"/>
                <a:gd name="T75" fmla="*/ 50 h 116"/>
                <a:gd name="T76" fmla="*/ 118 w 121"/>
                <a:gd name="T77" fmla="*/ 18 h 116"/>
                <a:gd name="T78" fmla="*/ 91 w 121"/>
                <a:gd name="T79" fmla="*/ 7 h 116"/>
                <a:gd name="T80" fmla="*/ 79 w 121"/>
                <a:gd name="T81" fmla="*/ 2 h 116"/>
                <a:gd name="T82" fmla="*/ 77 w 121"/>
                <a:gd name="T83" fmla="*/ 2 h 116"/>
                <a:gd name="T84" fmla="*/ 74 w 121"/>
                <a:gd name="T85" fmla="*/ 2 h 116"/>
                <a:gd name="T86" fmla="*/ 70 w 121"/>
                <a:gd name="T87" fmla="*/ 0 h 116"/>
                <a:gd name="T88" fmla="*/ 62 w 121"/>
                <a:gd name="T89" fmla="*/ 4 h 116"/>
                <a:gd name="T90" fmla="*/ 56 w 121"/>
                <a:gd name="T91" fmla="*/ 7 h 116"/>
                <a:gd name="T92" fmla="*/ 55 w 121"/>
                <a:gd name="T93"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1" h="116">
                  <a:moveTo>
                    <a:pt x="55" y="16"/>
                  </a:moveTo>
                  <a:lnTo>
                    <a:pt x="56" y="18"/>
                  </a:lnTo>
                  <a:lnTo>
                    <a:pt x="58" y="19"/>
                  </a:lnTo>
                  <a:lnTo>
                    <a:pt x="56" y="19"/>
                  </a:lnTo>
                  <a:lnTo>
                    <a:pt x="55" y="21"/>
                  </a:lnTo>
                  <a:lnTo>
                    <a:pt x="55" y="21"/>
                  </a:lnTo>
                  <a:lnTo>
                    <a:pt x="51" y="19"/>
                  </a:lnTo>
                  <a:lnTo>
                    <a:pt x="51" y="19"/>
                  </a:lnTo>
                  <a:lnTo>
                    <a:pt x="50" y="21"/>
                  </a:lnTo>
                  <a:lnTo>
                    <a:pt x="50" y="21"/>
                  </a:lnTo>
                  <a:lnTo>
                    <a:pt x="48" y="21"/>
                  </a:lnTo>
                  <a:lnTo>
                    <a:pt x="48" y="21"/>
                  </a:lnTo>
                  <a:lnTo>
                    <a:pt x="48" y="21"/>
                  </a:lnTo>
                  <a:lnTo>
                    <a:pt x="46" y="21"/>
                  </a:lnTo>
                  <a:lnTo>
                    <a:pt x="44" y="23"/>
                  </a:lnTo>
                  <a:lnTo>
                    <a:pt x="44" y="23"/>
                  </a:lnTo>
                  <a:lnTo>
                    <a:pt x="44" y="24"/>
                  </a:lnTo>
                  <a:lnTo>
                    <a:pt x="44" y="24"/>
                  </a:lnTo>
                  <a:lnTo>
                    <a:pt x="44" y="24"/>
                  </a:lnTo>
                  <a:lnTo>
                    <a:pt x="44" y="26"/>
                  </a:lnTo>
                  <a:lnTo>
                    <a:pt x="43" y="24"/>
                  </a:lnTo>
                  <a:lnTo>
                    <a:pt x="41" y="26"/>
                  </a:lnTo>
                  <a:lnTo>
                    <a:pt x="39" y="26"/>
                  </a:lnTo>
                  <a:lnTo>
                    <a:pt x="39" y="28"/>
                  </a:lnTo>
                  <a:lnTo>
                    <a:pt x="38" y="28"/>
                  </a:lnTo>
                  <a:lnTo>
                    <a:pt x="38" y="30"/>
                  </a:lnTo>
                  <a:lnTo>
                    <a:pt x="36" y="31"/>
                  </a:lnTo>
                  <a:lnTo>
                    <a:pt x="34" y="31"/>
                  </a:lnTo>
                  <a:lnTo>
                    <a:pt x="34" y="33"/>
                  </a:lnTo>
                  <a:lnTo>
                    <a:pt x="32" y="33"/>
                  </a:lnTo>
                  <a:lnTo>
                    <a:pt x="32" y="37"/>
                  </a:lnTo>
                  <a:lnTo>
                    <a:pt x="29" y="37"/>
                  </a:lnTo>
                  <a:lnTo>
                    <a:pt x="29" y="37"/>
                  </a:lnTo>
                  <a:lnTo>
                    <a:pt x="27" y="40"/>
                  </a:lnTo>
                  <a:lnTo>
                    <a:pt x="26" y="40"/>
                  </a:lnTo>
                  <a:lnTo>
                    <a:pt x="22" y="40"/>
                  </a:lnTo>
                  <a:lnTo>
                    <a:pt x="22" y="40"/>
                  </a:lnTo>
                  <a:lnTo>
                    <a:pt x="20" y="38"/>
                  </a:lnTo>
                  <a:lnTo>
                    <a:pt x="20" y="38"/>
                  </a:lnTo>
                  <a:lnTo>
                    <a:pt x="17" y="38"/>
                  </a:lnTo>
                  <a:lnTo>
                    <a:pt x="17" y="38"/>
                  </a:lnTo>
                  <a:lnTo>
                    <a:pt x="12" y="38"/>
                  </a:lnTo>
                  <a:lnTo>
                    <a:pt x="8" y="37"/>
                  </a:lnTo>
                  <a:lnTo>
                    <a:pt x="3" y="38"/>
                  </a:lnTo>
                  <a:lnTo>
                    <a:pt x="2" y="37"/>
                  </a:lnTo>
                  <a:lnTo>
                    <a:pt x="0" y="37"/>
                  </a:lnTo>
                  <a:lnTo>
                    <a:pt x="0" y="38"/>
                  </a:lnTo>
                  <a:lnTo>
                    <a:pt x="5" y="47"/>
                  </a:lnTo>
                  <a:lnTo>
                    <a:pt x="8" y="50"/>
                  </a:lnTo>
                  <a:lnTo>
                    <a:pt x="8" y="52"/>
                  </a:lnTo>
                  <a:lnTo>
                    <a:pt x="22" y="71"/>
                  </a:lnTo>
                  <a:lnTo>
                    <a:pt x="27" y="73"/>
                  </a:lnTo>
                  <a:lnTo>
                    <a:pt x="31" y="74"/>
                  </a:lnTo>
                  <a:lnTo>
                    <a:pt x="32" y="78"/>
                  </a:lnTo>
                  <a:lnTo>
                    <a:pt x="38" y="80"/>
                  </a:lnTo>
                  <a:lnTo>
                    <a:pt x="39" y="83"/>
                  </a:lnTo>
                  <a:lnTo>
                    <a:pt x="41" y="93"/>
                  </a:lnTo>
                  <a:lnTo>
                    <a:pt x="43" y="97"/>
                  </a:lnTo>
                  <a:lnTo>
                    <a:pt x="48" y="102"/>
                  </a:lnTo>
                  <a:lnTo>
                    <a:pt x="55" y="102"/>
                  </a:lnTo>
                  <a:lnTo>
                    <a:pt x="65" y="107"/>
                  </a:lnTo>
                  <a:lnTo>
                    <a:pt x="68" y="105"/>
                  </a:lnTo>
                  <a:lnTo>
                    <a:pt x="77" y="109"/>
                  </a:lnTo>
                  <a:lnTo>
                    <a:pt x="87" y="109"/>
                  </a:lnTo>
                  <a:lnTo>
                    <a:pt x="92" y="110"/>
                  </a:lnTo>
                  <a:lnTo>
                    <a:pt x="97" y="114"/>
                  </a:lnTo>
                  <a:lnTo>
                    <a:pt x="97" y="116"/>
                  </a:lnTo>
                  <a:lnTo>
                    <a:pt x="99" y="116"/>
                  </a:lnTo>
                  <a:lnTo>
                    <a:pt x="99" y="116"/>
                  </a:lnTo>
                  <a:lnTo>
                    <a:pt x="99" y="110"/>
                  </a:lnTo>
                  <a:lnTo>
                    <a:pt x="99" y="107"/>
                  </a:lnTo>
                  <a:lnTo>
                    <a:pt x="101" y="105"/>
                  </a:lnTo>
                  <a:lnTo>
                    <a:pt x="106" y="100"/>
                  </a:lnTo>
                  <a:lnTo>
                    <a:pt x="118" y="73"/>
                  </a:lnTo>
                  <a:lnTo>
                    <a:pt x="116" y="55"/>
                  </a:lnTo>
                  <a:lnTo>
                    <a:pt x="120" y="50"/>
                  </a:lnTo>
                  <a:lnTo>
                    <a:pt x="121" y="31"/>
                  </a:lnTo>
                  <a:lnTo>
                    <a:pt x="118" y="18"/>
                  </a:lnTo>
                  <a:lnTo>
                    <a:pt x="116" y="16"/>
                  </a:lnTo>
                  <a:lnTo>
                    <a:pt x="91" y="7"/>
                  </a:lnTo>
                  <a:lnTo>
                    <a:pt x="79" y="7"/>
                  </a:lnTo>
                  <a:lnTo>
                    <a:pt x="79" y="2"/>
                  </a:lnTo>
                  <a:lnTo>
                    <a:pt x="79" y="2"/>
                  </a:lnTo>
                  <a:lnTo>
                    <a:pt x="77" y="2"/>
                  </a:lnTo>
                  <a:lnTo>
                    <a:pt x="75" y="2"/>
                  </a:lnTo>
                  <a:lnTo>
                    <a:pt x="74" y="2"/>
                  </a:lnTo>
                  <a:lnTo>
                    <a:pt x="72" y="2"/>
                  </a:lnTo>
                  <a:lnTo>
                    <a:pt x="70" y="0"/>
                  </a:lnTo>
                  <a:lnTo>
                    <a:pt x="67" y="2"/>
                  </a:lnTo>
                  <a:lnTo>
                    <a:pt x="62" y="4"/>
                  </a:lnTo>
                  <a:lnTo>
                    <a:pt x="58" y="6"/>
                  </a:lnTo>
                  <a:lnTo>
                    <a:pt x="56" y="7"/>
                  </a:lnTo>
                  <a:lnTo>
                    <a:pt x="55" y="7"/>
                  </a:lnTo>
                  <a:lnTo>
                    <a:pt x="55" y="16"/>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6" name="Freeform 87"/>
            <p:cNvSpPr>
              <a:spLocks/>
            </p:cNvSpPr>
            <p:nvPr/>
          </p:nvSpPr>
          <p:spPr bwMode="auto">
            <a:xfrm>
              <a:off x="925" y="3301"/>
              <a:ext cx="121" cy="116"/>
            </a:xfrm>
            <a:custGeom>
              <a:avLst/>
              <a:gdLst>
                <a:gd name="T0" fmla="*/ 56 w 121"/>
                <a:gd name="T1" fmla="*/ 18 h 116"/>
                <a:gd name="T2" fmla="*/ 56 w 121"/>
                <a:gd name="T3" fmla="*/ 19 h 116"/>
                <a:gd name="T4" fmla="*/ 55 w 121"/>
                <a:gd name="T5" fmla="*/ 21 h 116"/>
                <a:gd name="T6" fmla="*/ 51 w 121"/>
                <a:gd name="T7" fmla="*/ 19 h 116"/>
                <a:gd name="T8" fmla="*/ 50 w 121"/>
                <a:gd name="T9" fmla="*/ 21 h 116"/>
                <a:gd name="T10" fmla="*/ 48 w 121"/>
                <a:gd name="T11" fmla="*/ 21 h 116"/>
                <a:gd name="T12" fmla="*/ 46 w 121"/>
                <a:gd name="T13" fmla="*/ 21 h 116"/>
                <a:gd name="T14" fmla="*/ 44 w 121"/>
                <a:gd name="T15" fmla="*/ 23 h 116"/>
                <a:gd name="T16" fmla="*/ 44 w 121"/>
                <a:gd name="T17" fmla="*/ 24 h 116"/>
                <a:gd name="T18" fmla="*/ 44 w 121"/>
                <a:gd name="T19" fmla="*/ 26 h 116"/>
                <a:gd name="T20" fmla="*/ 41 w 121"/>
                <a:gd name="T21" fmla="*/ 26 h 116"/>
                <a:gd name="T22" fmla="*/ 39 w 121"/>
                <a:gd name="T23" fmla="*/ 28 h 116"/>
                <a:gd name="T24" fmla="*/ 38 w 121"/>
                <a:gd name="T25" fmla="*/ 30 h 116"/>
                <a:gd name="T26" fmla="*/ 34 w 121"/>
                <a:gd name="T27" fmla="*/ 31 h 116"/>
                <a:gd name="T28" fmla="*/ 32 w 121"/>
                <a:gd name="T29" fmla="*/ 33 h 116"/>
                <a:gd name="T30" fmla="*/ 29 w 121"/>
                <a:gd name="T31" fmla="*/ 37 h 116"/>
                <a:gd name="T32" fmla="*/ 27 w 121"/>
                <a:gd name="T33" fmla="*/ 40 h 116"/>
                <a:gd name="T34" fmla="*/ 22 w 121"/>
                <a:gd name="T35" fmla="*/ 40 h 116"/>
                <a:gd name="T36" fmla="*/ 20 w 121"/>
                <a:gd name="T37" fmla="*/ 38 h 116"/>
                <a:gd name="T38" fmla="*/ 17 w 121"/>
                <a:gd name="T39" fmla="*/ 38 h 116"/>
                <a:gd name="T40" fmla="*/ 12 w 121"/>
                <a:gd name="T41" fmla="*/ 38 h 116"/>
                <a:gd name="T42" fmla="*/ 3 w 121"/>
                <a:gd name="T43" fmla="*/ 38 h 116"/>
                <a:gd name="T44" fmla="*/ 0 w 121"/>
                <a:gd name="T45" fmla="*/ 37 h 116"/>
                <a:gd name="T46" fmla="*/ 5 w 121"/>
                <a:gd name="T47" fmla="*/ 47 h 116"/>
                <a:gd name="T48" fmla="*/ 8 w 121"/>
                <a:gd name="T49" fmla="*/ 52 h 116"/>
                <a:gd name="T50" fmla="*/ 27 w 121"/>
                <a:gd name="T51" fmla="*/ 73 h 116"/>
                <a:gd name="T52" fmla="*/ 32 w 121"/>
                <a:gd name="T53" fmla="*/ 78 h 116"/>
                <a:gd name="T54" fmla="*/ 39 w 121"/>
                <a:gd name="T55" fmla="*/ 83 h 116"/>
                <a:gd name="T56" fmla="*/ 43 w 121"/>
                <a:gd name="T57" fmla="*/ 97 h 116"/>
                <a:gd name="T58" fmla="*/ 55 w 121"/>
                <a:gd name="T59" fmla="*/ 102 h 116"/>
                <a:gd name="T60" fmla="*/ 68 w 121"/>
                <a:gd name="T61" fmla="*/ 105 h 116"/>
                <a:gd name="T62" fmla="*/ 87 w 121"/>
                <a:gd name="T63" fmla="*/ 109 h 116"/>
                <a:gd name="T64" fmla="*/ 97 w 121"/>
                <a:gd name="T65" fmla="*/ 114 h 116"/>
                <a:gd name="T66" fmla="*/ 99 w 121"/>
                <a:gd name="T67" fmla="*/ 116 h 116"/>
                <a:gd name="T68" fmla="*/ 99 w 121"/>
                <a:gd name="T69" fmla="*/ 110 h 116"/>
                <a:gd name="T70" fmla="*/ 101 w 121"/>
                <a:gd name="T71" fmla="*/ 105 h 116"/>
                <a:gd name="T72" fmla="*/ 118 w 121"/>
                <a:gd name="T73" fmla="*/ 73 h 116"/>
                <a:gd name="T74" fmla="*/ 120 w 121"/>
                <a:gd name="T75" fmla="*/ 50 h 116"/>
                <a:gd name="T76" fmla="*/ 118 w 121"/>
                <a:gd name="T77" fmla="*/ 18 h 116"/>
                <a:gd name="T78" fmla="*/ 91 w 121"/>
                <a:gd name="T79" fmla="*/ 7 h 116"/>
                <a:gd name="T80" fmla="*/ 79 w 121"/>
                <a:gd name="T81" fmla="*/ 2 h 116"/>
                <a:gd name="T82" fmla="*/ 77 w 121"/>
                <a:gd name="T83" fmla="*/ 2 h 116"/>
                <a:gd name="T84" fmla="*/ 74 w 121"/>
                <a:gd name="T85" fmla="*/ 2 h 116"/>
                <a:gd name="T86" fmla="*/ 70 w 121"/>
                <a:gd name="T87" fmla="*/ 0 h 116"/>
                <a:gd name="T88" fmla="*/ 62 w 121"/>
                <a:gd name="T89" fmla="*/ 4 h 116"/>
                <a:gd name="T90" fmla="*/ 56 w 121"/>
                <a:gd name="T91" fmla="*/ 7 h 116"/>
                <a:gd name="T92" fmla="*/ 55 w 121"/>
                <a:gd name="T93"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1" h="116">
                  <a:moveTo>
                    <a:pt x="55" y="16"/>
                  </a:moveTo>
                  <a:lnTo>
                    <a:pt x="56" y="18"/>
                  </a:lnTo>
                  <a:lnTo>
                    <a:pt x="58" y="19"/>
                  </a:lnTo>
                  <a:lnTo>
                    <a:pt x="56" y="19"/>
                  </a:lnTo>
                  <a:lnTo>
                    <a:pt x="55" y="21"/>
                  </a:lnTo>
                  <a:lnTo>
                    <a:pt x="55" y="21"/>
                  </a:lnTo>
                  <a:lnTo>
                    <a:pt x="51" y="19"/>
                  </a:lnTo>
                  <a:lnTo>
                    <a:pt x="51" y="19"/>
                  </a:lnTo>
                  <a:lnTo>
                    <a:pt x="50" y="21"/>
                  </a:lnTo>
                  <a:lnTo>
                    <a:pt x="50" y="21"/>
                  </a:lnTo>
                  <a:lnTo>
                    <a:pt x="48" y="21"/>
                  </a:lnTo>
                  <a:lnTo>
                    <a:pt x="48" y="21"/>
                  </a:lnTo>
                  <a:lnTo>
                    <a:pt x="48" y="21"/>
                  </a:lnTo>
                  <a:lnTo>
                    <a:pt x="46" y="21"/>
                  </a:lnTo>
                  <a:lnTo>
                    <a:pt x="44" y="23"/>
                  </a:lnTo>
                  <a:lnTo>
                    <a:pt x="44" y="23"/>
                  </a:lnTo>
                  <a:lnTo>
                    <a:pt x="44" y="24"/>
                  </a:lnTo>
                  <a:lnTo>
                    <a:pt x="44" y="24"/>
                  </a:lnTo>
                  <a:lnTo>
                    <a:pt x="44" y="24"/>
                  </a:lnTo>
                  <a:lnTo>
                    <a:pt x="44" y="26"/>
                  </a:lnTo>
                  <a:lnTo>
                    <a:pt x="43" y="24"/>
                  </a:lnTo>
                  <a:lnTo>
                    <a:pt x="41" y="26"/>
                  </a:lnTo>
                  <a:lnTo>
                    <a:pt x="39" y="26"/>
                  </a:lnTo>
                  <a:lnTo>
                    <a:pt x="39" y="28"/>
                  </a:lnTo>
                  <a:lnTo>
                    <a:pt x="38" y="28"/>
                  </a:lnTo>
                  <a:lnTo>
                    <a:pt x="38" y="30"/>
                  </a:lnTo>
                  <a:lnTo>
                    <a:pt x="36" y="31"/>
                  </a:lnTo>
                  <a:lnTo>
                    <a:pt x="34" y="31"/>
                  </a:lnTo>
                  <a:lnTo>
                    <a:pt x="34" y="33"/>
                  </a:lnTo>
                  <a:lnTo>
                    <a:pt x="32" y="33"/>
                  </a:lnTo>
                  <a:lnTo>
                    <a:pt x="32" y="37"/>
                  </a:lnTo>
                  <a:lnTo>
                    <a:pt x="29" y="37"/>
                  </a:lnTo>
                  <a:lnTo>
                    <a:pt x="29" y="37"/>
                  </a:lnTo>
                  <a:lnTo>
                    <a:pt x="27" y="40"/>
                  </a:lnTo>
                  <a:lnTo>
                    <a:pt x="26" y="40"/>
                  </a:lnTo>
                  <a:lnTo>
                    <a:pt x="22" y="40"/>
                  </a:lnTo>
                  <a:lnTo>
                    <a:pt x="22" y="40"/>
                  </a:lnTo>
                  <a:lnTo>
                    <a:pt x="20" y="38"/>
                  </a:lnTo>
                  <a:lnTo>
                    <a:pt x="20" y="38"/>
                  </a:lnTo>
                  <a:lnTo>
                    <a:pt x="17" y="38"/>
                  </a:lnTo>
                  <a:lnTo>
                    <a:pt x="17" y="38"/>
                  </a:lnTo>
                  <a:lnTo>
                    <a:pt x="12" y="38"/>
                  </a:lnTo>
                  <a:lnTo>
                    <a:pt x="8" y="37"/>
                  </a:lnTo>
                  <a:lnTo>
                    <a:pt x="3" y="38"/>
                  </a:lnTo>
                  <a:lnTo>
                    <a:pt x="2" y="37"/>
                  </a:lnTo>
                  <a:lnTo>
                    <a:pt x="0" y="37"/>
                  </a:lnTo>
                  <a:lnTo>
                    <a:pt x="0" y="38"/>
                  </a:lnTo>
                  <a:lnTo>
                    <a:pt x="5" y="47"/>
                  </a:lnTo>
                  <a:lnTo>
                    <a:pt x="8" y="50"/>
                  </a:lnTo>
                  <a:lnTo>
                    <a:pt x="8" y="52"/>
                  </a:lnTo>
                  <a:lnTo>
                    <a:pt x="22" y="71"/>
                  </a:lnTo>
                  <a:lnTo>
                    <a:pt x="27" y="73"/>
                  </a:lnTo>
                  <a:lnTo>
                    <a:pt x="31" y="74"/>
                  </a:lnTo>
                  <a:lnTo>
                    <a:pt x="32" y="78"/>
                  </a:lnTo>
                  <a:lnTo>
                    <a:pt x="38" y="80"/>
                  </a:lnTo>
                  <a:lnTo>
                    <a:pt x="39" y="83"/>
                  </a:lnTo>
                  <a:lnTo>
                    <a:pt x="41" y="93"/>
                  </a:lnTo>
                  <a:lnTo>
                    <a:pt x="43" y="97"/>
                  </a:lnTo>
                  <a:lnTo>
                    <a:pt x="48" y="102"/>
                  </a:lnTo>
                  <a:lnTo>
                    <a:pt x="55" y="102"/>
                  </a:lnTo>
                  <a:lnTo>
                    <a:pt x="65" y="107"/>
                  </a:lnTo>
                  <a:lnTo>
                    <a:pt x="68" y="105"/>
                  </a:lnTo>
                  <a:lnTo>
                    <a:pt x="77" y="109"/>
                  </a:lnTo>
                  <a:lnTo>
                    <a:pt x="87" y="109"/>
                  </a:lnTo>
                  <a:lnTo>
                    <a:pt x="92" y="110"/>
                  </a:lnTo>
                  <a:lnTo>
                    <a:pt x="97" y="114"/>
                  </a:lnTo>
                  <a:lnTo>
                    <a:pt x="97" y="116"/>
                  </a:lnTo>
                  <a:lnTo>
                    <a:pt x="99" y="116"/>
                  </a:lnTo>
                  <a:lnTo>
                    <a:pt x="99" y="116"/>
                  </a:lnTo>
                  <a:lnTo>
                    <a:pt x="99" y="110"/>
                  </a:lnTo>
                  <a:lnTo>
                    <a:pt x="99" y="107"/>
                  </a:lnTo>
                  <a:lnTo>
                    <a:pt x="101" y="105"/>
                  </a:lnTo>
                  <a:lnTo>
                    <a:pt x="106" y="100"/>
                  </a:lnTo>
                  <a:lnTo>
                    <a:pt x="118" y="73"/>
                  </a:lnTo>
                  <a:lnTo>
                    <a:pt x="116" y="55"/>
                  </a:lnTo>
                  <a:lnTo>
                    <a:pt x="120" y="50"/>
                  </a:lnTo>
                  <a:lnTo>
                    <a:pt x="121" y="31"/>
                  </a:lnTo>
                  <a:lnTo>
                    <a:pt x="118" y="18"/>
                  </a:lnTo>
                  <a:lnTo>
                    <a:pt x="116" y="16"/>
                  </a:lnTo>
                  <a:lnTo>
                    <a:pt x="91" y="7"/>
                  </a:lnTo>
                  <a:lnTo>
                    <a:pt x="79" y="7"/>
                  </a:lnTo>
                  <a:lnTo>
                    <a:pt x="79" y="2"/>
                  </a:lnTo>
                  <a:lnTo>
                    <a:pt x="79" y="2"/>
                  </a:lnTo>
                  <a:lnTo>
                    <a:pt x="77" y="2"/>
                  </a:lnTo>
                  <a:lnTo>
                    <a:pt x="75" y="2"/>
                  </a:lnTo>
                  <a:lnTo>
                    <a:pt x="74" y="2"/>
                  </a:lnTo>
                  <a:lnTo>
                    <a:pt x="72" y="2"/>
                  </a:lnTo>
                  <a:lnTo>
                    <a:pt x="70" y="0"/>
                  </a:lnTo>
                  <a:lnTo>
                    <a:pt x="67" y="2"/>
                  </a:lnTo>
                  <a:lnTo>
                    <a:pt x="62" y="4"/>
                  </a:lnTo>
                  <a:lnTo>
                    <a:pt x="58" y="6"/>
                  </a:lnTo>
                  <a:lnTo>
                    <a:pt x="56" y="7"/>
                  </a:lnTo>
                  <a:lnTo>
                    <a:pt x="55" y="7"/>
                  </a:lnTo>
                  <a:lnTo>
                    <a:pt x="55" y="16"/>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7" name="Freeform 88"/>
            <p:cNvSpPr>
              <a:spLocks/>
            </p:cNvSpPr>
            <p:nvPr/>
          </p:nvSpPr>
          <p:spPr bwMode="auto">
            <a:xfrm>
              <a:off x="875" y="2698"/>
              <a:ext cx="255" cy="308"/>
            </a:xfrm>
            <a:custGeom>
              <a:avLst/>
              <a:gdLst>
                <a:gd name="T0" fmla="*/ 17 w 255"/>
                <a:gd name="T1" fmla="*/ 119 h 308"/>
                <a:gd name="T2" fmla="*/ 7 w 255"/>
                <a:gd name="T3" fmla="*/ 137 h 308"/>
                <a:gd name="T4" fmla="*/ 7 w 255"/>
                <a:gd name="T5" fmla="*/ 146 h 308"/>
                <a:gd name="T6" fmla="*/ 4 w 255"/>
                <a:gd name="T7" fmla="*/ 155 h 308"/>
                <a:gd name="T8" fmla="*/ 2 w 255"/>
                <a:gd name="T9" fmla="*/ 167 h 308"/>
                <a:gd name="T10" fmla="*/ 12 w 255"/>
                <a:gd name="T11" fmla="*/ 184 h 308"/>
                <a:gd name="T12" fmla="*/ 16 w 255"/>
                <a:gd name="T13" fmla="*/ 186 h 308"/>
                <a:gd name="T14" fmla="*/ 26 w 255"/>
                <a:gd name="T15" fmla="*/ 208 h 308"/>
                <a:gd name="T16" fmla="*/ 26 w 255"/>
                <a:gd name="T17" fmla="*/ 225 h 308"/>
                <a:gd name="T18" fmla="*/ 36 w 255"/>
                <a:gd name="T19" fmla="*/ 234 h 308"/>
                <a:gd name="T20" fmla="*/ 52 w 255"/>
                <a:gd name="T21" fmla="*/ 239 h 308"/>
                <a:gd name="T22" fmla="*/ 53 w 255"/>
                <a:gd name="T23" fmla="*/ 246 h 308"/>
                <a:gd name="T24" fmla="*/ 69 w 255"/>
                <a:gd name="T25" fmla="*/ 258 h 308"/>
                <a:gd name="T26" fmla="*/ 74 w 255"/>
                <a:gd name="T27" fmla="*/ 270 h 308"/>
                <a:gd name="T28" fmla="*/ 86 w 255"/>
                <a:gd name="T29" fmla="*/ 278 h 308"/>
                <a:gd name="T30" fmla="*/ 93 w 255"/>
                <a:gd name="T31" fmla="*/ 289 h 308"/>
                <a:gd name="T32" fmla="*/ 105 w 255"/>
                <a:gd name="T33" fmla="*/ 296 h 308"/>
                <a:gd name="T34" fmla="*/ 117 w 255"/>
                <a:gd name="T35" fmla="*/ 294 h 308"/>
                <a:gd name="T36" fmla="*/ 139 w 255"/>
                <a:gd name="T37" fmla="*/ 306 h 308"/>
                <a:gd name="T38" fmla="*/ 149 w 255"/>
                <a:gd name="T39" fmla="*/ 306 h 308"/>
                <a:gd name="T40" fmla="*/ 156 w 255"/>
                <a:gd name="T41" fmla="*/ 308 h 308"/>
                <a:gd name="T42" fmla="*/ 187 w 255"/>
                <a:gd name="T43" fmla="*/ 299 h 308"/>
                <a:gd name="T44" fmla="*/ 194 w 255"/>
                <a:gd name="T45" fmla="*/ 292 h 308"/>
                <a:gd name="T46" fmla="*/ 213 w 255"/>
                <a:gd name="T47" fmla="*/ 280 h 308"/>
                <a:gd name="T48" fmla="*/ 197 w 255"/>
                <a:gd name="T49" fmla="*/ 260 h 308"/>
                <a:gd name="T50" fmla="*/ 187 w 255"/>
                <a:gd name="T51" fmla="*/ 249 h 308"/>
                <a:gd name="T52" fmla="*/ 180 w 255"/>
                <a:gd name="T53" fmla="*/ 244 h 308"/>
                <a:gd name="T54" fmla="*/ 173 w 255"/>
                <a:gd name="T55" fmla="*/ 242 h 308"/>
                <a:gd name="T56" fmla="*/ 175 w 255"/>
                <a:gd name="T57" fmla="*/ 237 h 308"/>
                <a:gd name="T58" fmla="*/ 183 w 255"/>
                <a:gd name="T59" fmla="*/ 234 h 308"/>
                <a:gd name="T60" fmla="*/ 190 w 255"/>
                <a:gd name="T61" fmla="*/ 201 h 308"/>
                <a:gd name="T62" fmla="*/ 195 w 255"/>
                <a:gd name="T63" fmla="*/ 194 h 308"/>
                <a:gd name="T64" fmla="*/ 202 w 255"/>
                <a:gd name="T65" fmla="*/ 182 h 308"/>
                <a:gd name="T66" fmla="*/ 219 w 255"/>
                <a:gd name="T67" fmla="*/ 163 h 308"/>
                <a:gd name="T68" fmla="*/ 233 w 255"/>
                <a:gd name="T69" fmla="*/ 96 h 308"/>
                <a:gd name="T70" fmla="*/ 240 w 255"/>
                <a:gd name="T71" fmla="*/ 93 h 308"/>
                <a:gd name="T72" fmla="*/ 254 w 255"/>
                <a:gd name="T73" fmla="*/ 79 h 308"/>
                <a:gd name="T74" fmla="*/ 250 w 255"/>
                <a:gd name="T75" fmla="*/ 79 h 308"/>
                <a:gd name="T76" fmla="*/ 240 w 255"/>
                <a:gd name="T77" fmla="*/ 70 h 308"/>
                <a:gd name="T78" fmla="*/ 235 w 255"/>
                <a:gd name="T79" fmla="*/ 33 h 308"/>
                <a:gd name="T80" fmla="*/ 230 w 255"/>
                <a:gd name="T81" fmla="*/ 17 h 308"/>
                <a:gd name="T82" fmla="*/ 221 w 255"/>
                <a:gd name="T83" fmla="*/ 7 h 308"/>
                <a:gd name="T84" fmla="*/ 204 w 255"/>
                <a:gd name="T85" fmla="*/ 5 h 308"/>
                <a:gd name="T86" fmla="*/ 189 w 255"/>
                <a:gd name="T87" fmla="*/ 14 h 308"/>
                <a:gd name="T88" fmla="*/ 173 w 255"/>
                <a:gd name="T89" fmla="*/ 17 h 308"/>
                <a:gd name="T90" fmla="*/ 147 w 255"/>
                <a:gd name="T91" fmla="*/ 14 h 308"/>
                <a:gd name="T92" fmla="*/ 144 w 255"/>
                <a:gd name="T93" fmla="*/ 17 h 308"/>
                <a:gd name="T94" fmla="*/ 34 w 255"/>
                <a:gd name="T95" fmla="*/ 4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5" h="308">
                  <a:moveTo>
                    <a:pt x="34" y="58"/>
                  </a:moveTo>
                  <a:lnTo>
                    <a:pt x="33" y="119"/>
                  </a:lnTo>
                  <a:lnTo>
                    <a:pt x="17" y="119"/>
                  </a:lnTo>
                  <a:lnTo>
                    <a:pt x="17" y="120"/>
                  </a:lnTo>
                  <a:lnTo>
                    <a:pt x="16" y="125"/>
                  </a:lnTo>
                  <a:lnTo>
                    <a:pt x="7" y="137"/>
                  </a:lnTo>
                  <a:lnTo>
                    <a:pt x="7" y="144"/>
                  </a:lnTo>
                  <a:lnTo>
                    <a:pt x="7" y="146"/>
                  </a:lnTo>
                  <a:lnTo>
                    <a:pt x="7" y="146"/>
                  </a:lnTo>
                  <a:lnTo>
                    <a:pt x="5" y="146"/>
                  </a:lnTo>
                  <a:lnTo>
                    <a:pt x="4" y="148"/>
                  </a:lnTo>
                  <a:lnTo>
                    <a:pt x="4" y="155"/>
                  </a:lnTo>
                  <a:lnTo>
                    <a:pt x="2" y="160"/>
                  </a:lnTo>
                  <a:lnTo>
                    <a:pt x="0" y="167"/>
                  </a:lnTo>
                  <a:lnTo>
                    <a:pt x="2" y="167"/>
                  </a:lnTo>
                  <a:lnTo>
                    <a:pt x="7" y="165"/>
                  </a:lnTo>
                  <a:lnTo>
                    <a:pt x="7" y="170"/>
                  </a:lnTo>
                  <a:lnTo>
                    <a:pt x="12" y="184"/>
                  </a:lnTo>
                  <a:lnTo>
                    <a:pt x="12" y="184"/>
                  </a:lnTo>
                  <a:lnTo>
                    <a:pt x="14" y="186"/>
                  </a:lnTo>
                  <a:lnTo>
                    <a:pt x="16" y="186"/>
                  </a:lnTo>
                  <a:lnTo>
                    <a:pt x="16" y="191"/>
                  </a:lnTo>
                  <a:lnTo>
                    <a:pt x="14" y="192"/>
                  </a:lnTo>
                  <a:lnTo>
                    <a:pt x="26" y="208"/>
                  </a:lnTo>
                  <a:lnTo>
                    <a:pt x="28" y="211"/>
                  </a:lnTo>
                  <a:lnTo>
                    <a:pt x="24" y="222"/>
                  </a:lnTo>
                  <a:lnTo>
                    <a:pt x="26" y="225"/>
                  </a:lnTo>
                  <a:lnTo>
                    <a:pt x="28" y="229"/>
                  </a:lnTo>
                  <a:lnTo>
                    <a:pt x="34" y="229"/>
                  </a:lnTo>
                  <a:lnTo>
                    <a:pt x="36" y="234"/>
                  </a:lnTo>
                  <a:lnTo>
                    <a:pt x="40" y="235"/>
                  </a:lnTo>
                  <a:lnTo>
                    <a:pt x="46" y="235"/>
                  </a:lnTo>
                  <a:lnTo>
                    <a:pt x="52" y="239"/>
                  </a:lnTo>
                  <a:lnTo>
                    <a:pt x="52" y="241"/>
                  </a:lnTo>
                  <a:lnTo>
                    <a:pt x="52" y="242"/>
                  </a:lnTo>
                  <a:lnTo>
                    <a:pt x="53" y="246"/>
                  </a:lnTo>
                  <a:lnTo>
                    <a:pt x="64" y="253"/>
                  </a:lnTo>
                  <a:lnTo>
                    <a:pt x="65" y="256"/>
                  </a:lnTo>
                  <a:lnTo>
                    <a:pt x="69" y="258"/>
                  </a:lnTo>
                  <a:lnTo>
                    <a:pt x="70" y="263"/>
                  </a:lnTo>
                  <a:lnTo>
                    <a:pt x="72" y="266"/>
                  </a:lnTo>
                  <a:lnTo>
                    <a:pt x="74" y="270"/>
                  </a:lnTo>
                  <a:lnTo>
                    <a:pt x="76" y="270"/>
                  </a:lnTo>
                  <a:lnTo>
                    <a:pt x="84" y="275"/>
                  </a:lnTo>
                  <a:lnTo>
                    <a:pt x="86" y="278"/>
                  </a:lnTo>
                  <a:lnTo>
                    <a:pt x="86" y="282"/>
                  </a:lnTo>
                  <a:lnTo>
                    <a:pt x="89" y="285"/>
                  </a:lnTo>
                  <a:lnTo>
                    <a:pt x="93" y="289"/>
                  </a:lnTo>
                  <a:lnTo>
                    <a:pt x="96" y="294"/>
                  </a:lnTo>
                  <a:lnTo>
                    <a:pt x="103" y="296"/>
                  </a:lnTo>
                  <a:lnTo>
                    <a:pt x="105" y="296"/>
                  </a:lnTo>
                  <a:lnTo>
                    <a:pt x="106" y="292"/>
                  </a:lnTo>
                  <a:lnTo>
                    <a:pt x="113" y="294"/>
                  </a:lnTo>
                  <a:lnTo>
                    <a:pt x="117" y="294"/>
                  </a:lnTo>
                  <a:lnTo>
                    <a:pt x="120" y="292"/>
                  </a:lnTo>
                  <a:lnTo>
                    <a:pt x="137" y="308"/>
                  </a:lnTo>
                  <a:lnTo>
                    <a:pt x="139" y="306"/>
                  </a:lnTo>
                  <a:lnTo>
                    <a:pt x="142" y="306"/>
                  </a:lnTo>
                  <a:lnTo>
                    <a:pt x="146" y="306"/>
                  </a:lnTo>
                  <a:lnTo>
                    <a:pt x="149" y="306"/>
                  </a:lnTo>
                  <a:lnTo>
                    <a:pt x="151" y="306"/>
                  </a:lnTo>
                  <a:lnTo>
                    <a:pt x="154" y="306"/>
                  </a:lnTo>
                  <a:lnTo>
                    <a:pt x="156" y="308"/>
                  </a:lnTo>
                  <a:lnTo>
                    <a:pt x="178" y="304"/>
                  </a:lnTo>
                  <a:lnTo>
                    <a:pt x="187" y="299"/>
                  </a:lnTo>
                  <a:lnTo>
                    <a:pt x="187" y="299"/>
                  </a:lnTo>
                  <a:lnTo>
                    <a:pt x="187" y="301"/>
                  </a:lnTo>
                  <a:lnTo>
                    <a:pt x="190" y="294"/>
                  </a:lnTo>
                  <a:lnTo>
                    <a:pt x="194" y="292"/>
                  </a:lnTo>
                  <a:lnTo>
                    <a:pt x="214" y="292"/>
                  </a:lnTo>
                  <a:lnTo>
                    <a:pt x="216" y="282"/>
                  </a:lnTo>
                  <a:lnTo>
                    <a:pt x="213" y="280"/>
                  </a:lnTo>
                  <a:lnTo>
                    <a:pt x="207" y="278"/>
                  </a:lnTo>
                  <a:lnTo>
                    <a:pt x="204" y="277"/>
                  </a:lnTo>
                  <a:lnTo>
                    <a:pt x="197" y="260"/>
                  </a:lnTo>
                  <a:lnTo>
                    <a:pt x="189" y="254"/>
                  </a:lnTo>
                  <a:lnTo>
                    <a:pt x="187" y="253"/>
                  </a:lnTo>
                  <a:lnTo>
                    <a:pt x="187" y="249"/>
                  </a:lnTo>
                  <a:lnTo>
                    <a:pt x="185" y="246"/>
                  </a:lnTo>
                  <a:lnTo>
                    <a:pt x="182" y="244"/>
                  </a:lnTo>
                  <a:lnTo>
                    <a:pt x="180" y="244"/>
                  </a:lnTo>
                  <a:lnTo>
                    <a:pt x="177" y="244"/>
                  </a:lnTo>
                  <a:lnTo>
                    <a:pt x="175" y="242"/>
                  </a:lnTo>
                  <a:lnTo>
                    <a:pt x="173" y="242"/>
                  </a:lnTo>
                  <a:lnTo>
                    <a:pt x="171" y="241"/>
                  </a:lnTo>
                  <a:lnTo>
                    <a:pt x="173" y="239"/>
                  </a:lnTo>
                  <a:lnTo>
                    <a:pt x="175" y="237"/>
                  </a:lnTo>
                  <a:lnTo>
                    <a:pt x="175" y="234"/>
                  </a:lnTo>
                  <a:lnTo>
                    <a:pt x="177" y="232"/>
                  </a:lnTo>
                  <a:lnTo>
                    <a:pt x="183" y="234"/>
                  </a:lnTo>
                  <a:lnTo>
                    <a:pt x="187" y="232"/>
                  </a:lnTo>
                  <a:lnTo>
                    <a:pt x="189" y="230"/>
                  </a:lnTo>
                  <a:lnTo>
                    <a:pt x="190" y="201"/>
                  </a:lnTo>
                  <a:lnTo>
                    <a:pt x="190" y="201"/>
                  </a:lnTo>
                  <a:lnTo>
                    <a:pt x="194" y="196"/>
                  </a:lnTo>
                  <a:lnTo>
                    <a:pt x="195" y="194"/>
                  </a:lnTo>
                  <a:lnTo>
                    <a:pt x="199" y="194"/>
                  </a:lnTo>
                  <a:lnTo>
                    <a:pt x="201" y="194"/>
                  </a:lnTo>
                  <a:lnTo>
                    <a:pt x="202" y="182"/>
                  </a:lnTo>
                  <a:lnTo>
                    <a:pt x="216" y="165"/>
                  </a:lnTo>
                  <a:lnTo>
                    <a:pt x="218" y="165"/>
                  </a:lnTo>
                  <a:lnTo>
                    <a:pt x="219" y="163"/>
                  </a:lnTo>
                  <a:lnTo>
                    <a:pt x="225" y="143"/>
                  </a:lnTo>
                  <a:lnTo>
                    <a:pt x="225" y="132"/>
                  </a:lnTo>
                  <a:lnTo>
                    <a:pt x="233" y="96"/>
                  </a:lnTo>
                  <a:lnTo>
                    <a:pt x="237" y="96"/>
                  </a:lnTo>
                  <a:lnTo>
                    <a:pt x="238" y="94"/>
                  </a:lnTo>
                  <a:lnTo>
                    <a:pt x="240" y="93"/>
                  </a:lnTo>
                  <a:lnTo>
                    <a:pt x="252" y="88"/>
                  </a:lnTo>
                  <a:lnTo>
                    <a:pt x="255" y="81"/>
                  </a:lnTo>
                  <a:lnTo>
                    <a:pt x="254" y="79"/>
                  </a:lnTo>
                  <a:lnTo>
                    <a:pt x="252" y="79"/>
                  </a:lnTo>
                  <a:lnTo>
                    <a:pt x="252" y="77"/>
                  </a:lnTo>
                  <a:lnTo>
                    <a:pt x="250" y="79"/>
                  </a:lnTo>
                  <a:lnTo>
                    <a:pt x="249" y="76"/>
                  </a:lnTo>
                  <a:lnTo>
                    <a:pt x="247" y="74"/>
                  </a:lnTo>
                  <a:lnTo>
                    <a:pt x="240" y="70"/>
                  </a:lnTo>
                  <a:lnTo>
                    <a:pt x="238" y="67"/>
                  </a:lnTo>
                  <a:lnTo>
                    <a:pt x="235" y="33"/>
                  </a:lnTo>
                  <a:lnTo>
                    <a:pt x="235" y="33"/>
                  </a:lnTo>
                  <a:lnTo>
                    <a:pt x="235" y="31"/>
                  </a:lnTo>
                  <a:lnTo>
                    <a:pt x="231" y="26"/>
                  </a:lnTo>
                  <a:lnTo>
                    <a:pt x="230" y="17"/>
                  </a:lnTo>
                  <a:lnTo>
                    <a:pt x="226" y="12"/>
                  </a:lnTo>
                  <a:lnTo>
                    <a:pt x="225" y="12"/>
                  </a:lnTo>
                  <a:lnTo>
                    <a:pt x="221" y="7"/>
                  </a:lnTo>
                  <a:lnTo>
                    <a:pt x="214" y="5"/>
                  </a:lnTo>
                  <a:lnTo>
                    <a:pt x="211" y="0"/>
                  </a:lnTo>
                  <a:lnTo>
                    <a:pt x="204" y="5"/>
                  </a:lnTo>
                  <a:lnTo>
                    <a:pt x="201" y="3"/>
                  </a:lnTo>
                  <a:lnTo>
                    <a:pt x="197" y="12"/>
                  </a:lnTo>
                  <a:lnTo>
                    <a:pt x="189" y="14"/>
                  </a:lnTo>
                  <a:lnTo>
                    <a:pt x="187" y="21"/>
                  </a:lnTo>
                  <a:lnTo>
                    <a:pt x="180" y="21"/>
                  </a:lnTo>
                  <a:lnTo>
                    <a:pt x="173" y="17"/>
                  </a:lnTo>
                  <a:lnTo>
                    <a:pt x="147" y="17"/>
                  </a:lnTo>
                  <a:lnTo>
                    <a:pt x="147" y="14"/>
                  </a:lnTo>
                  <a:lnTo>
                    <a:pt x="147" y="14"/>
                  </a:lnTo>
                  <a:lnTo>
                    <a:pt x="147" y="14"/>
                  </a:lnTo>
                  <a:lnTo>
                    <a:pt x="146" y="14"/>
                  </a:lnTo>
                  <a:lnTo>
                    <a:pt x="144" y="17"/>
                  </a:lnTo>
                  <a:lnTo>
                    <a:pt x="48" y="17"/>
                  </a:lnTo>
                  <a:lnTo>
                    <a:pt x="48" y="48"/>
                  </a:lnTo>
                  <a:lnTo>
                    <a:pt x="34" y="48"/>
                  </a:lnTo>
                  <a:lnTo>
                    <a:pt x="34" y="58"/>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8" name="Freeform 89"/>
            <p:cNvSpPr>
              <a:spLocks/>
            </p:cNvSpPr>
            <p:nvPr/>
          </p:nvSpPr>
          <p:spPr bwMode="auto">
            <a:xfrm>
              <a:off x="875" y="2698"/>
              <a:ext cx="255" cy="308"/>
            </a:xfrm>
            <a:custGeom>
              <a:avLst/>
              <a:gdLst>
                <a:gd name="T0" fmla="*/ 17 w 255"/>
                <a:gd name="T1" fmla="*/ 119 h 308"/>
                <a:gd name="T2" fmla="*/ 7 w 255"/>
                <a:gd name="T3" fmla="*/ 137 h 308"/>
                <a:gd name="T4" fmla="*/ 7 w 255"/>
                <a:gd name="T5" fmla="*/ 146 h 308"/>
                <a:gd name="T6" fmla="*/ 4 w 255"/>
                <a:gd name="T7" fmla="*/ 155 h 308"/>
                <a:gd name="T8" fmla="*/ 2 w 255"/>
                <a:gd name="T9" fmla="*/ 167 h 308"/>
                <a:gd name="T10" fmla="*/ 12 w 255"/>
                <a:gd name="T11" fmla="*/ 184 h 308"/>
                <a:gd name="T12" fmla="*/ 16 w 255"/>
                <a:gd name="T13" fmla="*/ 186 h 308"/>
                <a:gd name="T14" fmla="*/ 26 w 255"/>
                <a:gd name="T15" fmla="*/ 208 h 308"/>
                <a:gd name="T16" fmla="*/ 26 w 255"/>
                <a:gd name="T17" fmla="*/ 225 h 308"/>
                <a:gd name="T18" fmla="*/ 36 w 255"/>
                <a:gd name="T19" fmla="*/ 234 h 308"/>
                <a:gd name="T20" fmla="*/ 52 w 255"/>
                <a:gd name="T21" fmla="*/ 239 h 308"/>
                <a:gd name="T22" fmla="*/ 53 w 255"/>
                <a:gd name="T23" fmla="*/ 246 h 308"/>
                <a:gd name="T24" fmla="*/ 69 w 255"/>
                <a:gd name="T25" fmla="*/ 258 h 308"/>
                <a:gd name="T26" fmla="*/ 74 w 255"/>
                <a:gd name="T27" fmla="*/ 270 h 308"/>
                <a:gd name="T28" fmla="*/ 86 w 255"/>
                <a:gd name="T29" fmla="*/ 278 h 308"/>
                <a:gd name="T30" fmla="*/ 93 w 255"/>
                <a:gd name="T31" fmla="*/ 289 h 308"/>
                <a:gd name="T32" fmla="*/ 105 w 255"/>
                <a:gd name="T33" fmla="*/ 296 h 308"/>
                <a:gd name="T34" fmla="*/ 117 w 255"/>
                <a:gd name="T35" fmla="*/ 294 h 308"/>
                <a:gd name="T36" fmla="*/ 139 w 255"/>
                <a:gd name="T37" fmla="*/ 306 h 308"/>
                <a:gd name="T38" fmla="*/ 149 w 255"/>
                <a:gd name="T39" fmla="*/ 306 h 308"/>
                <a:gd name="T40" fmla="*/ 156 w 255"/>
                <a:gd name="T41" fmla="*/ 308 h 308"/>
                <a:gd name="T42" fmla="*/ 187 w 255"/>
                <a:gd name="T43" fmla="*/ 299 h 308"/>
                <a:gd name="T44" fmla="*/ 194 w 255"/>
                <a:gd name="T45" fmla="*/ 292 h 308"/>
                <a:gd name="T46" fmla="*/ 213 w 255"/>
                <a:gd name="T47" fmla="*/ 280 h 308"/>
                <a:gd name="T48" fmla="*/ 197 w 255"/>
                <a:gd name="T49" fmla="*/ 260 h 308"/>
                <a:gd name="T50" fmla="*/ 187 w 255"/>
                <a:gd name="T51" fmla="*/ 249 h 308"/>
                <a:gd name="T52" fmla="*/ 180 w 255"/>
                <a:gd name="T53" fmla="*/ 244 h 308"/>
                <a:gd name="T54" fmla="*/ 173 w 255"/>
                <a:gd name="T55" fmla="*/ 242 h 308"/>
                <a:gd name="T56" fmla="*/ 175 w 255"/>
                <a:gd name="T57" fmla="*/ 237 h 308"/>
                <a:gd name="T58" fmla="*/ 183 w 255"/>
                <a:gd name="T59" fmla="*/ 234 h 308"/>
                <a:gd name="T60" fmla="*/ 190 w 255"/>
                <a:gd name="T61" fmla="*/ 201 h 308"/>
                <a:gd name="T62" fmla="*/ 195 w 255"/>
                <a:gd name="T63" fmla="*/ 194 h 308"/>
                <a:gd name="T64" fmla="*/ 202 w 255"/>
                <a:gd name="T65" fmla="*/ 182 h 308"/>
                <a:gd name="T66" fmla="*/ 219 w 255"/>
                <a:gd name="T67" fmla="*/ 163 h 308"/>
                <a:gd name="T68" fmla="*/ 233 w 255"/>
                <a:gd name="T69" fmla="*/ 96 h 308"/>
                <a:gd name="T70" fmla="*/ 240 w 255"/>
                <a:gd name="T71" fmla="*/ 93 h 308"/>
                <a:gd name="T72" fmla="*/ 254 w 255"/>
                <a:gd name="T73" fmla="*/ 79 h 308"/>
                <a:gd name="T74" fmla="*/ 250 w 255"/>
                <a:gd name="T75" fmla="*/ 79 h 308"/>
                <a:gd name="T76" fmla="*/ 240 w 255"/>
                <a:gd name="T77" fmla="*/ 70 h 308"/>
                <a:gd name="T78" fmla="*/ 235 w 255"/>
                <a:gd name="T79" fmla="*/ 33 h 308"/>
                <a:gd name="T80" fmla="*/ 230 w 255"/>
                <a:gd name="T81" fmla="*/ 17 h 308"/>
                <a:gd name="T82" fmla="*/ 221 w 255"/>
                <a:gd name="T83" fmla="*/ 7 h 308"/>
                <a:gd name="T84" fmla="*/ 204 w 255"/>
                <a:gd name="T85" fmla="*/ 5 h 308"/>
                <a:gd name="T86" fmla="*/ 189 w 255"/>
                <a:gd name="T87" fmla="*/ 14 h 308"/>
                <a:gd name="T88" fmla="*/ 173 w 255"/>
                <a:gd name="T89" fmla="*/ 17 h 308"/>
                <a:gd name="T90" fmla="*/ 147 w 255"/>
                <a:gd name="T91" fmla="*/ 14 h 308"/>
                <a:gd name="T92" fmla="*/ 144 w 255"/>
                <a:gd name="T93" fmla="*/ 17 h 308"/>
                <a:gd name="T94" fmla="*/ 34 w 255"/>
                <a:gd name="T95" fmla="*/ 4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5" h="308">
                  <a:moveTo>
                    <a:pt x="34" y="58"/>
                  </a:moveTo>
                  <a:lnTo>
                    <a:pt x="33" y="119"/>
                  </a:lnTo>
                  <a:lnTo>
                    <a:pt x="17" y="119"/>
                  </a:lnTo>
                  <a:lnTo>
                    <a:pt x="17" y="120"/>
                  </a:lnTo>
                  <a:lnTo>
                    <a:pt x="16" y="125"/>
                  </a:lnTo>
                  <a:lnTo>
                    <a:pt x="7" y="137"/>
                  </a:lnTo>
                  <a:lnTo>
                    <a:pt x="7" y="144"/>
                  </a:lnTo>
                  <a:lnTo>
                    <a:pt x="7" y="146"/>
                  </a:lnTo>
                  <a:lnTo>
                    <a:pt x="7" y="146"/>
                  </a:lnTo>
                  <a:lnTo>
                    <a:pt x="5" y="146"/>
                  </a:lnTo>
                  <a:lnTo>
                    <a:pt x="4" y="148"/>
                  </a:lnTo>
                  <a:lnTo>
                    <a:pt x="4" y="155"/>
                  </a:lnTo>
                  <a:lnTo>
                    <a:pt x="2" y="160"/>
                  </a:lnTo>
                  <a:lnTo>
                    <a:pt x="0" y="167"/>
                  </a:lnTo>
                  <a:lnTo>
                    <a:pt x="2" y="167"/>
                  </a:lnTo>
                  <a:lnTo>
                    <a:pt x="7" y="165"/>
                  </a:lnTo>
                  <a:lnTo>
                    <a:pt x="7" y="170"/>
                  </a:lnTo>
                  <a:lnTo>
                    <a:pt x="12" y="184"/>
                  </a:lnTo>
                  <a:lnTo>
                    <a:pt x="12" y="184"/>
                  </a:lnTo>
                  <a:lnTo>
                    <a:pt x="14" y="186"/>
                  </a:lnTo>
                  <a:lnTo>
                    <a:pt x="16" y="186"/>
                  </a:lnTo>
                  <a:lnTo>
                    <a:pt x="16" y="191"/>
                  </a:lnTo>
                  <a:lnTo>
                    <a:pt x="14" y="192"/>
                  </a:lnTo>
                  <a:lnTo>
                    <a:pt x="26" y="208"/>
                  </a:lnTo>
                  <a:lnTo>
                    <a:pt x="28" y="211"/>
                  </a:lnTo>
                  <a:lnTo>
                    <a:pt x="24" y="222"/>
                  </a:lnTo>
                  <a:lnTo>
                    <a:pt x="26" y="225"/>
                  </a:lnTo>
                  <a:lnTo>
                    <a:pt x="28" y="229"/>
                  </a:lnTo>
                  <a:lnTo>
                    <a:pt x="34" y="229"/>
                  </a:lnTo>
                  <a:lnTo>
                    <a:pt x="36" y="234"/>
                  </a:lnTo>
                  <a:lnTo>
                    <a:pt x="40" y="235"/>
                  </a:lnTo>
                  <a:lnTo>
                    <a:pt x="46" y="235"/>
                  </a:lnTo>
                  <a:lnTo>
                    <a:pt x="52" y="239"/>
                  </a:lnTo>
                  <a:lnTo>
                    <a:pt x="52" y="241"/>
                  </a:lnTo>
                  <a:lnTo>
                    <a:pt x="52" y="242"/>
                  </a:lnTo>
                  <a:lnTo>
                    <a:pt x="53" y="246"/>
                  </a:lnTo>
                  <a:lnTo>
                    <a:pt x="64" y="253"/>
                  </a:lnTo>
                  <a:lnTo>
                    <a:pt x="65" y="256"/>
                  </a:lnTo>
                  <a:lnTo>
                    <a:pt x="69" y="258"/>
                  </a:lnTo>
                  <a:lnTo>
                    <a:pt x="70" y="263"/>
                  </a:lnTo>
                  <a:lnTo>
                    <a:pt x="72" y="266"/>
                  </a:lnTo>
                  <a:lnTo>
                    <a:pt x="74" y="270"/>
                  </a:lnTo>
                  <a:lnTo>
                    <a:pt x="76" y="270"/>
                  </a:lnTo>
                  <a:lnTo>
                    <a:pt x="84" y="275"/>
                  </a:lnTo>
                  <a:lnTo>
                    <a:pt x="86" y="278"/>
                  </a:lnTo>
                  <a:lnTo>
                    <a:pt x="86" y="282"/>
                  </a:lnTo>
                  <a:lnTo>
                    <a:pt x="89" y="285"/>
                  </a:lnTo>
                  <a:lnTo>
                    <a:pt x="93" y="289"/>
                  </a:lnTo>
                  <a:lnTo>
                    <a:pt x="96" y="294"/>
                  </a:lnTo>
                  <a:lnTo>
                    <a:pt x="103" y="296"/>
                  </a:lnTo>
                  <a:lnTo>
                    <a:pt x="105" y="296"/>
                  </a:lnTo>
                  <a:lnTo>
                    <a:pt x="106" y="292"/>
                  </a:lnTo>
                  <a:lnTo>
                    <a:pt x="113" y="294"/>
                  </a:lnTo>
                  <a:lnTo>
                    <a:pt x="117" y="294"/>
                  </a:lnTo>
                  <a:lnTo>
                    <a:pt x="120" y="292"/>
                  </a:lnTo>
                  <a:lnTo>
                    <a:pt x="137" y="308"/>
                  </a:lnTo>
                  <a:lnTo>
                    <a:pt x="139" y="306"/>
                  </a:lnTo>
                  <a:lnTo>
                    <a:pt x="142" y="306"/>
                  </a:lnTo>
                  <a:lnTo>
                    <a:pt x="146" y="306"/>
                  </a:lnTo>
                  <a:lnTo>
                    <a:pt x="149" y="306"/>
                  </a:lnTo>
                  <a:lnTo>
                    <a:pt x="151" y="306"/>
                  </a:lnTo>
                  <a:lnTo>
                    <a:pt x="154" y="306"/>
                  </a:lnTo>
                  <a:lnTo>
                    <a:pt x="156" y="308"/>
                  </a:lnTo>
                  <a:lnTo>
                    <a:pt x="178" y="304"/>
                  </a:lnTo>
                  <a:lnTo>
                    <a:pt x="187" y="299"/>
                  </a:lnTo>
                  <a:lnTo>
                    <a:pt x="187" y="299"/>
                  </a:lnTo>
                  <a:lnTo>
                    <a:pt x="187" y="301"/>
                  </a:lnTo>
                  <a:lnTo>
                    <a:pt x="190" y="294"/>
                  </a:lnTo>
                  <a:lnTo>
                    <a:pt x="194" y="292"/>
                  </a:lnTo>
                  <a:lnTo>
                    <a:pt x="214" y="292"/>
                  </a:lnTo>
                  <a:lnTo>
                    <a:pt x="216" y="282"/>
                  </a:lnTo>
                  <a:lnTo>
                    <a:pt x="213" y="280"/>
                  </a:lnTo>
                  <a:lnTo>
                    <a:pt x="207" y="278"/>
                  </a:lnTo>
                  <a:lnTo>
                    <a:pt x="204" y="277"/>
                  </a:lnTo>
                  <a:lnTo>
                    <a:pt x="197" y="260"/>
                  </a:lnTo>
                  <a:lnTo>
                    <a:pt x="189" y="254"/>
                  </a:lnTo>
                  <a:lnTo>
                    <a:pt x="187" y="253"/>
                  </a:lnTo>
                  <a:lnTo>
                    <a:pt x="187" y="249"/>
                  </a:lnTo>
                  <a:lnTo>
                    <a:pt x="185" y="246"/>
                  </a:lnTo>
                  <a:lnTo>
                    <a:pt x="182" y="244"/>
                  </a:lnTo>
                  <a:lnTo>
                    <a:pt x="180" y="244"/>
                  </a:lnTo>
                  <a:lnTo>
                    <a:pt x="177" y="244"/>
                  </a:lnTo>
                  <a:lnTo>
                    <a:pt x="175" y="242"/>
                  </a:lnTo>
                  <a:lnTo>
                    <a:pt x="173" y="242"/>
                  </a:lnTo>
                  <a:lnTo>
                    <a:pt x="171" y="241"/>
                  </a:lnTo>
                  <a:lnTo>
                    <a:pt x="173" y="239"/>
                  </a:lnTo>
                  <a:lnTo>
                    <a:pt x="175" y="237"/>
                  </a:lnTo>
                  <a:lnTo>
                    <a:pt x="175" y="234"/>
                  </a:lnTo>
                  <a:lnTo>
                    <a:pt x="177" y="232"/>
                  </a:lnTo>
                  <a:lnTo>
                    <a:pt x="183" y="234"/>
                  </a:lnTo>
                  <a:lnTo>
                    <a:pt x="187" y="232"/>
                  </a:lnTo>
                  <a:lnTo>
                    <a:pt x="189" y="230"/>
                  </a:lnTo>
                  <a:lnTo>
                    <a:pt x="190" y="201"/>
                  </a:lnTo>
                  <a:lnTo>
                    <a:pt x="190" y="201"/>
                  </a:lnTo>
                  <a:lnTo>
                    <a:pt x="194" y="196"/>
                  </a:lnTo>
                  <a:lnTo>
                    <a:pt x="195" y="194"/>
                  </a:lnTo>
                  <a:lnTo>
                    <a:pt x="199" y="194"/>
                  </a:lnTo>
                  <a:lnTo>
                    <a:pt x="201" y="194"/>
                  </a:lnTo>
                  <a:lnTo>
                    <a:pt x="202" y="182"/>
                  </a:lnTo>
                  <a:lnTo>
                    <a:pt x="216" y="165"/>
                  </a:lnTo>
                  <a:lnTo>
                    <a:pt x="218" y="165"/>
                  </a:lnTo>
                  <a:lnTo>
                    <a:pt x="219" y="163"/>
                  </a:lnTo>
                  <a:lnTo>
                    <a:pt x="225" y="143"/>
                  </a:lnTo>
                  <a:lnTo>
                    <a:pt x="225" y="132"/>
                  </a:lnTo>
                  <a:lnTo>
                    <a:pt x="233" y="96"/>
                  </a:lnTo>
                  <a:lnTo>
                    <a:pt x="237" y="96"/>
                  </a:lnTo>
                  <a:lnTo>
                    <a:pt x="238" y="94"/>
                  </a:lnTo>
                  <a:lnTo>
                    <a:pt x="240" y="93"/>
                  </a:lnTo>
                  <a:lnTo>
                    <a:pt x="252" y="88"/>
                  </a:lnTo>
                  <a:lnTo>
                    <a:pt x="255" y="81"/>
                  </a:lnTo>
                  <a:lnTo>
                    <a:pt x="254" y="79"/>
                  </a:lnTo>
                  <a:lnTo>
                    <a:pt x="252" y="79"/>
                  </a:lnTo>
                  <a:lnTo>
                    <a:pt x="252" y="77"/>
                  </a:lnTo>
                  <a:lnTo>
                    <a:pt x="250" y="79"/>
                  </a:lnTo>
                  <a:lnTo>
                    <a:pt x="249" y="76"/>
                  </a:lnTo>
                  <a:lnTo>
                    <a:pt x="247" y="74"/>
                  </a:lnTo>
                  <a:lnTo>
                    <a:pt x="240" y="70"/>
                  </a:lnTo>
                  <a:lnTo>
                    <a:pt x="238" y="67"/>
                  </a:lnTo>
                  <a:lnTo>
                    <a:pt x="235" y="33"/>
                  </a:lnTo>
                  <a:lnTo>
                    <a:pt x="235" y="33"/>
                  </a:lnTo>
                  <a:lnTo>
                    <a:pt x="235" y="31"/>
                  </a:lnTo>
                  <a:lnTo>
                    <a:pt x="231" y="26"/>
                  </a:lnTo>
                  <a:lnTo>
                    <a:pt x="230" y="17"/>
                  </a:lnTo>
                  <a:lnTo>
                    <a:pt x="226" y="12"/>
                  </a:lnTo>
                  <a:lnTo>
                    <a:pt x="225" y="12"/>
                  </a:lnTo>
                  <a:lnTo>
                    <a:pt x="221" y="7"/>
                  </a:lnTo>
                  <a:lnTo>
                    <a:pt x="214" y="5"/>
                  </a:lnTo>
                  <a:lnTo>
                    <a:pt x="211" y="0"/>
                  </a:lnTo>
                  <a:lnTo>
                    <a:pt x="204" y="5"/>
                  </a:lnTo>
                  <a:lnTo>
                    <a:pt x="201" y="3"/>
                  </a:lnTo>
                  <a:lnTo>
                    <a:pt x="197" y="12"/>
                  </a:lnTo>
                  <a:lnTo>
                    <a:pt x="189" y="14"/>
                  </a:lnTo>
                  <a:lnTo>
                    <a:pt x="187" y="21"/>
                  </a:lnTo>
                  <a:lnTo>
                    <a:pt x="180" y="21"/>
                  </a:lnTo>
                  <a:lnTo>
                    <a:pt x="173" y="17"/>
                  </a:lnTo>
                  <a:lnTo>
                    <a:pt x="147" y="17"/>
                  </a:lnTo>
                  <a:lnTo>
                    <a:pt x="147" y="14"/>
                  </a:lnTo>
                  <a:lnTo>
                    <a:pt x="147" y="14"/>
                  </a:lnTo>
                  <a:lnTo>
                    <a:pt x="147" y="14"/>
                  </a:lnTo>
                  <a:lnTo>
                    <a:pt x="146" y="14"/>
                  </a:lnTo>
                  <a:lnTo>
                    <a:pt x="144" y="17"/>
                  </a:lnTo>
                  <a:lnTo>
                    <a:pt x="48" y="17"/>
                  </a:lnTo>
                  <a:lnTo>
                    <a:pt x="48" y="48"/>
                  </a:lnTo>
                  <a:lnTo>
                    <a:pt x="34" y="48"/>
                  </a:lnTo>
                  <a:lnTo>
                    <a:pt x="34" y="58"/>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9" name="Freeform 90"/>
            <p:cNvSpPr>
              <a:spLocks/>
            </p:cNvSpPr>
            <p:nvPr/>
          </p:nvSpPr>
          <p:spPr bwMode="auto">
            <a:xfrm>
              <a:off x="541" y="2689"/>
              <a:ext cx="243" cy="191"/>
            </a:xfrm>
            <a:custGeom>
              <a:avLst/>
              <a:gdLst>
                <a:gd name="T0" fmla="*/ 62 w 243"/>
                <a:gd name="T1" fmla="*/ 122 h 191"/>
                <a:gd name="T2" fmla="*/ 58 w 243"/>
                <a:gd name="T3" fmla="*/ 124 h 191"/>
                <a:gd name="T4" fmla="*/ 56 w 243"/>
                <a:gd name="T5" fmla="*/ 128 h 191"/>
                <a:gd name="T6" fmla="*/ 51 w 243"/>
                <a:gd name="T7" fmla="*/ 131 h 191"/>
                <a:gd name="T8" fmla="*/ 44 w 243"/>
                <a:gd name="T9" fmla="*/ 133 h 191"/>
                <a:gd name="T10" fmla="*/ 43 w 243"/>
                <a:gd name="T11" fmla="*/ 133 h 191"/>
                <a:gd name="T12" fmla="*/ 12 w 243"/>
                <a:gd name="T13" fmla="*/ 140 h 191"/>
                <a:gd name="T14" fmla="*/ 0 w 243"/>
                <a:gd name="T15" fmla="*/ 140 h 191"/>
                <a:gd name="T16" fmla="*/ 0 w 243"/>
                <a:gd name="T17" fmla="*/ 146 h 191"/>
                <a:gd name="T18" fmla="*/ 3 w 243"/>
                <a:gd name="T19" fmla="*/ 150 h 191"/>
                <a:gd name="T20" fmla="*/ 3 w 243"/>
                <a:gd name="T21" fmla="*/ 153 h 191"/>
                <a:gd name="T22" fmla="*/ 19 w 243"/>
                <a:gd name="T23" fmla="*/ 174 h 191"/>
                <a:gd name="T24" fmla="*/ 26 w 243"/>
                <a:gd name="T25" fmla="*/ 177 h 191"/>
                <a:gd name="T26" fmla="*/ 27 w 243"/>
                <a:gd name="T27" fmla="*/ 176 h 191"/>
                <a:gd name="T28" fmla="*/ 31 w 243"/>
                <a:gd name="T29" fmla="*/ 176 h 191"/>
                <a:gd name="T30" fmla="*/ 32 w 243"/>
                <a:gd name="T31" fmla="*/ 179 h 191"/>
                <a:gd name="T32" fmla="*/ 31 w 243"/>
                <a:gd name="T33" fmla="*/ 181 h 191"/>
                <a:gd name="T34" fmla="*/ 31 w 243"/>
                <a:gd name="T35" fmla="*/ 183 h 191"/>
                <a:gd name="T36" fmla="*/ 38 w 243"/>
                <a:gd name="T37" fmla="*/ 186 h 191"/>
                <a:gd name="T38" fmla="*/ 34 w 243"/>
                <a:gd name="T39" fmla="*/ 183 h 191"/>
                <a:gd name="T40" fmla="*/ 41 w 243"/>
                <a:gd name="T41" fmla="*/ 181 h 191"/>
                <a:gd name="T42" fmla="*/ 53 w 243"/>
                <a:gd name="T43" fmla="*/ 179 h 191"/>
                <a:gd name="T44" fmla="*/ 55 w 243"/>
                <a:gd name="T45" fmla="*/ 176 h 191"/>
                <a:gd name="T46" fmla="*/ 58 w 243"/>
                <a:gd name="T47" fmla="*/ 174 h 191"/>
                <a:gd name="T48" fmla="*/ 67 w 243"/>
                <a:gd name="T49" fmla="*/ 160 h 191"/>
                <a:gd name="T50" fmla="*/ 96 w 243"/>
                <a:gd name="T51" fmla="*/ 164 h 191"/>
                <a:gd name="T52" fmla="*/ 104 w 243"/>
                <a:gd name="T53" fmla="*/ 171 h 191"/>
                <a:gd name="T54" fmla="*/ 110 w 243"/>
                <a:gd name="T55" fmla="*/ 169 h 191"/>
                <a:gd name="T56" fmla="*/ 120 w 243"/>
                <a:gd name="T57" fmla="*/ 165 h 191"/>
                <a:gd name="T58" fmla="*/ 142 w 243"/>
                <a:gd name="T59" fmla="*/ 174 h 191"/>
                <a:gd name="T60" fmla="*/ 156 w 243"/>
                <a:gd name="T61" fmla="*/ 165 h 191"/>
                <a:gd name="T62" fmla="*/ 185 w 243"/>
                <a:gd name="T63" fmla="*/ 167 h 191"/>
                <a:gd name="T64" fmla="*/ 190 w 243"/>
                <a:gd name="T65" fmla="*/ 167 h 191"/>
                <a:gd name="T66" fmla="*/ 192 w 243"/>
                <a:gd name="T67" fmla="*/ 164 h 191"/>
                <a:gd name="T68" fmla="*/ 195 w 243"/>
                <a:gd name="T69" fmla="*/ 162 h 191"/>
                <a:gd name="T70" fmla="*/ 199 w 243"/>
                <a:gd name="T71" fmla="*/ 158 h 191"/>
                <a:gd name="T72" fmla="*/ 200 w 243"/>
                <a:gd name="T73" fmla="*/ 158 h 191"/>
                <a:gd name="T74" fmla="*/ 199 w 243"/>
                <a:gd name="T75" fmla="*/ 155 h 191"/>
                <a:gd name="T76" fmla="*/ 199 w 243"/>
                <a:gd name="T77" fmla="*/ 152 h 191"/>
                <a:gd name="T78" fmla="*/ 202 w 243"/>
                <a:gd name="T79" fmla="*/ 150 h 191"/>
                <a:gd name="T80" fmla="*/ 204 w 243"/>
                <a:gd name="T81" fmla="*/ 146 h 191"/>
                <a:gd name="T82" fmla="*/ 207 w 243"/>
                <a:gd name="T83" fmla="*/ 145 h 191"/>
                <a:gd name="T84" fmla="*/ 209 w 243"/>
                <a:gd name="T85" fmla="*/ 141 h 191"/>
                <a:gd name="T86" fmla="*/ 235 w 243"/>
                <a:gd name="T87" fmla="*/ 109 h 191"/>
                <a:gd name="T88" fmla="*/ 243 w 243"/>
                <a:gd name="T89" fmla="*/ 52 h 191"/>
                <a:gd name="T90" fmla="*/ 233 w 243"/>
                <a:gd name="T91" fmla="*/ 43 h 191"/>
                <a:gd name="T92" fmla="*/ 231 w 243"/>
                <a:gd name="T93" fmla="*/ 36 h 191"/>
                <a:gd name="T94" fmla="*/ 230 w 243"/>
                <a:gd name="T95" fmla="*/ 9 h 191"/>
                <a:gd name="T96" fmla="*/ 221 w 243"/>
                <a:gd name="T97" fmla="*/ 7 h 191"/>
                <a:gd name="T98" fmla="*/ 216 w 243"/>
                <a:gd name="T99" fmla="*/ 4 h 191"/>
                <a:gd name="T100" fmla="*/ 180 w 243"/>
                <a:gd name="T101" fmla="*/ 0 h 191"/>
                <a:gd name="T102" fmla="*/ 62 w 243"/>
                <a:gd name="T103" fmla="*/ 73 h 191"/>
                <a:gd name="T104" fmla="*/ 62 w 243"/>
                <a:gd name="T105" fmla="*/ 73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3" h="191">
                  <a:moveTo>
                    <a:pt x="62" y="76"/>
                  </a:moveTo>
                  <a:lnTo>
                    <a:pt x="62" y="122"/>
                  </a:lnTo>
                  <a:lnTo>
                    <a:pt x="60" y="122"/>
                  </a:lnTo>
                  <a:lnTo>
                    <a:pt x="58" y="124"/>
                  </a:lnTo>
                  <a:lnTo>
                    <a:pt x="56" y="126"/>
                  </a:lnTo>
                  <a:lnTo>
                    <a:pt x="56" y="128"/>
                  </a:lnTo>
                  <a:lnTo>
                    <a:pt x="53" y="129"/>
                  </a:lnTo>
                  <a:lnTo>
                    <a:pt x="51" y="131"/>
                  </a:lnTo>
                  <a:lnTo>
                    <a:pt x="51" y="133"/>
                  </a:lnTo>
                  <a:lnTo>
                    <a:pt x="44" y="133"/>
                  </a:lnTo>
                  <a:lnTo>
                    <a:pt x="44" y="134"/>
                  </a:lnTo>
                  <a:lnTo>
                    <a:pt x="43" y="133"/>
                  </a:lnTo>
                  <a:lnTo>
                    <a:pt x="19" y="134"/>
                  </a:lnTo>
                  <a:lnTo>
                    <a:pt x="12" y="140"/>
                  </a:lnTo>
                  <a:lnTo>
                    <a:pt x="2" y="140"/>
                  </a:lnTo>
                  <a:lnTo>
                    <a:pt x="0" y="140"/>
                  </a:lnTo>
                  <a:lnTo>
                    <a:pt x="0" y="143"/>
                  </a:lnTo>
                  <a:lnTo>
                    <a:pt x="0" y="146"/>
                  </a:lnTo>
                  <a:lnTo>
                    <a:pt x="0" y="146"/>
                  </a:lnTo>
                  <a:lnTo>
                    <a:pt x="3" y="150"/>
                  </a:lnTo>
                  <a:lnTo>
                    <a:pt x="3" y="150"/>
                  </a:lnTo>
                  <a:lnTo>
                    <a:pt x="3" y="153"/>
                  </a:lnTo>
                  <a:lnTo>
                    <a:pt x="3" y="155"/>
                  </a:lnTo>
                  <a:lnTo>
                    <a:pt x="19" y="174"/>
                  </a:lnTo>
                  <a:lnTo>
                    <a:pt x="24" y="177"/>
                  </a:lnTo>
                  <a:lnTo>
                    <a:pt x="26" y="177"/>
                  </a:lnTo>
                  <a:lnTo>
                    <a:pt x="27" y="176"/>
                  </a:lnTo>
                  <a:lnTo>
                    <a:pt x="27" y="176"/>
                  </a:lnTo>
                  <a:lnTo>
                    <a:pt x="29" y="174"/>
                  </a:lnTo>
                  <a:lnTo>
                    <a:pt x="31" y="176"/>
                  </a:lnTo>
                  <a:lnTo>
                    <a:pt x="32" y="179"/>
                  </a:lnTo>
                  <a:lnTo>
                    <a:pt x="32" y="179"/>
                  </a:lnTo>
                  <a:lnTo>
                    <a:pt x="31" y="179"/>
                  </a:lnTo>
                  <a:lnTo>
                    <a:pt x="31" y="181"/>
                  </a:lnTo>
                  <a:lnTo>
                    <a:pt x="31" y="181"/>
                  </a:lnTo>
                  <a:lnTo>
                    <a:pt x="31" y="183"/>
                  </a:lnTo>
                  <a:lnTo>
                    <a:pt x="34" y="188"/>
                  </a:lnTo>
                  <a:lnTo>
                    <a:pt x="38" y="186"/>
                  </a:lnTo>
                  <a:lnTo>
                    <a:pt x="36" y="184"/>
                  </a:lnTo>
                  <a:lnTo>
                    <a:pt x="34" y="183"/>
                  </a:lnTo>
                  <a:lnTo>
                    <a:pt x="39" y="181"/>
                  </a:lnTo>
                  <a:lnTo>
                    <a:pt x="41" y="181"/>
                  </a:lnTo>
                  <a:lnTo>
                    <a:pt x="53" y="191"/>
                  </a:lnTo>
                  <a:lnTo>
                    <a:pt x="53" y="179"/>
                  </a:lnTo>
                  <a:lnTo>
                    <a:pt x="55" y="177"/>
                  </a:lnTo>
                  <a:lnTo>
                    <a:pt x="55" y="176"/>
                  </a:lnTo>
                  <a:lnTo>
                    <a:pt x="56" y="176"/>
                  </a:lnTo>
                  <a:lnTo>
                    <a:pt x="58" y="174"/>
                  </a:lnTo>
                  <a:lnTo>
                    <a:pt x="62" y="164"/>
                  </a:lnTo>
                  <a:lnTo>
                    <a:pt x="67" y="160"/>
                  </a:lnTo>
                  <a:lnTo>
                    <a:pt x="86" y="158"/>
                  </a:lnTo>
                  <a:lnTo>
                    <a:pt x="96" y="164"/>
                  </a:lnTo>
                  <a:lnTo>
                    <a:pt x="104" y="171"/>
                  </a:lnTo>
                  <a:lnTo>
                    <a:pt x="104" y="171"/>
                  </a:lnTo>
                  <a:lnTo>
                    <a:pt x="108" y="171"/>
                  </a:lnTo>
                  <a:lnTo>
                    <a:pt x="110" y="169"/>
                  </a:lnTo>
                  <a:lnTo>
                    <a:pt x="116" y="165"/>
                  </a:lnTo>
                  <a:lnTo>
                    <a:pt x="120" y="165"/>
                  </a:lnTo>
                  <a:lnTo>
                    <a:pt x="132" y="172"/>
                  </a:lnTo>
                  <a:lnTo>
                    <a:pt x="142" y="174"/>
                  </a:lnTo>
                  <a:lnTo>
                    <a:pt x="146" y="174"/>
                  </a:lnTo>
                  <a:lnTo>
                    <a:pt x="156" y="165"/>
                  </a:lnTo>
                  <a:lnTo>
                    <a:pt x="176" y="164"/>
                  </a:lnTo>
                  <a:lnTo>
                    <a:pt x="185" y="167"/>
                  </a:lnTo>
                  <a:lnTo>
                    <a:pt x="188" y="167"/>
                  </a:lnTo>
                  <a:lnTo>
                    <a:pt x="190" y="167"/>
                  </a:lnTo>
                  <a:lnTo>
                    <a:pt x="192" y="164"/>
                  </a:lnTo>
                  <a:lnTo>
                    <a:pt x="192" y="164"/>
                  </a:lnTo>
                  <a:lnTo>
                    <a:pt x="194" y="162"/>
                  </a:lnTo>
                  <a:lnTo>
                    <a:pt x="195" y="162"/>
                  </a:lnTo>
                  <a:lnTo>
                    <a:pt x="199" y="162"/>
                  </a:lnTo>
                  <a:lnTo>
                    <a:pt x="199" y="158"/>
                  </a:lnTo>
                  <a:lnTo>
                    <a:pt x="200" y="158"/>
                  </a:lnTo>
                  <a:lnTo>
                    <a:pt x="200" y="158"/>
                  </a:lnTo>
                  <a:lnTo>
                    <a:pt x="199" y="157"/>
                  </a:lnTo>
                  <a:lnTo>
                    <a:pt x="199" y="155"/>
                  </a:lnTo>
                  <a:lnTo>
                    <a:pt x="199" y="153"/>
                  </a:lnTo>
                  <a:lnTo>
                    <a:pt x="199" y="152"/>
                  </a:lnTo>
                  <a:lnTo>
                    <a:pt x="200" y="150"/>
                  </a:lnTo>
                  <a:lnTo>
                    <a:pt x="202" y="150"/>
                  </a:lnTo>
                  <a:lnTo>
                    <a:pt x="204" y="150"/>
                  </a:lnTo>
                  <a:lnTo>
                    <a:pt x="204" y="146"/>
                  </a:lnTo>
                  <a:lnTo>
                    <a:pt x="204" y="145"/>
                  </a:lnTo>
                  <a:lnTo>
                    <a:pt x="207" y="145"/>
                  </a:lnTo>
                  <a:lnTo>
                    <a:pt x="207" y="141"/>
                  </a:lnTo>
                  <a:lnTo>
                    <a:pt x="209" y="141"/>
                  </a:lnTo>
                  <a:lnTo>
                    <a:pt x="209" y="138"/>
                  </a:lnTo>
                  <a:lnTo>
                    <a:pt x="235" y="109"/>
                  </a:lnTo>
                  <a:lnTo>
                    <a:pt x="240" y="59"/>
                  </a:lnTo>
                  <a:lnTo>
                    <a:pt x="243" y="52"/>
                  </a:lnTo>
                  <a:lnTo>
                    <a:pt x="235" y="47"/>
                  </a:lnTo>
                  <a:lnTo>
                    <a:pt x="233" y="43"/>
                  </a:lnTo>
                  <a:lnTo>
                    <a:pt x="231" y="38"/>
                  </a:lnTo>
                  <a:lnTo>
                    <a:pt x="231" y="36"/>
                  </a:lnTo>
                  <a:lnTo>
                    <a:pt x="230" y="33"/>
                  </a:lnTo>
                  <a:lnTo>
                    <a:pt x="230" y="9"/>
                  </a:lnTo>
                  <a:lnTo>
                    <a:pt x="224" y="11"/>
                  </a:lnTo>
                  <a:lnTo>
                    <a:pt x="221" y="7"/>
                  </a:lnTo>
                  <a:lnTo>
                    <a:pt x="218" y="4"/>
                  </a:lnTo>
                  <a:lnTo>
                    <a:pt x="216" y="4"/>
                  </a:lnTo>
                  <a:lnTo>
                    <a:pt x="214" y="2"/>
                  </a:lnTo>
                  <a:lnTo>
                    <a:pt x="180" y="0"/>
                  </a:lnTo>
                  <a:lnTo>
                    <a:pt x="86" y="66"/>
                  </a:lnTo>
                  <a:lnTo>
                    <a:pt x="62" y="73"/>
                  </a:lnTo>
                  <a:lnTo>
                    <a:pt x="62" y="73"/>
                  </a:lnTo>
                  <a:lnTo>
                    <a:pt x="62" y="73"/>
                  </a:lnTo>
                  <a:lnTo>
                    <a:pt x="62" y="76"/>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0" name="Freeform 91"/>
            <p:cNvSpPr>
              <a:spLocks/>
            </p:cNvSpPr>
            <p:nvPr/>
          </p:nvSpPr>
          <p:spPr bwMode="auto">
            <a:xfrm>
              <a:off x="541" y="2689"/>
              <a:ext cx="243" cy="191"/>
            </a:xfrm>
            <a:custGeom>
              <a:avLst/>
              <a:gdLst>
                <a:gd name="T0" fmla="*/ 62 w 243"/>
                <a:gd name="T1" fmla="*/ 122 h 191"/>
                <a:gd name="T2" fmla="*/ 58 w 243"/>
                <a:gd name="T3" fmla="*/ 124 h 191"/>
                <a:gd name="T4" fmla="*/ 56 w 243"/>
                <a:gd name="T5" fmla="*/ 128 h 191"/>
                <a:gd name="T6" fmla="*/ 51 w 243"/>
                <a:gd name="T7" fmla="*/ 131 h 191"/>
                <a:gd name="T8" fmla="*/ 44 w 243"/>
                <a:gd name="T9" fmla="*/ 133 h 191"/>
                <a:gd name="T10" fmla="*/ 43 w 243"/>
                <a:gd name="T11" fmla="*/ 133 h 191"/>
                <a:gd name="T12" fmla="*/ 12 w 243"/>
                <a:gd name="T13" fmla="*/ 140 h 191"/>
                <a:gd name="T14" fmla="*/ 0 w 243"/>
                <a:gd name="T15" fmla="*/ 140 h 191"/>
                <a:gd name="T16" fmla="*/ 0 w 243"/>
                <a:gd name="T17" fmla="*/ 146 h 191"/>
                <a:gd name="T18" fmla="*/ 3 w 243"/>
                <a:gd name="T19" fmla="*/ 150 h 191"/>
                <a:gd name="T20" fmla="*/ 3 w 243"/>
                <a:gd name="T21" fmla="*/ 153 h 191"/>
                <a:gd name="T22" fmla="*/ 19 w 243"/>
                <a:gd name="T23" fmla="*/ 174 h 191"/>
                <a:gd name="T24" fmla="*/ 26 w 243"/>
                <a:gd name="T25" fmla="*/ 177 h 191"/>
                <a:gd name="T26" fmla="*/ 27 w 243"/>
                <a:gd name="T27" fmla="*/ 176 h 191"/>
                <a:gd name="T28" fmla="*/ 31 w 243"/>
                <a:gd name="T29" fmla="*/ 176 h 191"/>
                <a:gd name="T30" fmla="*/ 32 w 243"/>
                <a:gd name="T31" fmla="*/ 179 h 191"/>
                <a:gd name="T32" fmla="*/ 31 w 243"/>
                <a:gd name="T33" fmla="*/ 181 h 191"/>
                <a:gd name="T34" fmla="*/ 31 w 243"/>
                <a:gd name="T35" fmla="*/ 183 h 191"/>
                <a:gd name="T36" fmla="*/ 38 w 243"/>
                <a:gd name="T37" fmla="*/ 186 h 191"/>
                <a:gd name="T38" fmla="*/ 34 w 243"/>
                <a:gd name="T39" fmla="*/ 183 h 191"/>
                <a:gd name="T40" fmla="*/ 41 w 243"/>
                <a:gd name="T41" fmla="*/ 181 h 191"/>
                <a:gd name="T42" fmla="*/ 53 w 243"/>
                <a:gd name="T43" fmla="*/ 179 h 191"/>
                <a:gd name="T44" fmla="*/ 55 w 243"/>
                <a:gd name="T45" fmla="*/ 176 h 191"/>
                <a:gd name="T46" fmla="*/ 58 w 243"/>
                <a:gd name="T47" fmla="*/ 174 h 191"/>
                <a:gd name="T48" fmla="*/ 67 w 243"/>
                <a:gd name="T49" fmla="*/ 160 h 191"/>
                <a:gd name="T50" fmla="*/ 96 w 243"/>
                <a:gd name="T51" fmla="*/ 164 h 191"/>
                <a:gd name="T52" fmla="*/ 104 w 243"/>
                <a:gd name="T53" fmla="*/ 171 h 191"/>
                <a:gd name="T54" fmla="*/ 110 w 243"/>
                <a:gd name="T55" fmla="*/ 169 h 191"/>
                <a:gd name="T56" fmla="*/ 120 w 243"/>
                <a:gd name="T57" fmla="*/ 165 h 191"/>
                <a:gd name="T58" fmla="*/ 142 w 243"/>
                <a:gd name="T59" fmla="*/ 174 h 191"/>
                <a:gd name="T60" fmla="*/ 156 w 243"/>
                <a:gd name="T61" fmla="*/ 165 h 191"/>
                <a:gd name="T62" fmla="*/ 185 w 243"/>
                <a:gd name="T63" fmla="*/ 167 h 191"/>
                <a:gd name="T64" fmla="*/ 190 w 243"/>
                <a:gd name="T65" fmla="*/ 167 h 191"/>
                <a:gd name="T66" fmla="*/ 192 w 243"/>
                <a:gd name="T67" fmla="*/ 164 h 191"/>
                <a:gd name="T68" fmla="*/ 195 w 243"/>
                <a:gd name="T69" fmla="*/ 162 h 191"/>
                <a:gd name="T70" fmla="*/ 199 w 243"/>
                <a:gd name="T71" fmla="*/ 158 h 191"/>
                <a:gd name="T72" fmla="*/ 200 w 243"/>
                <a:gd name="T73" fmla="*/ 158 h 191"/>
                <a:gd name="T74" fmla="*/ 199 w 243"/>
                <a:gd name="T75" fmla="*/ 155 h 191"/>
                <a:gd name="T76" fmla="*/ 199 w 243"/>
                <a:gd name="T77" fmla="*/ 152 h 191"/>
                <a:gd name="T78" fmla="*/ 202 w 243"/>
                <a:gd name="T79" fmla="*/ 150 h 191"/>
                <a:gd name="T80" fmla="*/ 204 w 243"/>
                <a:gd name="T81" fmla="*/ 146 h 191"/>
                <a:gd name="T82" fmla="*/ 207 w 243"/>
                <a:gd name="T83" fmla="*/ 145 h 191"/>
                <a:gd name="T84" fmla="*/ 209 w 243"/>
                <a:gd name="T85" fmla="*/ 141 h 191"/>
                <a:gd name="T86" fmla="*/ 235 w 243"/>
                <a:gd name="T87" fmla="*/ 109 h 191"/>
                <a:gd name="T88" fmla="*/ 243 w 243"/>
                <a:gd name="T89" fmla="*/ 52 h 191"/>
                <a:gd name="T90" fmla="*/ 233 w 243"/>
                <a:gd name="T91" fmla="*/ 43 h 191"/>
                <a:gd name="T92" fmla="*/ 231 w 243"/>
                <a:gd name="T93" fmla="*/ 36 h 191"/>
                <a:gd name="T94" fmla="*/ 230 w 243"/>
                <a:gd name="T95" fmla="*/ 9 h 191"/>
                <a:gd name="T96" fmla="*/ 221 w 243"/>
                <a:gd name="T97" fmla="*/ 7 h 191"/>
                <a:gd name="T98" fmla="*/ 216 w 243"/>
                <a:gd name="T99" fmla="*/ 4 h 191"/>
                <a:gd name="T100" fmla="*/ 180 w 243"/>
                <a:gd name="T101" fmla="*/ 0 h 191"/>
                <a:gd name="T102" fmla="*/ 62 w 243"/>
                <a:gd name="T103" fmla="*/ 73 h 191"/>
                <a:gd name="T104" fmla="*/ 62 w 243"/>
                <a:gd name="T105" fmla="*/ 73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3" h="191">
                  <a:moveTo>
                    <a:pt x="62" y="76"/>
                  </a:moveTo>
                  <a:lnTo>
                    <a:pt x="62" y="122"/>
                  </a:lnTo>
                  <a:lnTo>
                    <a:pt x="60" y="122"/>
                  </a:lnTo>
                  <a:lnTo>
                    <a:pt x="58" y="124"/>
                  </a:lnTo>
                  <a:lnTo>
                    <a:pt x="56" y="126"/>
                  </a:lnTo>
                  <a:lnTo>
                    <a:pt x="56" y="128"/>
                  </a:lnTo>
                  <a:lnTo>
                    <a:pt x="53" y="129"/>
                  </a:lnTo>
                  <a:lnTo>
                    <a:pt x="51" y="131"/>
                  </a:lnTo>
                  <a:lnTo>
                    <a:pt x="51" y="133"/>
                  </a:lnTo>
                  <a:lnTo>
                    <a:pt x="44" y="133"/>
                  </a:lnTo>
                  <a:lnTo>
                    <a:pt x="44" y="134"/>
                  </a:lnTo>
                  <a:lnTo>
                    <a:pt x="43" y="133"/>
                  </a:lnTo>
                  <a:lnTo>
                    <a:pt x="19" y="134"/>
                  </a:lnTo>
                  <a:lnTo>
                    <a:pt x="12" y="140"/>
                  </a:lnTo>
                  <a:lnTo>
                    <a:pt x="2" y="140"/>
                  </a:lnTo>
                  <a:lnTo>
                    <a:pt x="0" y="140"/>
                  </a:lnTo>
                  <a:lnTo>
                    <a:pt x="0" y="143"/>
                  </a:lnTo>
                  <a:lnTo>
                    <a:pt x="0" y="146"/>
                  </a:lnTo>
                  <a:lnTo>
                    <a:pt x="0" y="146"/>
                  </a:lnTo>
                  <a:lnTo>
                    <a:pt x="3" y="150"/>
                  </a:lnTo>
                  <a:lnTo>
                    <a:pt x="3" y="150"/>
                  </a:lnTo>
                  <a:lnTo>
                    <a:pt x="3" y="153"/>
                  </a:lnTo>
                  <a:lnTo>
                    <a:pt x="3" y="155"/>
                  </a:lnTo>
                  <a:lnTo>
                    <a:pt x="19" y="174"/>
                  </a:lnTo>
                  <a:lnTo>
                    <a:pt x="24" y="177"/>
                  </a:lnTo>
                  <a:lnTo>
                    <a:pt x="26" y="177"/>
                  </a:lnTo>
                  <a:lnTo>
                    <a:pt x="27" y="176"/>
                  </a:lnTo>
                  <a:lnTo>
                    <a:pt x="27" y="176"/>
                  </a:lnTo>
                  <a:lnTo>
                    <a:pt x="29" y="174"/>
                  </a:lnTo>
                  <a:lnTo>
                    <a:pt x="31" y="176"/>
                  </a:lnTo>
                  <a:lnTo>
                    <a:pt x="32" y="179"/>
                  </a:lnTo>
                  <a:lnTo>
                    <a:pt x="32" y="179"/>
                  </a:lnTo>
                  <a:lnTo>
                    <a:pt x="31" y="179"/>
                  </a:lnTo>
                  <a:lnTo>
                    <a:pt x="31" y="181"/>
                  </a:lnTo>
                  <a:lnTo>
                    <a:pt x="31" y="181"/>
                  </a:lnTo>
                  <a:lnTo>
                    <a:pt x="31" y="183"/>
                  </a:lnTo>
                  <a:lnTo>
                    <a:pt x="34" y="188"/>
                  </a:lnTo>
                  <a:lnTo>
                    <a:pt x="38" y="186"/>
                  </a:lnTo>
                  <a:lnTo>
                    <a:pt x="36" y="184"/>
                  </a:lnTo>
                  <a:lnTo>
                    <a:pt x="34" y="183"/>
                  </a:lnTo>
                  <a:lnTo>
                    <a:pt x="39" y="181"/>
                  </a:lnTo>
                  <a:lnTo>
                    <a:pt x="41" y="181"/>
                  </a:lnTo>
                  <a:lnTo>
                    <a:pt x="53" y="191"/>
                  </a:lnTo>
                  <a:lnTo>
                    <a:pt x="53" y="179"/>
                  </a:lnTo>
                  <a:lnTo>
                    <a:pt x="55" y="177"/>
                  </a:lnTo>
                  <a:lnTo>
                    <a:pt x="55" y="176"/>
                  </a:lnTo>
                  <a:lnTo>
                    <a:pt x="56" y="176"/>
                  </a:lnTo>
                  <a:lnTo>
                    <a:pt x="58" y="174"/>
                  </a:lnTo>
                  <a:lnTo>
                    <a:pt x="62" y="164"/>
                  </a:lnTo>
                  <a:lnTo>
                    <a:pt x="67" y="160"/>
                  </a:lnTo>
                  <a:lnTo>
                    <a:pt x="86" y="158"/>
                  </a:lnTo>
                  <a:lnTo>
                    <a:pt x="96" y="164"/>
                  </a:lnTo>
                  <a:lnTo>
                    <a:pt x="104" y="171"/>
                  </a:lnTo>
                  <a:lnTo>
                    <a:pt x="104" y="171"/>
                  </a:lnTo>
                  <a:lnTo>
                    <a:pt x="108" y="171"/>
                  </a:lnTo>
                  <a:lnTo>
                    <a:pt x="110" y="169"/>
                  </a:lnTo>
                  <a:lnTo>
                    <a:pt x="116" y="165"/>
                  </a:lnTo>
                  <a:lnTo>
                    <a:pt x="120" y="165"/>
                  </a:lnTo>
                  <a:lnTo>
                    <a:pt x="132" y="172"/>
                  </a:lnTo>
                  <a:lnTo>
                    <a:pt x="142" y="174"/>
                  </a:lnTo>
                  <a:lnTo>
                    <a:pt x="146" y="174"/>
                  </a:lnTo>
                  <a:lnTo>
                    <a:pt x="156" y="165"/>
                  </a:lnTo>
                  <a:lnTo>
                    <a:pt x="176" y="164"/>
                  </a:lnTo>
                  <a:lnTo>
                    <a:pt x="185" y="167"/>
                  </a:lnTo>
                  <a:lnTo>
                    <a:pt x="188" y="167"/>
                  </a:lnTo>
                  <a:lnTo>
                    <a:pt x="190" y="167"/>
                  </a:lnTo>
                  <a:lnTo>
                    <a:pt x="192" y="164"/>
                  </a:lnTo>
                  <a:lnTo>
                    <a:pt x="192" y="164"/>
                  </a:lnTo>
                  <a:lnTo>
                    <a:pt x="194" y="162"/>
                  </a:lnTo>
                  <a:lnTo>
                    <a:pt x="195" y="162"/>
                  </a:lnTo>
                  <a:lnTo>
                    <a:pt x="199" y="162"/>
                  </a:lnTo>
                  <a:lnTo>
                    <a:pt x="199" y="158"/>
                  </a:lnTo>
                  <a:lnTo>
                    <a:pt x="200" y="158"/>
                  </a:lnTo>
                  <a:lnTo>
                    <a:pt x="200" y="158"/>
                  </a:lnTo>
                  <a:lnTo>
                    <a:pt x="199" y="157"/>
                  </a:lnTo>
                  <a:lnTo>
                    <a:pt x="199" y="155"/>
                  </a:lnTo>
                  <a:lnTo>
                    <a:pt x="199" y="153"/>
                  </a:lnTo>
                  <a:lnTo>
                    <a:pt x="199" y="152"/>
                  </a:lnTo>
                  <a:lnTo>
                    <a:pt x="200" y="150"/>
                  </a:lnTo>
                  <a:lnTo>
                    <a:pt x="202" y="150"/>
                  </a:lnTo>
                  <a:lnTo>
                    <a:pt x="204" y="150"/>
                  </a:lnTo>
                  <a:lnTo>
                    <a:pt x="204" y="146"/>
                  </a:lnTo>
                  <a:lnTo>
                    <a:pt x="204" y="145"/>
                  </a:lnTo>
                  <a:lnTo>
                    <a:pt x="207" y="145"/>
                  </a:lnTo>
                  <a:lnTo>
                    <a:pt x="207" y="141"/>
                  </a:lnTo>
                  <a:lnTo>
                    <a:pt x="209" y="141"/>
                  </a:lnTo>
                  <a:lnTo>
                    <a:pt x="209" y="138"/>
                  </a:lnTo>
                  <a:lnTo>
                    <a:pt x="235" y="109"/>
                  </a:lnTo>
                  <a:lnTo>
                    <a:pt x="240" y="59"/>
                  </a:lnTo>
                  <a:lnTo>
                    <a:pt x="243" y="52"/>
                  </a:lnTo>
                  <a:lnTo>
                    <a:pt x="235" y="47"/>
                  </a:lnTo>
                  <a:lnTo>
                    <a:pt x="233" y="43"/>
                  </a:lnTo>
                  <a:lnTo>
                    <a:pt x="231" y="38"/>
                  </a:lnTo>
                  <a:lnTo>
                    <a:pt x="231" y="36"/>
                  </a:lnTo>
                  <a:lnTo>
                    <a:pt x="230" y="33"/>
                  </a:lnTo>
                  <a:lnTo>
                    <a:pt x="230" y="9"/>
                  </a:lnTo>
                  <a:lnTo>
                    <a:pt x="224" y="11"/>
                  </a:lnTo>
                  <a:lnTo>
                    <a:pt x="221" y="7"/>
                  </a:lnTo>
                  <a:lnTo>
                    <a:pt x="218" y="4"/>
                  </a:lnTo>
                  <a:lnTo>
                    <a:pt x="216" y="4"/>
                  </a:lnTo>
                  <a:lnTo>
                    <a:pt x="214" y="2"/>
                  </a:lnTo>
                  <a:lnTo>
                    <a:pt x="180" y="0"/>
                  </a:lnTo>
                  <a:lnTo>
                    <a:pt x="86" y="66"/>
                  </a:lnTo>
                  <a:lnTo>
                    <a:pt x="62" y="73"/>
                  </a:lnTo>
                  <a:lnTo>
                    <a:pt x="62" y="73"/>
                  </a:lnTo>
                  <a:lnTo>
                    <a:pt x="62" y="73"/>
                  </a:lnTo>
                  <a:lnTo>
                    <a:pt x="62" y="76"/>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1" name="Freeform 92"/>
            <p:cNvSpPr>
              <a:spLocks/>
            </p:cNvSpPr>
            <p:nvPr/>
          </p:nvSpPr>
          <p:spPr bwMode="auto">
            <a:xfrm>
              <a:off x="1384" y="3387"/>
              <a:ext cx="10" cy="9"/>
            </a:xfrm>
            <a:custGeom>
              <a:avLst/>
              <a:gdLst>
                <a:gd name="T0" fmla="*/ 2 w 10"/>
                <a:gd name="T1" fmla="*/ 2 h 9"/>
                <a:gd name="T2" fmla="*/ 0 w 10"/>
                <a:gd name="T3" fmla="*/ 2 h 9"/>
                <a:gd name="T4" fmla="*/ 7 w 10"/>
                <a:gd name="T5" fmla="*/ 0 h 9"/>
                <a:gd name="T6" fmla="*/ 9 w 10"/>
                <a:gd name="T7" fmla="*/ 2 h 9"/>
                <a:gd name="T8" fmla="*/ 10 w 10"/>
                <a:gd name="T9" fmla="*/ 6 h 9"/>
                <a:gd name="T10" fmla="*/ 10 w 10"/>
                <a:gd name="T11" fmla="*/ 9 h 9"/>
                <a:gd name="T12" fmla="*/ 7 w 10"/>
                <a:gd name="T13" fmla="*/ 9 h 9"/>
                <a:gd name="T14" fmla="*/ 5 w 10"/>
                <a:gd name="T15" fmla="*/ 7 h 9"/>
                <a:gd name="T16" fmla="*/ 4 w 10"/>
                <a:gd name="T17" fmla="*/ 6 h 9"/>
                <a:gd name="T18" fmla="*/ 2 w 10"/>
                <a:gd name="T19"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9">
                  <a:moveTo>
                    <a:pt x="2" y="2"/>
                  </a:moveTo>
                  <a:lnTo>
                    <a:pt x="0" y="2"/>
                  </a:lnTo>
                  <a:lnTo>
                    <a:pt x="7" y="0"/>
                  </a:lnTo>
                  <a:lnTo>
                    <a:pt x="9" y="2"/>
                  </a:lnTo>
                  <a:lnTo>
                    <a:pt x="10" y="6"/>
                  </a:lnTo>
                  <a:lnTo>
                    <a:pt x="10" y="9"/>
                  </a:lnTo>
                  <a:lnTo>
                    <a:pt x="7" y="9"/>
                  </a:lnTo>
                  <a:lnTo>
                    <a:pt x="5" y="7"/>
                  </a:lnTo>
                  <a:lnTo>
                    <a:pt x="4" y="6"/>
                  </a:lnTo>
                  <a:lnTo>
                    <a:pt x="2"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2" name="Freeform 93"/>
            <p:cNvSpPr>
              <a:spLocks/>
            </p:cNvSpPr>
            <p:nvPr/>
          </p:nvSpPr>
          <p:spPr bwMode="auto">
            <a:xfrm>
              <a:off x="1384" y="3387"/>
              <a:ext cx="10" cy="9"/>
            </a:xfrm>
            <a:custGeom>
              <a:avLst/>
              <a:gdLst>
                <a:gd name="T0" fmla="*/ 2 w 10"/>
                <a:gd name="T1" fmla="*/ 2 h 9"/>
                <a:gd name="T2" fmla="*/ 0 w 10"/>
                <a:gd name="T3" fmla="*/ 2 h 9"/>
                <a:gd name="T4" fmla="*/ 7 w 10"/>
                <a:gd name="T5" fmla="*/ 0 h 9"/>
                <a:gd name="T6" fmla="*/ 9 w 10"/>
                <a:gd name="T7" fmla="*/ 2 h 9"/>
                <a:gd name="T8" fmla="*/ 10 w 10"/>
                <a:gd name="T9" fmla="*/ 6 h 9"/>
                <a:gd name="T10" fmla="*/ 10 w 10"/>
                <a:gd name="T11" fmla="*/ 9 h 9"/>
                <a:gd name="T12" fmla="*/ 7 w 10"/>
                <a:gd name="T13" fmla="*/ 9 h 9"/>
                <a:gd name="T14" fmla="*/ 5 w 10"/>
                <a:gd name="T15" fmla="*/ 7 h 9"/>
                <a:gd name="T16" fmla="*/ 4 w 10"/>
                <a:gd name="T17" fmla="*/ 6 h 9"/>
                <a:gd name="T18" fmla="*/ 2 w 10"/>
                <a:gd name="T19"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9">
                  <a:moveTo>
                    <a:pt x="2" y="2"/>
                  </a:moveTo>
                  <a:lnTo>
                    <a:pt x="0" y="2"/>
                  </a:lnTo>
                  <a:lnTo>
                    <a:pt x="7" y="0"/>
                  </a:lnTo>
                  <a:lnTo>
                    <a:pt x="9" y="2"/>
                  </a:lnTo>
                  <a:lnTo>
                    <a:pt x="10" y="6"/>
                  </a:lnTo>
                  <a:lnTo>
                    <a:pt x="10" y="9"/>
                  </a:lnTo>
                  <a:lnTo>
                    <a:pt x="7" y="9"/>
                  </a:lnTo>
                  <a:lnTo>
                    <a:pt x="5" y="7"/>
                  </a:lnTo>
                  <a:lnTo>
                    <a:pt x="4" y="6"/>
                  </a:lnTo>
                  <a:lnTo>
                    <a:pt x="2"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3" name="Freeform 94"/>
            <p:cNvSpPr>
              <a:spLocks/>
            </p:cNvSpPr>
            <p:nvPr/>
          </p:nvSpPr>
          <p:spPr bwMode="auto">
            <a:xfrm>
              <a:off x="668" y="2863"/>
              <a:ext cx="118" cy="174"/>
            </a:xfrm>
            <a:custGeom>
              <a:avLst/>
              <a:gdLst>
                <a:gd name="T0" fmla="*/ 20 w 118"/>
                <a:gd name="T1" fmla="*/ 165 h 174"/>
                <a:gd name="T2" fmla="*/ 24 w 118"/>
                <a:gd name="T3" fmla="*/ 148 h 174"/>
                <a:gd name="T4" fmla="*/ 19 w 118"/>
                <a:gd name="T5" fmla="*/ 143 h 174"/>
                <a:gd name="T6" fmla="*/ 19 w 118"/>
                <a:gd name="T7" fmla="*/ 141 h 174"/>
                <a:gd name="T8" fmla="*/ 20 w 118"/>
                <a:gd name="T9" fmla="*/ 139 h 174"/>
                <a:gd name="T10" fmla="*/ 19 w 118"/>
                <a:gd name="T11" fmla="*/ 136 h 174"/>
                <a:gd name="T12" fmla="*/ 17 w 118"/>
                <a:gd name="T13" fmla="*/ 138 h 174"/>
                <a:gd name="T14" fmla="*/ 10 w 118"/>
                <a:gd name="T15" fmla="*/ 134 h 174"/>
                <a:gd name="T16" fmla="*/ 3 w 118"/>
                <a:gd name="T17" fmla="*/ 127 h 174"/>
                <a:gd name="T18" fmla="*/ 1 w 118"/>
                <a:gd name="T19" fmla="*/ 127 h 174"/>
                <a:gd name="T20" fmla="*/ 0 w 118"/>
                <a:gd name="T21" fmla="*/ 125 h 174"/>
                <a:gd name="T22" fmla="*/ 3 w 118"/>
                <a:gd name="T23" fmla="*/ 122 h 174"/>
                <a:gd name="T24" fmla="*/ 7 w 118"/>
                <a:gd name="T25" fmla="*/ 108 h 174"/>
                <a:gd name="T26" fmla="*/ 17 w 118"/>
                <a:gd name="T27" fmla="*/ 96 h 174"/>
                <a:gd name="T28" fmla="*/ 32 w 118"/>
                <a:gd name="T29" fmla="*/ 91 h 174"/>
                <a:gd name="T30" fmla="*/ 37 w 118"/>
                <a:gd name="T31" fmla="*/ 95 h 174"/>
                <a:gd name="T32" fmla="*/ 37 w 118"/>
                <a:gd name="T33" fmla="*/ 96 h 174"/>
                <a:gd name="T34" fmla="*/ 44 w 118"/>
                <a:gd name="T35" fmla="*/ 98 h 174"/>
                <a:gd name="T36" fmla="*/ 60 w 118"/>
                <a:gd name="T37" fmla="*/ 67 h 174"/>
                <a:gd name="T38" fmla="*/ 67 w 118"/>
                <a:gd name="T39" fmla="*/ 62 h 174"/>
                <a:gd name="T40" fmla="*/ 80 w 118"/>
                <a:gd name="T41" fmla="*/ 24 h 174"/>
                <a:gd name="T42" fmla="*/ 87 w 118"/>
                <a:gd name="T43" fmla="*/ 21 h 174"/>
                <a:gd name="T44" fmla="*/ 92 w 118"/>
                <a:gd name="T45" fmla="*/ 9 h 174"/>
                <a:gd name="T46" fmla="*/ 91 w 118"/>
                <a:gd name="T47" fmla="*/ 7 h 174"/>
                <a:gd name="T48" fmla="*/ 87 w 118"/>
                <a:gd name="T49" fmla="*/ 3 h 174"/>
                <a:gd name="T50" fmla="*/ 91 w 118"/>
                <a:gd name="T51" fmla="*/ 0 h 174"/>
                <a:gd name="T52" fmla="*/ 96 w 118"/>
                <a:gd name="T53" fmla="*/ 2 h 174"/>
                <a:gd name="T54" fmla="*/ 101 w 118"/>
                <a:gd name="T55" fmla="*/ 14 h 174"/>
                <a:gd name="T56" fmla="*/ 106 w 118"/>
                <a:gd name="T57" fmla="*/ 40 h 174"/>
                <a:gd name="T58" fmla="*/ 106 w 118"/>
                <a:gd name="T59" fmla="*/ 45 h 174"/>
                <a:gd name="T60" fmla="*/ 96 w 118"/>
                <a:gd name="T61" fmla="*/ 43 h 174"/>
                <a:gd name="T62" fmla="*/ 89 w 118"/>
                <a:gd name="T63" fmla="*/ 45 h 174"/>
                <a:gd name="T64" fmla="*/ 87 w 118"/>
                <a:gd name="T65" fmla="*/ 50 h 174"/>
                <a:gd name="T66" fmla="*/ 91 w 118"/>
                <a:gd name="T67" fmla="*/ 58 h 174"/>
                <a:gd name="T68" fmla="*/ 99 w 118"/>
                <a:gd name="T69" fmla="*/ 62 h 174"/>
                <a:gd name="T70" fmla="*/ 106 w 118"/>
                <a:gd name="T71" fmla="*/ 82 h 174"/>
                <a:gd name="T72" fmla="*/ 94 w 118"/>
                <a:gd name="T73" fmla="*/ 107 h 174"/>
                <a:gd name="T74" fmla="*/ 94 w 118"/>
                <a:gd name="T75" fmla="*/ 115 h 174"/>
                <a:gd name="T76" fmla="*/ 109 w 118"/>
                <a:gd name="T77" fmla="*/ 148 h 174"/>
                <a:gd name="T78" fmla="*/ 118 w 118"/>
                <a:gd name="T79" fmla="*/ 155 h 174"/>
                <a:gd name="T80" fmla="*/ 118 w 118"/>
                <a:gd name="T81" fmla="*/ 168 h 174"/>
                <a:gd name="T82" fmla="*/ 116 w 118"/>
                <a:gd name="T83" fmla="*/ 174 h 174"/>
                <a:gd name="T84" fmla="*/ 106 w 118"/>
                <a:gd name="T85" fmla="*/ 168 h 174"/>
                <a:gd name="T86" fmla="*/ 96 w 118"/>
                <a:gd name="T87" fmla="*/ 16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8" h="174">
                  <a:moveTo>
                    <a:pt x="75" y="165"/>
                  </a:moveTo>
                  <a:lnTo>
                    <a:pt x="20" y="165"/>
                  </a:lnTo>
                  <a:lnTo>
                    <a:pt x="22" y="150"/>
                  </a:lnTo>
                  <a:lnTo>
                    <a:pt x="24" y="148"/>
                  </a:lnTo>
                  <a:lnTo>
                    <a:pt x="20" y="144"/>
                  </a:lnTo>
                  <a:lnTo>
                    <a:pt x="19" y="143"/>
                  </a:lnTo>
                  <a:lnTo>
                    <a:pt x="19" y="141"/>
                  </a:lnTo>
                  <a:lnTo>
                    <a:pt x="19" y="141"/>
                  </a:lnTo>
                  <a:lnTo>
                    <a:pt x="19" y="139"/>
                  </a:lnTo>
                  <a:lnTo>
                    <a:pt x="20" y="139"/>
                  </a:lnTo>
                  <a:lnTo>
                    <a:pt x="19" y="136"/>
                  </a:lnTo>
                  <a:lnTo>
                    <a:pt x="19" y="136"/>
                  </a:lnTo>
                  <a:lnTo>
                    <a:pt x="17" y="136"/>
                  </a:lnTo>
                  <a:lnTo>
                    <a:pt x="17" y="138"/>
                  </a:lnTo>
                  <a:lnTo>
                    <a:pt x="15" y="138"/>
                  </a:lnTo>
                  <a:lnTo>
                    <a:pt x="10" y="134"/>
                  </a:lnTo>
                  <a:lnTo>
                    <a:pt x="7" y="127"/>
                  </a:lnTo>
                  <a:lnTo>
                    <a:pt x="3" y="127"/>
                  </a:lnTo>
                  <a:lnTo>
                    <a:pt x="3" y="129"/>
                  </a:lnTo>
                  <a:lnTo>
                    <a:pt x="1" y="127"/>
                  </a:lnTo>
                  <a:lnTo>
                    <a:pt x="1" y="125"/>
                  </a:lnTo>
                  <a:lnTo>
                    <a:pt x="0" y="125"/>
                  </a:lnTo>
                  <a:lnTo>
                    <a:pt x="1" y="124"/>
                  </a:lnTo>
                  <a:lnTo>
                    <a:pt x="3" y="122"/>
                  </a:lnTo>
                  <a:lnTo>
                    <a:pt x="5" y="117"/>
                  </a:lnTo>
                  <a:lnTo>
                    <a:pt x="7" y="108"/>
                  </a:lnTo>
                  <a:lnTo>
                    <a:pt x="13" y="98"/>
                  </a:lnTo>
                  <a:lnTo>
                    <a:pt x="17" y="96"/>
                  </a:lnTo>
                  <a:lnTo>
                    <a:pt x="19" y="93"/>
                  </a:lnTo>
                  <a:lnTo>
                    <a:pt x="32" y="91"/>
                  </a:lnTo>
                  <a:lnTo>
                    <a:pt x="36" y="95"/>
                  </a:lnTo>
                  <a:lnTo>
                    <a:pt x="37" y="95"/>
                  </a:lnTo>
                  <a:lnTo>
                    <a:pt x="37" y="96"/>
                  </a:lnTo>
                  <a:lnTo>
                    <a:pt x="37" y="96"/>
                  </a:lnTo>
                  <a:lnTo>
                    <a:pt x="41" y="98"/>
                  </a:lnTo>
                  <a:lnTo>
                    <a:pt x="44" y="98"/>
                  </a:lnTo>
                  <a:lnTo>
                    <a:pt x="46" y="98"/>
                  </a:lnTo>
                  <a:lnTo>
                    <a:pt x="60" y="67"/>
                  </a:lnTo>
                  <a:lnTo>
                    <a:pt x="63" y="64"/>
                  </a:lnTo>
                  <a:lnTo>
                    <a:pt x="67" y="62"/>
                  </a:lnTo>
                  <a:lnTo>
                    <a:pt x="77" y="31"/>
                  </a:lnTo>
                  <a:lnTo>
                    <a:pt x="80" y="24"/>
                  </a:lnTo>
                  <a:lnTo>
                    <a:pt x="87" y="22"/>
                  </a:lnTo>
                  <a:lnTo>
                    <a:pt x="87" y="21"/>
                  </a:lnTo>
                  <a:lnTo>
                    <a:pt x="92" y="17"/>
                  </a:lnTo>
                  <a:lnTo>
                    <a:pt x="92" y="9"/>
                  </a:lnTo>
                  <a:lnTo>
                    <a:pt x="92" y="7"/>
                  </a:lnTo>
                  <a:lnTo>
                    <a:pt x="91" y="7"/>
                  </a:lnTo>
                  <a:lnTo>
                    <a:pt x="87" y="5"/>
                  </a:lnTo>
                  <a:lnTo>
                    <a:pt x="87" y="3"/>
                  </a:lnTo>
                  <a:lnTo>
                    <a:pt x="89" y="3"/>
                  </a:lnTo>
                  <a:lnTo>
                    <a:pt x="91" y="0"/>
                  </a:lnTo>
                  <a:lnTo>
                    <a:pt x="96" y="0"/>
                  </a:lnTo>
                  <a:lnTo>
                    <a:pt x="96" y="2"/>
                  </a:lnTo>
                  <a:lnTo>
                    <a:pt x="97" y="9"/>
                  </a:lnTo>
                  <a:lnTo>
                    <a:pt x="101" y="14"/>
                  </a:lnTo>
                  <a:lnTo>
                    <a:pt x="99" y="27"/>
                  </a:lnTo>
                  <a:lnTo>
                    <a:pt x="106" y="40"/>
                  </a:lnTo>
                  <a:lnTo>
                    <a:pt x="106" y="43"/>
                  </a:lnTo>
                  <a:lnTo>
                    <a:pt x="106" y="45"/>
                  </a:lnTo>
                  <a:lnTo>
                    <a:pt x="104" y="45"/>
                  </a:lnTo>
                  <a:lnTo>
                    <a:pt x="96" y="43"/>
                  </a:lnTo>
                  <a:lnTo>
                    <a:pt x="91" y="45"/>
                  </a:lnTo>
                  <a:lnTo>
                    <a:pt x="89" y="45"/>
                  </a:lnTo>
                  <a:lnTo>
                    <a:pt x="87" y="46"/>
                  </a:lnTo>
                  <a:lnTo>
                    <a:pt x="87" y="50"/>
                  </a:lnTo>
                  <a:lnTo>
                    <a:pt x="87" y="53"/>
                  </a:lnTo>
                  <a:lnTo>
                    <a:pt x="91" y="58"/>
                  </a:lnTo>
                  <a:lnTo>
                    <a:pt x="92" y="60"/>
                  </a:lnTo>
                  <a:lnTo>
                    <a:pt x="99" y="62"/>
                  </a:lnTo>
                  <a:lnTo>
                    <a:pt x="99" y="62"/>
                  </a:lnTo>
                  <a:lnTo>
                    <a:pt x="106" y="82"/>
                  </a:lnTo>
                  <a:lnTo>
                    <a:pt x="108" y="84"/>
                  </a:lnTo>
                  <a:lnTo>
                    <a:pt x="94" y="107"/>
                  </a:lnTo>
                  <a:lnTo>
                    <a:pt x="94" y="110"/>
                  </a:lnTo>
                  <a:lnTo>
                    <a:pt x="94" y="115"/>
                  </a:lnTo>
                  <a:lnTo>
                    <a:pt x="94" y="124"/>
                  </a:lnTo>
                  <a:lnTo>
                    <a:pt x="109" y="148"/>
                  </a:lnTo>
                  <a:lnTo>
                    <a:pt x="116" y="155"/>
                  </a:lnTo>
                  <a:lnTo>
                    <a:pt x="118" y="155"/>
                  </a:lnTo>
                  <a:lnTo>
                    <a:pt x="118" y="156"/>
                  </a:lnTo>
                  <a:lnTo>
                    <a:pt x="118" y="168"/>
                  </a:lnTo>
                  <a:lnTo>
                    <a:pt x="118" y="172"/>
                  </a:lnTo>
                  <a:lnTo>
                    <a:pt x="116" y="174"/>
                  </a:lnTo>
                  <a:lnTo>
                    <a:pt x="109" y="167"/>
                  </a:lnTo>
                  <a:lnTo>
                    <a:pt x="106" y="168"/>
                  </a:lnTo>
                  <a:lnTo>
                    <a:pt x="99" y="167"/>
                  </a:lnTo>
                  <a:lnTo>
                    <a:pt x="96" y="165"/>
                  </a:lnTo>
                  <a:lnTo>
                    <a:pt x="75" y="16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4" name="Freeform 95"/>
            <p:cNvSpPr>
              <a:spLocks/>
            </p:cNvSpPr>
            <p:nvPr/>
          </p:nvSpPr>
          <p:spPr bwMode="auto">
            <a:xfrm>
              <a:off x="668" y="2863"/>
              <a:ext cx="118" cy="174"/>
            </a:xfrm>
            <a:custGeom>
              <a:avLst/>
              <a:gdLst>
                <a:gd name="T0" fmla="*/ 20 w 118"/>
                <a:gd name="T1" fmla="*/ 165 h 174"/>
                <a:gd name="T2" fmla="*/ 24 w 118"/>
                <a:gd name="T3" fmla="*/ 148 h 174"/>
                <a:gd name="T4" fmla="*/ 19 w 118"/>
                <a:gd name="T5" fmla="*/ 143 h 174"/>
                <a:gd name="T6" fmla="*/ 19 w 118"/>
                <a:gd name="T7" fmla="*/ 141 h 174"/>
                <a:gd name="T8" fmla="*/ 20 w 118"/>
                <a:gd name="T9" fmla="*/ 139 h 174"/>
                <a:gd name="T10" fmla="*/ 19 w 118"/>
                <a:gd name="T11" fmla="*/ 136 h 174"/>
                <a:gd name="T12" fmla="*/ 17 w 118"/>
                <a:gd name="T13" fmla="*/ 138 h 174"/>
                <a:gd name="T14" fmla="*/ 10 w 118"/>
                <a:gd name="T15" fmla="*/ 134 h 174"/>
                <a:gd name="T16" fmla="*/ 3 w 118"/>
                <a:gd name="T17" fmla="*/ 127 h 174"/>
                <a:gd name="T18" fmla="*/ 1 w 118"/>
                <a:gd name="T19" fmla="*/ 127 h 174"/>
                <a:gd name="T20" fmla="*/ 0 w 118"/>
                <a:gd name="T21" fmla="*/ 125 h 174"/>
                <a:gd name="T22" fmla="*/ 3 w 118"/>
                <a:gd name="T23" fmla="*/ 122 h 174"/>
                <a:gd name="T24" fmla="*/ 7 w 118"/>
                <a:gd name="T25" fmla="*/ 108 h 174"/>
                <a:gd name="T26" fmla="*/ 17 w 118"/>
                <a:gd name="T27" fmla="*/ 96 h 174"/>
                <a:gd name="T28" fmla="*/ 32 w 118"/>
                <a:gd name="T29" fmla="*/ 91 h 174"/>
                <a:gd name="T30" fmla="*/ 37 w 118"/>
                <a:gd name="T31" fmla="*/ 95 h 174"/>
                <a:gd name="T32" fmla="*/ 37 w 118"/>
                <a:gd name="T33" fmla="*/ 96 h 174"/>
                <a:gd name="T34" fmla="*/ 44 w 118"/>
                <a:gd name="T35" fmla="*/ 98 h 174"/>
                <a:gd name="T36" fmla="*/ 60 w 118"/>
                <a:gd name="T37" fmla="*/ 67 h 174"/>
                <a:gd name="T38" fmla="*/ 67 w 118"/>
                <a:gd name="T39" fmla="*/ 62 h 174"/>
                <a:gd name="T40" fmla="*/ 80 w 118"/>
                <a:gd name="T41" fmla="*/ 24 h 174"/>
                <a:gd name="T42" fmla="*/ 87 w 118"/>
                <a:gd name="T43" fmla="*/ 21 h 174"/>
                <a:gd name="T44" fmla="*/ 92 w 118"/>
                <a:gd name="T45" fmla="*/ 9 h 174"/>
                <a:gd name="T46" fmla="*/ 91 w 118"/>
                <a:gd name="T47" fmla="*/ 7 h 174"/>
                <a:gd name="T48" fmla="*/ 87 w 118"/>
                <a:gd name="T49" fmla="*/ 3 h 174"/>
                <a:gd name="T50" fmla="*/ 91 w 118"/>
                <a:gd name="T51" fmla="*/ 0 h 174"/>
                <a:gd name="T52" fmla="*/ 96 w 118"/>
                <a:gd name="T53" fmla="*/ 2 h 174"/>
                <a:gd name="T54" fmla="*/ 101 w 118"/>
                <a:gd name="T55" fmla="*/ 14 h 174"/>
                <a:gd name="T56" fmla="*/ 106 w 118"/>
                <a:gd name="T57" fmla="*/ 40 h 174"/>
                <a:gd name="T58" fmla="*/ 106 w 118"/>
                <a:gd name="T59" fmla="*/ 45 h 174"/>
                <a:gd name="T60" fmla="*/ 96 w 118"/>
                <a:gd name="T61" fmla="*/ 43 h 174"/>
                <a:gd name="T62" fmla="*/ 89 w 118"/>
                <a:gd name="T63" fmla="*/ 45 h 174"/>
                <a:gd name="T64" fmla="*/ 87 w 118"/>
                <a:gd name="T65" fmla="*/ 50 h 174"/>
                <a:gd name="T66" fmla="*/ 91 w 118"/>
                <a:gd name="T67" fmla="*/ 58 h 174"/>
                <a:gd name="T68" fmla="*/ 99 w 118"/>
                <a:gd name="T69" fmla="*/ 62 h 174"/>
                <a:gd name="T70" fmla="*/ 106 w 118"/>
                <a:gd name="T71" fmla="*/ 82 h 174"/>
                <a:gd name="T72" fmla="*/ 94 w 118"/>
                <a:gd name="T73" fmla="*/ 107 h 174"/>
                <a:gd name="T74" fmla="*/ 94 w 118"/>
                <a:gd name="T75" fmla="*/ 115 h 174"/>
                <a:gd name="T76" fmla="*/ 109 w 118"/>
                <a:gd name="T77" fmla="*/ 148 h 174"/>
                <a:gd name="T78" fmla="*/ 118 w 118"/>
                <a:gd name="T79" fmla="*/ 155 h 174"/>
                <a:gd name="T80" fmla="*/ 118 w 118"/>
                <a:gd name="T81" fmla="*/ 168 h 174"/>
                <a:gd name="T82" fmla="*/ 116 w 118"/>
                <a:gd name="T83" fmla="*/ 174 h 174"/>
                <a:gd name="T84" fmla="*/ 106 w 118"/>
                <a:gd name="T85" fmla="*/ 168 h 174"/>
                <a:gd name="T86" fmla="*/ 96 w 118"/>
                <a:gd name="T87" fmla="*/ 16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8" h="174">
                  <a:moveTo>
                    <a:pt x="75" y="165"/>
                  </a:moveTo>
                  <a:lnTo>
                    <a:pt x="20" y="165"/>
                  </a:lnTo>
                  <a:lnTo>
                    <a:pt x="22" y="150"/>
                  </a:lnTo>
                  <a:lnTo>
                    <a:pt x="24" y="148"/>
                  </a:lnTo>
                  <a:lnTo>
                    <a:pt x="20" y="144"/>
                  </a:lnTo>
                  <a:lnTo>
                    <a:pt x="19" y="143"/>
                  </a:lnTo>
                  <a:lnTo>
                    <a:pt x="19" y="141"/>
                  </a:lnTo>
                  <a:lnTo>
                    <a:pt x="19" y="141"/>
                  </a:lnTo>
                  <a:lnTo>
                    <a:pt x="19" y="139"/>
                  </a:lnTo>
                  <a:lnTo>
                    <a:pt x="20" y="139"/>
                  </a:lnTo>
                  <a:lnTo>
                    <a:pt x="19" y="136"/>
                  </a:lnTo>
                  <a:lnTo>
                    <a:pt x="19" y="136"/>
                  </a:lnTo>
                  <a:lnTo>
                    <a:pt x="17" y="136"/>
                  </a:lnTo>
                  <a:lnTo>
                    <a:pt x="17" y="138"/>
                  </a:lnTo>
                  <a:lnTo>
                    <a:pt x="15" y="138"/>
                  </a:lnTo>
                  <a:lnTo>
                    <a:pt x="10" y="134"/>
                  </a:lnTo>
                  <a:lnTo>
                    <a:pt x="7" y="127"/>
                  </a:lnTo>
                  <a:lnTo>
                    <a:pt x="3" y="127"/>
                  </a:lnTo>
                  <a:lnTo>
                    <a:pt x="3" y="129"/>
                  </a:lnTo>
                  <a:lnTo>
                    <a:pt x="1" y="127"/>
                  </a:lnTo>
                  <a:lnTo>
                    <a:pt x="1" y="125"/>
                  </a:lnTo>
                  <a:lnTo>
                    <a:pt x="0" y="125"/>
                  </a:lnTo>
                  <a:lnTo>
                    <a:pt x="1" y="124"/>
                  </a:lnTo>
                  <a:lnTo>
                    <a:pt x="3" y="122"/>
                  </a:lnTo>
                  <a:lnTo>
                    <a:pt x="5" y="117"/>
                  </a:lnTo>
                  <a:lnTo>
                    <a:pt x="7" y="108"/>
                  </a:lnTo>
                  <a:lnTo>
                    <a:pt x="13" y="98"/>
                  </a:lnTo>
                  <a:lnTo>
                    <a:pt x="17" y="96"/>
                  </a:lnTo>
                  <a:lnTo>
                    <a:pt x="19" y="93"/>
                  </a:lnTo>
                  <a:lnTo>
                    <a:pt x="32" y="91"/>
                  </a:lnTo>
                  <a:lnTo>
                    <a:pt x="36" y="95"/>
                  </a:lnTo>
                  <a:lnTo>
                    <a:pt x="37" y="95"/>
                  </a:lnTo>
                  <a:lnTo>
                    <a:pt x="37" y="96"/>
                  </a:lnTo>
                  <a:lnTo>
                    <a:pt x="37" y="96"/>
                  </a:lnTo>
                  <a:lnTo>
                    <a:pt x="41" y="98"/>
                  </a:lnTo>
                  <a:lnTo>
                    <a:pt x="44" y="98"/>
                  </a:lnTo>
                  <a:lnTo>
                    <a:pt x="46" y="98"/>
                  </a:lnTo>
                  <a:lnTo>
                    <a:pt x="60" y="67"/>
                  </a:lnTo>
                  <a:lnTo>
                    <a:pt x="63" y="64"/>
                  </a:lnTo>
                  <a:lnTo>
                    <a:pt x="67" y="62"/>
                  </a:lnTo>
                  <a:lnTo>
                    <a:pt x="77" y="31"/>
                  </a:lnTo>
                  <a:lnTo>
                    <a:pt x="80" y="24"/>
                  </a:lnTo>
                  <a:lnTo>
                    <a:pt x="87" y="22"/>
                  </a:lnTo>
                  <a:lnTo>
                    <a:pt x="87" y="21"/>
                  </a:lnTo>
                  <a:lnTo>
                    <a:pt x="92" y="17"/>
                  </a:lnTo>
                  <a:lnTo>
                    <a:pt x="92" y="9"/>
                  </a:lnTo>
                  <a:lnTo>
                    <a:pt x="92" y="7"/>
                  </a:lnTo>
                  <a:lnTo>
                    <a:pt x="91" y="7"/>
                  </a:lnTo>
                  <a:lnTo>
                    <a:pt x="87" y="5"/>
                  </a:lnTo>
                  <a:lnTo>
                    <a:pt x="87" y="3"/>
                  </a:lnTo>
                  <a:lnTo>
                    <a:pt x="89" y="3"/>
                  </a:lnTo>
                  <a:lnTo>
                    <a:pt x="91" y="0"/>
                  </a:lnTo>
                  <a:lnTo>
                    <a:pt x="96" y="0"/>
                  </a:lnTo>
                  <a:lnTo>
                    <a:pt x="96" y="2"/>
                  </a:lnTo>
                  <a:lnTo>
                    <a:pt x="97" y="9"/>
                  </a:lnTo>
                  <a:lnTo>
                    <a:pt x="101" y="14"/>
                  </a:lnTo>
                  <a:lnTo>
                    <a:pt x="99" y="27"/>
                  </a:lnTo>
                  <a:lnTo>
                    <a:pt x="106" y="40"/>
                  </a:lnTo>
                  <a:lnTo>
                    <a:pt x="106" y="43"/>
                  </a:lnTo>
                  <a:lnTo>
                    <a:pt x="106" y="45"/>
                  </a:lnTo>
                  <a:lnTo>
                    <a:pt x="104" y="45"/>
                  </a:lnTo>
                  <a:lnTo>
                    <a:pt x="96" y="43"/>
                  </a:lnTo>
                  <a:lnTo>
                    <a:pt x="91" y="45"/>
                  </a:lnTo>
                  <a:lnTo>
                    <a:pt x="89" y="45"/>
                  </a:lnTo>
                  <a:lnTo>
                    <a:pt x="87" y="46"/>
                  </a:lnTo>
                  <a:lnTo>
                    <a:pt x="87" y="50"/>
                  </a:lnTo>
                  <a:lnTo>
                    <a:pt x="87" y="53"/>
                  </a:lnTo>
                  <a:lnTo>
                    <a:pt x="91" y="58"/>
                  </a:lnTo>
                  <a:lnTo>
                    <a:pt x="92" y="60"/>
                  </a:lnTo>
                  <a:lnTo>
                    <a:pt x="99" y="62"/>
                  </a:lnTo>
                  <a:lnTo>
                    <a:pt x="99" y="62"/>
                  </a:lnTo>
                  <a:lnTo>
                    <a:pt x="106" y="82"/>
                  </a:lnTo>
                  <a:lnTo>
                    <a:pt x="108" y="84"/>
                  </a:lnTo>
                  <a:lnTo>
                    <a:pt x="94" y="107"/>
                  </a:lnTo>
                  <a:lnTo>
                    <a:pt x="94" y="110"/>
                  </a:lnTo>
                  <a:lnTo>
                    <a:pt x="94" y="115"/>
                  </a:lnTo>
                  <a:lnTo>
                    <a:pt x="94" y="124"/>
                  </a:lnTo>
                  <a:lnTo>
                    <a:pt x="109" y="148"/>
                  </a:lnTo>
                  <a:lnTo>
                    <a:pt x="116" y="155"/>
                  </a:lnTo>
                  <a:lnTo>
                    <a:pt x="118" y="155"/>
                  </a:lnTo>
                  <a:lnTo>
                    <a:pt x="118" y="156"/>
                  </a:lnTo>
                  <a:lnTo>
                    <a:pt x="118" y="168"/>
                  </a:lnTo>
                  <a:lnTo>
                    <a:pt x="118" y="172"/>
                  </a:lnTo>
                  <a:lnTo>
                    <a:pt x="116" y="174"/>
                  </a:lnTo>
                  <a:lnTo>
                    <a:pt x="109" y="167"/>
                  </a:lnTo>
                  <a:lnTo>
                    <a:pt x="106" y="168"/>
                  </a:lnTo>
                  <a:lnTo>
                    <a:pt x="99" y="167"/>
                  </a:lnTo>
                  <a:lnTo>
                    <a:pt x="96" y="165"/>
                  </a:lnTo>
                  <a:lnTo>
                    <a:pt x="75" y="16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5" name="Freeform 96"/>
            <p:cNvSpPr>
              <a:spLocks/>
            </p:cNvSpPr>
            <p:nvPr/>
          </p:nvSpPr>
          <p:spPr bwMode="auto">
            <a:xfrm>
              <a:off x="717" y="3150"/>
              <a:ext cx="194" cy="191"/>
            </a:xfrm>
            <a:custGeom>
              <a:avLst/>
              <a:gdLst>
                <a:gd name="T0" fmla="*/ 2 w 194"/>
                <a:gd name="T1" fmla="*/ 158 h 191"/>
                <a:gd name="T2" fmla="*/ 12 w 194"/>
                <a:gd name="T3" fmla="*/ 126 h 191"/>
                <a:gd name="T4" fmla="*/ 12 w 194"/>
                <a:gd name="T5" fmla="*/ 122 h 191"/>
                <a:gd name="T6" fmla="*/ 14 w 194"/>
                <a:gd name="T7" fmla="*/ 117 h 191"/>
                <a:gd name="T8" fmla="*/ 19 w 194"/>
                <a:gd name="T9" fmla="*/ 108 h 191"/>
                <a:gd name="T10" fmla="*/ 30 w 194"/>
                <a:gd name="T11" fmla="*/ 100 h 191"/>
                <a:gd name="T12" fmla="*/ 35 w 194"/>
                <a:gd name="T13" fmla="*/ 79 h 191"/>
                <a:gd name="T14" fmla="*/ 30 w 194"/>
                <a:gd name="T15" fmla="*/ 71 h 191"/>
                <a:gd name="T16" fmla="*/ 26 w 194"/>
                <a:gd name="T17" fmla="*/ 65 h 191"/>
                <a:gd name="T18" fmla="*/ 23 w 194"/>
                <a:gd name="T19" fmla="*/ 50 h 191"/>
                <a:gd name="T20" fmla="*/ 26 w 194"/>
                <a:gd name="T21" fmla="*/ 41 h 191"/>
                <a:gd name="T22" fmla="*/ 23 w 194"/>
                <a:gd name="T23" fmla="*/ 34 h 191"/>
                <a:gd name="T24" fmla="*/ 11 w 194"/>
                <a:gd name="T25" fmla="*/ 7 h 191"/>
                <a:gd name="T26" fmla="*/ 11 w 194"/>
                <a:gd name="T27" fmla="*/ 5 h 191"/>
                <a:gd name="T28" fmla="*/ 43 w 194"/>
                <a:gd name="T29" fmla="*/ 0 h 191"/>
                <a:gd name="T30" fmla="*/ 72 w 194"/>
                <a:gd name="T31" fmla="*/ 0 h 191"/>
                <a:gd name="T32" fmla="*/ 74 w 194"/>
                <a:gd name="T33" fmla="*/ 2 h 191"/>
                <a:gd name="T34" fmla="*/ 76 w 194"/>
                <a:gd name="T35" fmla="*/ 2 h 191"/>
                <a:gd name="T36" fmla="*/ 91 w 194"/>
                <a:gd name="T37" fmla="*/ 34 h 191"/>
                <a:gd name="T38" fmla="*/ 98 w 194"/>
                <a:gd name="T39" fmla="*/ 34 h 191"/>
                <a:gd name="T40" fmla="*/ 119 w 194"/>
                <a:gd name="T41" fmla="*/ 33 h 191"/>
                <a:gd name="T42" fmla="*/ 120 w 194"/>
                <a:gd name="T43" fmla="*/ 26 h 191"/>
                <a:gd name="T44" fmla="*/ 134 w 194"/>
                <a:gd name="T45" fmla="*/ 17 h 191"/>
                <a:gd name="T46" fmla="*/ 141 w 194"/>
                <a:gd name="T47" fmla="*/ 16 h 191"/>
                <a:gd name="T48" fmla="*/ 155 w 194"/>
                <a:gd name="T49" fmla="*/ 22 h 191"/>
                <a:gd name="T50" fmla="*/ 158 w 194"/>
                <a:gd name="T51" fmla="*/ 48 h 191"/>
                <a:gd name="T52" fmla="*/ 158 w 194"/>
                <a:gd name="T53" fmla="*/ 59 h 191"/>
                <a:gd name="T54" fmla="*/ 163 w 194"/>
                <a:gd name="T55" fmla="*/ 76 h 191"/>
                <a:gd name="T56" fmla="*/ 160 w 194"/>
                <a:gd name="T57" fmla="*/ 81 h 191"/>
                <a:gd name="T58" fmla="*/ 160 w 194"/>
                <a:gd name="T59" fmla="*/ 83 h 191"/>
                <a:gd name="T60" fmla="*/ 163 w 194"/>
                <a:gd name="T61" fmla="*/ 84 h 191"/>
                <a:gd name="T62" fmla="*/ 165 w 194"/>
                <a:gd name="T63" fmla="*/ 84 h 191"/>
                <a:gd name="T64" fmla="*/ 168 w 194"/>
                <a:gd name="T65" fmla="*/ 79 h 191"/>
                <a:gd name="T66" fmla="*/ 186 w 194"/>
                <a:gd name="T67" fmla="*/ 79 h 191"/>
                <a:gd name="T68" fmla="*/ 189 w 194"/>
                <a:gd name="T69" fmla="*/ 79 h 191"/>
                <a:gd name="T70" fmla="*/ 191 w 194"/>
                <a:gd name="T71" fmla="*/ 77 h 191"/>
                <a:gd name="T72" fmla="*/ 192 w 194"/>
                <a:gd name="T73" fmla="*/ 79 h 191"/>
                <a:gd name="T74" fmla="*/ 192 w 194"/>
                <a:gd name="T75" fmla="*/ 81 h 191"/>
                <a:gd name="T76" fmla="*/ 189 w 194"/>
                <a:gd name="T77" fmla="*/ 108 h 191"/>
                <a:gd name="T78" fmla="*/ 191 w 194"/>
                <a:gd name="T79" fmla="*/ 110 h 191"/>
                <a:gd name="T80" fmla="*/ 160 w 194"/>
                <a:gd name="T81" fmla="*/ 110 h 191"/>
                <a:gd name="T82" fmla="*/ 163 w 194"/>
                <a:gd name="T83" fmla="*/ 170 h 191"/>
                <a:gd name="T84" fmla="*/ 175 w 194"/>
                <a:gd name="T85" fmla="*/ 181 h 191"/>
                <a:gd name="T86" fmla="*/ 179 w 194"/>
                <a:gd name="T87" fmla="*/ 184 h 191"/>
                <a:gd name="T88" fmla="*/ 151 w 194"/>
                <a:gd name="T89" fmla="*/ 191 h 191"/>
                <a:gd name="T90" fmla="*/ 110 w 194"/>
                <a:gd name="T91" fmla="*/ 186 h 191"/>
                <a:gd name="T92" fmla="*/ 103 w 194"/>
                <a:gd name="T93" fmla="*/ 181 h 191"/>
                <a:gd name="T94" fmla="*/ 31 w 194"/>
                <a:gd name="T95" fmla="*/ 177 h 191"/>
                <a:gd name="T96" fmla="*/ 26 w 194"/>
                <a:gd name="T97" fmla="*/ 174 h 191"/>
                <a:gd name="T98" fmla="*/ 14 w 194"/>
                <a:gd name="T99" fmla="*/ 174 h 191"/>
                <a:gd name="T100" fmla="*/ 11 w 194"/>
                <a:gd name="T101" fmla="*/ 177 h 191"/>
                <a:gd name="T102" fmla="*/ 0 w 194"/>
                <a:gd name="T103" fmla="*/ 181 h 191"/>
                <a:gd name="T104" fmla="*/ 2 w 194"/>
                <a:gd name="T105" fmla="*/ 17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4" h="191">
                  <a:moveTo>
                    <a:pt x="2" y="167"/>
                  </a:moveTo>
                  <a:lnTo>
                    <a:pt x="2" y="158"/>
                  </a:lnTo>
                  <a:lnTo>
                    <a:pt x="4" y="155"/>
                  </a:lnTo>
                  <a:lnTo>
                    <a:pt x="12" y="126"/>
                  </a:lnTo>
                  <a:lnTo>
                    <a:pt x="12" y="124"/>
                  </a:lnTo>
                  <a:lnTo>
                    <a:pt x="12" y="122"/>
                  </a:lnTo>
                  <a:lnTo>
                    <a:pt x="14" y="120"/>
                  </a:lnTo>
                  <a:lnTo>
                    <a:pt x="14" y="117"/>
                  </a:lnTo>
                  <a:lnTo>
                    <a:pt x="19" y="112"/>
                  </a:lnTo>
                  <a:lnTo>
                    <a:pt x="19" y="108"/>
                  </a:lnTo>
                  <a:lnTo>
                    <a:pt x="24" y="107"/>
                  </a:lnTo>
                  <a:lnTo>
                    <a:pt x="30" y="100"/>
                  </a:lnTo>
                  <a:lnTo>
                    <a:pt x="33" y="81"/>
                  </a:lnTo>
                  <a:lnTo>
                    <a:pt x="35" y="79"/>
                  </a:lnTo>
                  <a:lnTo>
                    <a:pt x="33" y="74"/>
                  </a:lnTo>
                  <a:lnTo>
                    <a:pt x="30" y="71"/>
                  </a:lnTo>
                  <a:lnTo>
                    <a:pt x="28" y="67"/>
                  </a:lnTo>
                  <a:lnTo>
                    <a:pt x="26" y="65"/>
                  </a:lnTo>
                  <a:lnTo>
                    <a:pt x="23" y="52"/>
                  </a:lnTo>
                  <a:lnTo>
                    <a:pt x="23" y="50"/>
                  </a:lnTo>
                  <a:lnTo>
                    <a:pt x="26" y="47"/>
                  </a:lnTo>
                  <a:lnTo>
                    <a:pt x="26" y="41"/>
                  </a:lnTo>
                  <a:lnTo>
                    <a:pt x="24" y="38"/>
                  </a:lnTo>
                  <a:lnTo>
                    <a:pt x="23" y="34"/>
                  </a:lnTo>
                  <a:lnTo>
                    <a:pt x="19" y="19"/>
                  </a:lnTo>
                  <a:lnTo>
                    <a:pt x="11" y="7"/>
                  </a:lnTo>
                  <a:lnTo>
                    <a:pt x="11" y="7"/>
                  </a:lnTo>
                  <a:lnTo>
                    <a:pt x="11" y="5"/>
                  </a:lnTo>
                  <a:lnTo>
                    <a:pt x="26" y="0"/>
                  </a:lnTo>
                  <a:lnTo>
                    <a:pt x="43" y="0"/>
                  </a:lnTo>
                  <a:lnTo>
                    <a:pt x="45" y="0"/>
                  </a:lnTo>
                  <a:lnTo>
                    <a:pt x="72" y="0"/>
                  </a:lnTo>
                  <a:lnTo>
                    <a:pt x="72" y="0"/>
                  </a:lnTo>
                  <a:lnTo>
                    <a:pt x="74" y="2"/>
                  </a:lnTo>
                  <a:lnTo>
                    <a:pt x="74" y="2"/>
                  </a:lnTo>
                  <a:lnTo>
                    <a:pt x="76" y="2"/>
                  </a:lnTo>
                  <a:lnTo>
                    <a:pt x="83" y="22"/>
                  </a:lnTo>
                  <a:lnTo>
                    <a:pt x="91" y="34"/>
                  </a:lnTo>
                  <a:lnTo>
                    <a:pt x="95" y="34"/>
                  </a:lnTo>
                  <a:lnTo>
                    <a:pt x="98" y="34"/>
                  </a:lnTo>
                  <a:lnTo>
                    <a:pt x="108" y="33"/>
                  </a:lnTo>
                  <a:lnTo>
                    <a:pt x="119" y="33"/>
                  </a:lnTo>
                  <a:lnTo>
                    <a:pt x="120" y="28"/>
                  </a:lnTo>
                  <a:lnTo>
                    <a:pt x="120" y="26"/>
                  </a:lnTo>
                  <a:lnTo>
                    <a:pt x="122" y="17"/>
                  </a:lnTo>
                  <a:lnTo>
                    <a:pt x="134" y="17"/>
                  </a:lnTo>
                  <a:lnTo>
                    <a:pt x="134" y="16"/>
                  </a:lnTo>
                  <a:lnTo>
                    <a:pt x="141" y="16"/>
                  </a:lnTo>
                  <a:lnTo>
                    <a:pt x="141" y="22"/>
                  </a:lnTo>
                  <a:lnTo>
                    <a:pt x="155" y="22"/>
                  </a:lnTo>
                  <a:lnTo>
                    <a:pt x="156" y="26"/>
                  </a:lnTo>
                  <a:lnTo>
                    <a:pt x="158" y="48"/>
                  </a:lnTo>
                  <a:lnTo>
                    <a:pt x="158" y="52"/>
                  </a:lnTo>
                  <a:lnTo>
                    <a:pt x="158" y="59"/>
                  </a:lnTo>
                  <a:lnTo>
                    <a:pt x="163" y="72"/>
                  </a:lnTo>
                  <a:lnTo>
                    <a:pt x="163" y="76"/>
                  </a:lnTo>
                  <a:lnTo>
                    <a:pt x="160" y="81"/>
                  </a:lnTo>
                  <a:lnTo>
                    <a:pt x="160" y="81"/>
                  </a:lnTo>
                  <a:lnTo>
                    <a:pt x="160" y="81"/>
                  </a:lnTo>
                  <a:lnTo>
                    <a:pt x="160" y="83"/>
                  </a:lnTo>
                  <a:lnTo>
                    <a:pt x="162" y="83"/>
                  </a:lnTo>
                  <a:lnTo>
                    <a:pt x="163" y="84"/>
                  </a:lnTo>
                  <a:lnTo>
                    <a:pt x="165" y="84"/>
                  </a:lnTo>
                  <a:lnTo>
                    <a:pt x="165" y="84"/>
                  </a:lnTo>
                  <a:lnTo>
                    <a:pt x="167" y="81"/>
                  </a:lnTo>
                  <a:lnTo>
                    <a:pt x="168" y="79"/>
                  </a:lnTo>
                  <a:lnTo>
                    <a:pt x="182" y="79"/>
                  </a:lnTo>
                  <a:lnTo>
                    <a:pt x="186" y="79"/>
                  </a:lnTo>
                  <a:lnTo>
                    <a:pt x="187" y="79"/>
                  </a:lnTo>
                  <a:lnTo>
                    <a:pt x="189" y="79"/>
                  </a:lnTo>
                  <a:lnTo>
                    <a:pt x="191" y="77"/>
                  </a:lnTo>
                  <a:lnTo>
                    <a:pt x="191" y="77"/>
                  </a:lnTo>
                  <a:lnTo>
                    <a:pt x="192" y="77"/>
                  </a:lnTo>
                  <a:lnTo>
                    <a:pt x="192" y="79"/>
                  </a:lnTo>
                  <a:lnTo>
                    <a:pt x="192" y="79"/>
                  </a:lnTo>
                  <a:lnTo>
                    <a:pt x="192" y="81"/>
                  </a:lnTo>
                  <a:lnTo>
                    <a:pt x="192" y="83"/>
                  </a:lnTo>
                  <a:lnTo>
                    <a:pt x="189" y="108"/>
                  </a:lnTo>
                  <a:lnTo>
                    <a:pt x="191" y="108"/>
                  </a:lnTo>
                  <a:lnTo>
                    <a:pt x="191" y="110"/>
                  </a:lnTo>
                  <a:lnTo>
                    <a:pt x="194" y="110"/>
                  </a:lnTo>
                  <a:lnTo>
                    <a:pt x="160" y="110"/>
                  </a:lnTo>
                  <a:lnTo>
                    <a:pt x="160" y="169"/>
                  </a:lnTo>
                  <a:lnTo>
                    <a:pt x="163" y="170"/>
                  </a:lnTo>
                  <a:lnTo>
                    <a:pt x="163" y="172"/>
                  </a:lnTo>
                  <a:lnTo>
                    <a:pt x="175" y="181"/>
                  </a:lnTo>
                  <a:lnTo>
                    <a:pt x="177" y="182"/>
                  </a:lnTo>
                  <a:lnTo>
                    <a:pt x="179" y="184"/>
                  </a:lnTo>
                  <a:lnTo>
                    <a:pt x="179" y="184"/>
                  </a:lnTo>
                  <a:lnTo>
                    <a:pt x="151" y="191"/>
                  </a:lnTo>
                  <a:lnTo>
                    <a:pt x="151" y="191"/>
                  </a:lnTo>
                  <a:lnTo>
                    <a:pt x="110" y="186"/>
                  </a:lnTo>
                  <a:lnTo>
                    <a:pt x="108" y="182"/>
                  </a:lnTo>
                  <a:lnTo>
                    <a:pt x="103" y="181"/>
                  </a:lnTo>
                  <a:lnTo>
                    <a:pt x="35" y="181"/>
                  </a:lnTo>
                  <a:lnTo>
                    <a:pt x="31" y="177"/>
                  </a:lnTo>
                  <a:lnTo>
                    <a:pt x="28" y="175"/>
                  </a:lnTo>
                  <a:lnTo>
                    <a:pt x="26" y="174"/>
                  </a:lnTo>
                  <a:lnTo>
                    <a:pt x="18" y="172"/>
                  </a:lnTo>
                  <a:lnTo>
                    <a:pt x="14" y="174"/>
                  </a:lnTo>
                  <a:lnTo>
                    <a:pt x="12" y="177"/>
                  </a:lnTo>
                  <a:lnTo>
                    <a:pt x="11" y="177"/>
                  </a:lnTo>
                  <a:lnTo>
                    <a:pt x="7" y="175"/>
                  </a:lnTo>
                  <a:lnTo>
                    <a:pt x="0" y="181"/>
                  </a:lnTo>
                  <a:lnTo>
                    <a:pt x="0" y="169"/>
                  </a:lnTo>
                  <a:lnTo>
                    <a:pt x="2" y="170"/>
                  </a:lnTo>
                  <a:lnTo>
                    <a:pt x="2" y="167"/>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6" name="Freeform 97"/>
            <p:cNvSpPr>
              <a:spLocks/>
            </p:cNvSpPr>
            <p:nvPr/>
          </p:nvSpPr>
          <p:spPr bwMode="auto">
            <a:xfrm>
              <a:off x="717" y="3150"/>
              <a:ext cx="194" cy="191"/>
            </a:xfrm>
            <a:custGeom>
              <a:avLst/>
              <a:gdLst>
                <a:gd name="T0" fmla="*/ 2 w 194"/>
                <a:gd name="T1" fmla="*/ 158 h 191"/>
                <a:gd name="T2" fmla="*/ 12 w 194"/>
                <a:gd name="T3" fmla="*/ 126 h 191"/>
                <a:gd name="T4" fmla="*/ 12 w 194"/>
                <a:gd name="T5" fmla="*/ 122 h 191"/>
                <a:gd name="T6" fmla="*/ 14 w 194"/>
                <a:gd name="T7" fmla="*/ 117 h 191"/>
                <a:gd name="T8" fmla="*/ 19 w 194"/>
                <a:gd name="T9" fmla="*/ 108 h 191"/>
                <a:gd name="T10" fmla="*/ 30 w 194"/>
                <a:gd name="T11" fmla="*/ 100 h 191"/>
                <a:gd name="T12" fmla="*/ 35 w 194"/>
                <a:gd name="T13" fmla="*/ 79 h 191"/>
                <a:gd name="T14" fmla="*/ 30 w 194"/>
                <a:gd name="T15" fmla="*/ 71 h 191"/>
                <a:gd name="T16" fmla="*/ 26 w 194"/>
                <a:gd name="T17" fmla="*/ 65 h 191"/>
                <a:gd name="T18" fmla="*/ 23 w 194"/>
                <a:gd name="T19" fmla="*/ 50 h 191"/>
                <a:gd name="T20" fmla="*/ 26 w 194"/>
                <a:gd name="T21" fmla="*/ 41 h 191"/>
                <a:gd name="T22" fmla="*/ 23 w 194"/>
                <a:gd name="T23" fmla="*/ 34 h 191"/>
                <a:gd name="T24" fmla="*/ 11 w 194"/>
                <a:gd name="T25" fmla="*/ 7 h 191"/>
                <a:gd name="T26" fmla="*/ 11 w 194"/>
                <a:gd name="T27" fmla="*/ 5 h 191"/>
                <a:gd name="T28" fmla="*/ 43 w 194"/>
                <a:gd name="T29" fmla="*/ 0 h 191"/>
                <a:gd name="T30" fmla="*/ 72 w 194"/>
                <a:gd name="T31" fmla="*/ 0 h 191"/>
                <a:gd name="T32" fmla="*/ 74 w 194"/>
                <a:gd name="T33" fmla="*/ 2 h 191"/>
                <a:gd name="T34" fmla="*/ 76 w 194"/>
                <a:gd name="T35" fmla="*/ 2 h 191"/>
                <a:gd name="T36" fmla="*/ 91 w 194"/>
                <a:gd name="T37" fmla="*/ 34 h 191"/>
                <a:gd name="T38" fmla="*/ 98 w 194"/>
                <a:gd name="T39" fmla="*/ 34 h 191"/>
                <a:gd name="T40" fmla="*/ 119 w 194"/>
                <a:gd name="T41" fmla="*/ 33 h 191"/>
                <a:gd name="T42" fmla="*/ 120 w 194"/>
                <a:gd name="T43" fmla="*/ 26 h 191"/>
                <a:gd name="T44" fmla="*/ 134 w 194"/>
                <a:gd name="T45" fmla="*/ 17 h 191"/>
                <a:gd name="T46" fmla="*/ 141 w 194"/>
                <a:gd name="T47" fmla="*/ 16 h 191"/>
                <a:gd name="T48" fmla="*/ 155 w 194"/>
                <a:gd name="T49" fmla="*/ 22 h 191"/>
                <a:gd name="T50" fmla="*/ 158 w 194"/>
                <a:gd name="T51" fmla="*/ 48 h 191"/>
                <a:gd name="T52" fmla="*/ 158 w 194"/>
                <a:gd name="T53" fmla="*/ 59 h 191"/>
                <a:gd name="T54" fmla="*/ 163 w 194"/>
                <a:gd name="T55" fmla="*/ 76 h 191"/>
                <a:gd name="T56" fmla="*/ 160 w 194"/>
                <a:gd name="T57" fmla="*/ 81 h 191"/>
                <a:gd name="T58" fmla="*/ 160 w 194"/>
                <a:gd name="T59" fmla="*/ 83 h 191"/>
                <a:gd name="T60" fmla="*/ 163 w 194"/>
                <a:gd name="T61" fmla="*/ 84 h 191"/>
                <a:gd name="T62" fmla="*/ 165 w 194"/>
                <a:gd name="T63" fmla="*/ 84 h 191"/>
                <a:gd name="T64" fmla="*/ 168 w 194"/>
                <a:gd name="T65" fmla="*/ 79 h 191"/>
                <a:gd name="T66" fmla="*/ 186 w 194"/>
                <a:gd name="T67" fmla="*/ 79 h 191"/>
                <a:gd name="T68" fmla="*/ 189 w 194"/>
                <a:gd name="T69" fmla="*/ 79 h 191"/>
                <a:gd name="T70" fmla="*/ 191 w 194"/>
                <a:gd name="T71" fmla="*/ 77 h 191"/>
                <a:gd name="T72" fmla="*/ 192 w 194"/>
                <a:gd name="T73" fmla="*/ 79 h 191"/>
                <a:gd name="T74" fmla="*/ 192 w 194"/>
                <a:gd name="T75" fmla="*/ 81 h 191"/>
                <a:gd name="T76" fmla="*/ 189 w 194"/>
                <a:gd name="T77" fmla="*/ 108 h 191"/>
                <a:gd name="T78" fmla="*/ 191 w 194"/>
                <a:gd name="T79" fmla="*/ 110 h 191"/>
                <a:gd name="T80" fmla="*/ 160 w 194"/>
                <a:gd name="T81" fmla="*/ 110 h 191"/>
                <a:gd name="T82" fmla="*/ 163 w 194"/>
                <a:gd name="T83" fmla="*/ 170 h 191"/>
                <a:gd name="T84" fmla="*/ 175 w 194"/>
                <a:gd name="T85" fmla="*/ 181 h 191"/>
                <a:gd name="T86" fmla="*/ 179 w 194"/>
                <a:gd name="T87" fmla="*/ 184 h 191"/>
                <a:gd name="T88" fmla="*/ 151 w 194"/>
                <a:gd name="T89" fmla="*/ 191 h 191"/>
                <a:gd name="T90" fmla="*/ 110 w 194"/>
                <a:gd name="T91" fmla="*/ 186 h 191"/>
                <a:gd name="T92" fmla="*/ 103 w 194"/>
                <a:gd name="T93" fmla="*/ 181 h 191"/>
                <a:gd name="T94" fmla="*/ 31 w 194"/>
                <a:gd name="T95" fmla="*/ 177 h 191"/>
                <a:gd name="T96" fmla="*/ 26 w 194"/>
                <a:gd name="T97" fmla="*/ 174 h 191"/>
                <a:gd name="T98" fmla="*/ 14 w 194"/>
                <a:gd name="T99" fmla="*/ 174 h 191"/>
                <a:gd name="T100" fmla="*/ 11 w 194"/>
                <a:gd name="T101" fmla="*/ 177 h 191"/>
                <a:gd name="T102" fmla="*/ 0 w 194"/>
                <a:gd name="T103" fmla="*/ 181 h 191"/>
                <a:gd name="T104" fmla="*/ 2 w 194"/>
                <a:gd name="T105" fmla="*/ 17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4" h="191">
                  <a:moveTo>
                    <a:pt x="2" y="167"/>
                  </a:moveTo>
                  <a:lnTo>
                    <a:pt x="2" y="158"/>
                  </a:lnTo>
                  <a:lnTo>
                    <a:pt x="4" y="155"/>
                  </a:lnTo>
                  <a:lnTo>
                    <a:pt x="12" y="126"/>
                  </a:lnTo>
                  <a:lnTo>
                    <a:pt x="12" y="124"/>
                  </a:lnTo>
                  <a:lnTo>
                    <a:pt x="12" y="122"/>
                  </a:lnTo>
                  <a:lnTo>
                    <a:pt x="14" y="120"/>
                  </a:lnTo>
                  <a:lnTo>
                    <a:pt x="14" y="117"/>
                  </a:lnTo>
                  <a:lnTo>
                    <a:pt x="19" y="112"/>
                  </a:lnTo>
                  <a:lnTo>
                    <a:pt x="19" y="108"/>
                  </a:lnTo>
                  <a:lnTo>
                    <a:pt x="24" y="107"/>
                  </a:lnTo>
                  <a:lnTo>
                    <a:pt x="30" y="100"/>
                  </a:lnTo>
                  <a:lnTo>
                    <a:pt x="33" y="81"/>
                  </a:lnTo>
                  <a:lnTo>
                    <a:pt x="35" y="79"/>
                  </a:lnTo>
                  <a:lnTo>
                    <a:pt x="33" y="74"/>
                  </a:lnTo>
                  <a:lnTo>
                    <a:pt x="30" y="71"/>
                  </a:lnTo>
                  <a:lnTo>
                    <a:pt x="28" y="67"/>
                  </a:lnTo>
                  <a:lnTo>
                    <a:pt x="26" y="65"/>
                  </a:lnTo>
                  <a:lnTo>
                    <a:pt x="23" y="52"/>
                  </a:lnTo>
                  <a:lnTo>
                    <a:pt x="23" y="50"/>
                  </a:lnTo>
                  <a:lnTo>
                    <a:pt x="26" y="47"/>
                  </a:lnTo>
                  <a:lnTo>
                    <a:pt x="26" y="41"/>
                  </a:lnTo>
                  <a:lnTo>
                    <a:pt x="24" y="38"/>
                  </a:lnTo>
                  <a:lnTo>
                    <a:pt x="23" y="34"/>
                  </a:lnTo>
                  <a:lnTo>
                    <a:pt x="19" y="19"/>
                  </a:lnTo>
                  <a:lnTo>
                    <a:pt x="11" y="7"/>
                  </a:lnTo>
                  <a:lnTo>
                    <a:pt x="11" y="7"/>
                  </a:lnTo>
                  <a:lnTo>
                    <a:pt x="11" y="5"/>
                  </a:lnTo>
                  <a:lnTo>
                    <a:pt x="26" y="0"/>
                  </a:lnTo>
                  <a:lnTo>
                    <a:pt x="43" y="0"/>
                  </a:lnTo>
                  <a:lnTo>
                    <a:pt x="45" y="0"/>
                  </a:lnTo>
                  <a:lnTo>
                    <a:pt x="72" y="0"/>
                  </a:lnTo>
                  <a:lnTo>
                    <a:pt x="72" y="0"/>
                  </a:lnTo>
                  <a:lnTo>
                    <a:pt x="74" y="2"/>
                  </a:lnTo>
                  <a:lnTo>
                    <a:pt x="74" y="2"/>
                  </a:lnTo>
                  <a:lnTo>
                    <a:pt x="76" y="2"/>
                  </a:lnTo>
                  <a:lnTo>
                    <a:pt x="83" y="22"/>
                  </a:lnTo>
                  <a:lnTo>
                    <a:pt x="91" y="34"/>
                  </a:lnTo>
                  <a:lnTo>
                    <a:pt x="95" y="34"/>
                  </a:lnTo>
                  <a:lnTo>
                    <a:pt x="98" y="34"/>
                  </a:lnTo>
                  <a:lnTo>
                    <a:pt x="108" y="33"/>
                  </a:lnTo>
                  <a:lnTo>
                    <a:pt x="119" y="33"/>
                  </a:lnTo>
                  <a:lnTo>
                    <a:pt x="120" y="28"/>
                  </a:lnTo>
                  <a:lnTo>
                    <a:pt x="120" y="26"/>
                  </a:lnTo>
                  <a:lnTo>
                    <a:pt x="122" y="17"/>
                  </a:lnTo>
                  <a:lnTo>
                    <a:pt x="134" y="17"/>
                  </a:lnTo>
                  <a:lnTo>
                    <a:pt x="134" y="16"/>
                  </a:lnTo>
                  <a:lnTo>
                    <a:pt x="141" y="16"/>
                  </a:lnTo>
                  <a:lnTo>
                    <a:pt x="141" y="22"/>
                  </a:lnTo>
                  <a:lnTo>
                    <a:pt x="155" y="22"/>
                  </a:lnTo>
                  <a:lnTo>
                    <a:pt x="156" y="26"/>
                  </a:lnTo>
                  <a:lnTo>
                    <a:pt x="158" y="48"/>
                  </a:lnTo>
                  <a:lnTo>
                    <a:pt x="158" y="52"/>
                  </a:lnTo>
                  <a:lnTo>
                    <a:pt x="158" y="59"/>
                  </a:lnTo>
                  <a:lnTo>
                    <a:pt x="163" y="72"/>
                  </a:lnTo>
                  <a:lnTo>
                    <a:pt x="163" y="76"/>
                  </a:lnTo>
                  <a:lnTo>
                    <a:pt x="160" y="81"/>
                  </a:lnTo>
                  <a:lnTo>
                    <a:pt x="160" y="81"/>
                  </a:lnTo>
                  <a:lnTo>
                    <a:pt x="160" y="81"/>
                  </a:lnTo>
                  <a:lnTo>
                    <a:pt x="160" y="83"/>
                  </a:lnTo>
                  <a:lnTo>
                    <a:pt x="162" y="83"/>
                  </a:lnTo>
                  <a:lnTo>
                    <a:pt x="163" y="84"/>
                  </a:lnTo>
                  <a:lnTo>
                    <a:pt x="165" y="84"/>
                  </a:lnTo>
                  <a:lnTo>
                    <a:pt x="165" y="84"/>
                  </a:lnTo>
                  <a:lnTo>
                    <a:pt x="167" y="81"/>
                  </a:lnTo>
                  <a:lnTo>
                    <a:pt x="168" y="79"/>
                  </a:lnTo>
                  <a:lnTo>
                    <a:pt x="182" y="79"/>
                  </a:lnTo>
                  <a:lnTo>
                    <a:pt x="186" y="79"/>
                  </a:lnTo>
                  <a:lnTo>
                    <a:pt x="187" y="79"/>
                  </a:lnTo>
                  <a:lnTo>
                    <a:pt x="189" y="79"/>
                  </a:lnTo>
                  <a:lnTo>
                    <a:pt x="191" y="77"/>
                  </a:lnTo>
                  <a:lnTo>
                    <a:pt x="191" y="77"/>
                  </a:lnTo>
                  <a:lnTo>
                    <a:pt x="192" y="77"/>
                  </a:lnTo>
                  <a:lnTo>
                    <a:pt x="192" y="79"/>
                  </a:lnTo>
                  <a:lnTo>
                    <a:pt x="192" y="79"/>
                  </a:lnTo>
                  <a:lnTo>
                    <a:pt x="192" y="81"/>
                  </a:lnTo>
                  <a:lnTo>
                    <a:pt x="192" y="83"/>
                  </a:lnTo>
                  <a:lnTo>
                    <a:pt x="189" y="108"/>
                  </a:lnTo>
                  <a:lnTo>
                    <a:pt x="191" y="108"/>
                  </a:lnTo>
                  <a:lnTo>
                    <a:pt x="191" y="110"/>
                  </a:lnTo>
                  <a:lnTo>
                    <a:pt x="194" y="110"/>
                  </a:lnTo>
                  <a:lnTo>
                    <a:pt x="160" y="110"/>
                  </a:lnTo>
                  <a:lnTo>
                    <a:pt x="160" y="169"/>
                  </a:lnTo>
                  <a:lnTo>
                    <a:pt x="163" y="170"/>
                  </a:lnTo>
                  <a:lnTo>
                    <a:pt x="163" y="172"/>
                  </a:lnTo>
                  <a:lnTo>
                    <a:pt x="175" y="181"/>
                  </a:lnTo>
                  <a:lnTo>
                    <a:pt x="177" y="182"/>
                  </a:lnTo>
                  <a:lnTo>
                    <a:pt x="179" y="184"/>
                  </a:lnTo>
                  <a:lnTo>
                    <a:pt x="179" y="184"/>
                  </a:lnTo>
                  <a:lnTo>
                    <a:pt x="151" y="191"/>
                  </a:lnTo>
                  <a:lnTo>
                    <a:pt x="151" y="191"/>
                  </a:lnTo>
                  <a:lnTo>
                    <a:pt x="110" y="186"/>
                  </a:lnTo>
                  <a:lnTo>
                    <a:pt x="108" y="182"/>
                  </a:lnTo>
                  <a:lnTo>
                    <a:pt x="103" y="181"/>
                  </a:lnTo>
                  <a:lnTo>
                    <a:pt x="35" y="181"/>
                  </a:lnTo>
                  <a:lnTo>
                    <a:pt x="31" y="177"/>
                  </a:lnTo>
                  <a:lnTo>
                    <a:pt x="28" y="175"/>
                  </a:lnTo>
                  <a:lnTo>
                    <a:pt x="26" y="174"/>
                  </a:lnTo>
                  <a:lnTo>
                    <a:pt x="18" y="172"/>
                  </a:lnTo>
                  <a:lnTo>
                    <a:pt x="14" y="174"/>
                  </a:lnTo>
                  <a:lnTo>
                    <a:pt x="12" y="177"/>
                  </a:lnTo>
                  <a:lnTo>
                    <a:pt x="11" y="177"/>
                  </a:lnTo>
                  <a:lnTo>
                    <a:pt x="7" y="175"/>
                  </a:lnTo>
                  <a:lnTo>
                    <a:pt x="0" y="181"/>
                  </a:lnTo>
                  <a:lnTo>
                    <a:pt x="0" y="169"/>
                  </a:lnTo>
                  <a:lnTo>
                    <a:pt x="2" y="170"/>
                  </a:lnTo>
                  <a:lnTo>
                    <a:pt x="2" y="167"/>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7" name="Freeform 98"/>
            <p:cNvSpPr>
              <a:spLocks/>
            </p:cNvSpPr>
            <p:nvPr/>
          </p:nvSpPr>
          <p:spPr bwMode="auto">
            <a:xfrm>
              <a:off x="723" y="3128"/>
              <a:ext cx="15" cy="22"/>
            </a:xfrm>
            <a:custGeom>
              <a:avLst/>
              <a:gdLst>
                <a:gd name="T0" fmla="*/ 15 w 15"/>
                <a:gd name="T1" fmla="*/ 5 h 22"/>
                <a:gd name="T2" fmla="*/ 15 w 15"/>
                <a:gd name="T3" fmla="*/ 1 h 22"/>
                <a:gd name="T4" fmla="*/ 12 w 15"/>
                <a:gd name="T5" fmla="*/ 0 h 22"/>
                <a:gd name="T6" fmla="*/ 8 w 15"/>
                <a:gd name="T7" fmla="*/ 1 h 22"/>
                <a:gd name="T8" fmla="*/ 6 w 15"/>
                <a:gd name="T9" fmla="*/ 7 h 22"/>
                <a:gd name="T10" fmla="*/ 0 w 15"/>
                <a:gd name="T11" fmla="*/ 10 h 22"/>
                <a:gd name="T12" fmla="*/ 1 w 15"/>
                <a:gd name="T13" fmla="*/ 12 h 22"/>
                <a:gd name="T14" fmla="*/ 3 w 15"/>
                <a:gd name="T15" fmla="*/ 20 h 22"/>
                <a:gd name="T16" fmla="*/ 5 w 15"/>
                <a:gd name="T17" fmla="*/ 22 h 22"/>
                <a:gd name="T18" fmla="*/ 8 w 15"/>
                <a:gd name="T19" fmla="*/ 20 h 22"/>
                <a:gd name="T20" fmla="*/ 10 w 15"/>
                <a:gd name="T21" fmla="*/ 8 h 22"/>
                <a:gd name="T22" fmla="*/ 15 w 15"/>
                <a:gd name="T23" fmla="*/ 5 h 22"/>
                <a:gd name="T24" fmla="*/ 15 w 15"/>
                <a:gd name="T25" fmla="*/ 5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22">
                  <a:moveTo>
                    <a:pt x="15" y="5"/>
                  </a:moveTo>
                  <a:lnTo>
                    <a:pt x="15" y="1"/>
                  </a:lnTo>
                  <a:lnTo>
                    <a:pt x="12" y="0"/>
                  </a:lnTo>
                  <a:lnTo>
                    <a:pt x="8" y="1"/>
                  </a:lnTo>
                  <a:lnTo>
                    <a:pt x="6" y="7"/>
                  </a:lnTo>
                  <a:lnTo>
                    <a:pt x="0" y="10"/>
                  </a:lnTo>
                  <a:lnTo>
                    <a:pt x="1" y="12"/>
                  </a:lnTo>
                  <a:lnTo>
                    <a:pt x="3" y="20"/>
                  </a:lnTo>
                  <a:lnTo>
                    <a:pt x="5" y="22"/>
                  </a:lnTo>
                  <a:lnTo>
                    <a:pt x="8" y="20"/>
                  </a:lnTo>
                  <a:lnTo>
                    <a:pt x="10" y="8"/>
                  </a:lnTo>
                  <a:lnTo>
                    <a:pt x="15" y="5"/>
                  </a:lnTo>
                  <a:lnTo>
                    <a:pt x="15" y="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8" name="Freeform 99"/>
            <p:cNvSpPr>
              <a:spLocks/>
            </p:cNvSpPr>
            <p:nvPr/>
          </p:nvSpPr>
          <p:spPr bwMode="auto">
            <a:xfrm>
              <a:off x="723" y="3128"/>
              <a:ext cx="15" cy="22"/>
            </a:xfrm>
            <a:custGeom>
              <a:avLst/>
              <a:gdLst>
                <a:gd name="T0" fmla="*/ 15 w 15"/>
                <a:gd name="T1" fmla="*/ 5 h 22"/>
                <a:gd name="T2" fmla="*/ 15 w 15"/>
                <a:gd name="T3" fmla="*/ 1 h 22"/>
                <a:gd name="T4" fmla="*/ 12 w 15"/>
                <a:gd name="T5" fmla="*/ 0 h 22"/>
                <a:gd name="T6" fmla="*/ 8 w 15"/>
                <a:gd name="T7" fmla="*/ 1 h 22"/>
                <a:gd name="T8" fmla="*/ 6 w 15"/>
                <a:gd name="T9" fmla="*/ 7 h 22"/>
                <a:gd name="T10" fmla="*/ 0 w 15"/>
                <a:gd name="T11" fmla="*/ 10 h 22"/>
                <a:gd name="T12" fmla="*/ 1 w 15"/>
                <a:gd name="T13" fmla="*/ 12 h 22"/>
                <a:gd name="T14" fmla="*/ 3 w 15"/>
                <a:gd name="T15" fmla="*/ 20 h 22"/>
                <a:gd name="T16" fmla="*/ 5 w 15"/>
                <a:gd name="T17" fmla="*/ 22 h 22"/>
                <a:gd name="T18" fmla="*/ 8 w 15"/>
                <a:gd name="T19" fmla="*/ 20 h 22"/>
                <a:gd name="T20" fmla="*/ 10 w 15"/>
                <a:gd name="T21" fmla="*/ 8 h 22"/>
                <a:gd name="T22" fmla="*/ 15 w 15"/>
                <a:gd name="T23" fmla="*/ 5 h 22"/>
                <a:gd name="T24" fmla="*/ 15 w 15"/>
                <a:gd name="T25" fmla="*/ 5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22">
                  <a:moveTo>
                    <a:pt x="15" y="5"/>
                  </a:moveTo>
                  <a:lnTo>
                    <a:pt x="15" y="1"/>
                  </a:lnTo>
                  <a:lnTo>
                    <a:pt x="12" y="0"/>
                  </a:lnTo>
                  <a:lnTo>
                    <a:pt x="8" y="1"/>
                  </a:lnTo>
                  <a:lnTo>
                    <a:pt x="6" y="7"/>
                  </a:lnTo>
                  <a:lnTo>
                    <a:pt x="0" y="10"/>
                  </a:lnTo>
                  <a:lnTo>
                    <a:pt x="1" y="12"/>
                  </a:lnTo>
                  <a:lnTo>
                    <a:pt x="3" y="20"/>
                  </a:lnTo>
                  <a:lnTo>
                    <a:pt x="5" y="22"/>
                  </a:lnTo>
                  <a:lnTo>
                    <a:pt x="8" y="20"/>
                  </a:lnTo>
                  <a:lnTo>
                    <a:pt x="10" y="8"/>
                  </a:lnTo>
                  <a:lnTo>
                    <a:pt x="15" y="5"/>
                  </a:lnTo>
                  <a:lnTo>
                    <a:pt x="15" y="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9" name="Freeform 100"/>
            <p:cNvSpPr>
              <a:spLocks/>
            </p:cNvSpPr>
            <p:nvPr/>
          </p:nvSpPr>
          <p:spPr bwMode="auto">
            <a:xfrm>
              <a:off x="791" y="3406"/>
              <a:ext cx="252" cy="224"/>
            </a:xfrm>
            <a:custGeom>
              <a:avLst/>
              <a:gdLst>
                <a:gd name="T0" fmla="*/ 53 w 252"/>
                <a:gd name="T1" fmla="*/ 110 h 224"/>
                <a:gd name="T2" fmla="*/ 40 w 252"/>
                <a:gd name="T3" fmla="*/ 119 h 224"/>
                <a:gd name="T4" fmla="*/ 24 w 252"/>
                <a:gd name="T5" fmla="*/ 119 h 224"/>
                <a:gd name="T6" fmla="*/ 17 w 252"/>
                <a:gd name="T7" fmla="*/ 116 h 224"/>
                <a:gd name="T8" fmla="*/ 10 w 252"/>
                <a:gd name="T9" fmla="*/ 107 h 224"/>
                <a:gd name="T10" fmla="*/ 4 w 252"/>
                <a:gd name="T11" fmla="*/ 112 h 224"/>
                <a:gd name="T12" fmla="*/ 0 w 252"/>
                <a:gd name="T13" fmla="*/ 114 h 224"/>
                <a:gd name="T14" fmla="*/ 2 w 252"/>
                <a:gd name="T15" fmla="*/ 116 h 224"/>
                <a:gd name="T16" fmla="*/ 28 w 252"/>
                <a:gd name="T17" fmla="*/ 172 h 224"/>
                <a:gd name="T18" fmla="*/ 26 w 252"/>
                <a:gd name="T19" fmla="*/ 188 h 224"/>
                <a:gd name="T20" fmla="*/ 22 w 252"/>
                <a:gd name="T21" fmla="*/ 188 h 224"/>
                <a:gd name="T22" fmla="*/ 22 w 252"/>
                <a:gd name="T23" fmla="*/ 191 h 224"/>
                <a:gd name="T24" fmla="*/ 24 w 252"/>
                <a:gd name="T25" fmla="*/ 195 h 224"/>
                <a:gd name="T26" fmla="*/ 26 w 252"/>
                <a:gd name="T27" fmla="*/ 198 h 224"/>
                <a:gd name="T28" fmla="*/ 31 w 252"/>
                <a:gd name="T29" fmla="*/ 205 h 224"/>
                <a:gd name="T30" fmla="*/ 29 w 252"/>
                <a:gd name="T31" fmla="*/ 208 h 224"/>
                <a:gd name="T32" fmla="*/ 31 w 252"/>
                <a:gd name="T33" fmla="*/ 217 h 224"/>
                <a:gd name="T34" fmla="*/ 31 w 252"/>
                <a:gd name="T35" fmla="*/ 212 h 224"/>
                <a:gd name="T36" fmla="*/ 36 w 252"/>
                <a:gd name="T37" fmla="*/ 212 h 224"/>
                <a:gd name="T38" fmla="*/ 36 w 252"/>
                <a:gd name="T39" fmla="*/ 217 h 224"/>
                <a:gd name="T40" fmla="*/ 43 w 252"/>
                <a:gd name="T41" fmla="*/ 217 h 224"/>
                <a:gd name="T42" fmla="*/ 45 w 252"/>
                <a:gd name="T43" fmla="*/ 220 h 224"/>
                <a:gd name="T44" fmla="*/ 50 w 252"/>
                <a:gd name="T45" fmla="*/ 222 h 224"/>
                <a:gd name="T46" fmla="*/ 55 w 252"/>
                <a:gd name="T47" fmla="*/ 224 h 224"/>
                <a:gd name="T48" fmla="*/ 60 w 252"/>
                <a:gd name="T49" fmla="*/ 219 h 224"/>
                <a:gd name="T50" fmla="*/ 67 w 252"/>
                <a:gd name="T51" fmla="*/ 217 h 224"/>
                <a:gd name="T52" fmla="*/ 74 w 252"/>
                <a:gd name="T53" fmla="*/ 217 h 224"/>
                <a:gd name="T54" fmla="*/ 81 w 252"/>
                <a:gd name="T55" fmla="*/ 217 h 224"/>
                <a:gd name="T56" fmla="*/ 84 w 252"/>
                <a:gd name="T57" fmla="*/ 215 h 224"/>
                <a:gd name="T58" fmla="*/ 89 w 252"/>
                <a:gd name="T59" fmla="*/ 210 h 224"/>
                <a:gd name="T60" fmla="*/ 103 w 252"/>
                <a:gd name="T61" fmla="*/ 212 h 224"/>
                <a:gd name="T62" fmla="*/ 108 w 252"/>
                <a:gd name="T63" fmla="*/ 210 h 224"/>
                <a:gd name="T64" fmla="*/ 129 w 252"/>
                <a:gd name="T65" fmla="*/ 214 h 224"/>
                <a:gd name="T66" fmla="*/ 136 w 252"/>
                <a:gd name="T67" fmla="*/ 210 h 224"/>
                <a:gd name="T68" fmla="*/ 142 w 252"/>
                <a:gd name="T69" fmla="*/ 208 h 224"/>
                <a:gd name="T70" fmla="*/ 144 w 252"/>
                <a:gd name="T71" fmla="*/ 205 h 224"/>
                <a:gd name="T72" fmla="*/ 235 w 252"/>
                <a:gd name="T73" fmla="*/ 119 h 224"/>
                <a:gd name="T74" fmla="*/ 243 w 252"/>
                <a:gd name="T75" fmla="*/ 114 h 224"/>
                <a:gd name="T76" fmla="*/ 252 w 252"/>
                <a:gd name="T77" fmla="*/ 79 h 224"/>
                <a:gd name="T78" fmla="*/ 238 w 252"/>
                <a:gd name="T79" fmla="*/ 81 h 224"/>
                <a:gd name="T80" fmla="*/ 235 w 252"/>
                <a:gd name="T81" fmla="*/ 88 h 224"/>
                <a:gd name="T82" fmla="*/ 221 w 252"/>
                <a:gd name="T83" fmla="*/ 78 h 224"/>
                <a:gd name="T84" fmla="*/ 231 w 252"/>
                <a:gd name="T85" fmla="*/ 62 h 224"/>
                <a:gd name="T86" fmla="*/ 240 w 252"/>
                <a:gd name="T87" fmla="*/ 64 h 224"/>
                <a:gd name="T88" fmla="*/ 231 w 252"/>
                <a:gd name="T89" fmla="*/ 11 h 224"/>
                <a:gd name="T90" fmla="*/ 226 w 252"/>
                <a:gd name="T91" fmla="*/ 5 h 224"/>
                <a:gd name="T92" fmla="*/ 214 w 252"/>
                <a:gd name="T93" fmla="*/ 4 h 224"/>
                <a:gd name="T94" fmla="*/ 199 w 252"/>
                <a:gd name="T95" fmla="*/ 2 h 224"/>
                <a:gd name="T96" fmla="*/ 180 w 252"/>
                <a:gd name="T97" fmla="*/ 12 h 224"/>
                <a:gd name="T98" fmla="*/ 156 w 252"/>
                <a:gd name="T99" fmla="*/ 36 h 224"/>
                <a:gd name="T100" fmla="*/ 146 w 252"/>
                <a:gd name="T101" fmla="*/ 47 h 224"/>
                <a:gd name="T102" fmla="*/ 139 w 252"/>
                <a:gd name="T103" fmla="*/ 59 h 224"/>
                <a:gd name="T104" fmla="*/ 124 w 252"/>
                <a:gd name="T105" fmla="*/ 62 h 224"/>
                <a:gd name="T106" fmla="*/ 110 w 252"/>
                <a:gd name="T107" fmla="*/ 55 h 224"/>
                <a:gd name="T108" fmla="*/ 96 w 252"/>
                <a:gd name="T109" fmla="*/ 71 h 224"/>
                <a:gd name="T110" fmla="*/ 88 w 252"/>
                <a:gd name="T111" fmla="*/ 78 h 224"/>
                <a:gd name="T112" fmla="*/ 67 w 252"/>
                <a:gd name="T113" fmla="*/ 79 h 224"/>
                <a:gd name="T114" fmla="*/ 69 w 252"/>
                <a:gd name="T115" fmla="*/ 67 h 224"/>
                <a:gd name="T116" fmla="*/ 55 w 252"/>
                <a:gd name="T117" fmla="*/ 45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2" h="224">
                  <a:moveTo>
                    <a:pt x="53" y="45"/>
                  </a:moveTo>
                  <a:lnTo>
                    <a:pt x="53" y="110"/>
                  </a:lnTo>
                  <a:lnTo>
                    <a:pt x="48" y="112"/>
                  </a:lnTo>
                  <a:lnTo>
                    <a:pt x="40" y="119"/>
                  </a:lnTo>
                  <a:lnTo>
                    <a:pt x="29" y="119"/>
                  </a:lnTo>
                  <a:lnTo>
                    <a:pt x="24" y="119"/>
                  </a:lnTo>
                  <a:lnTo>
                    <a:pt x="21" y="119"/>
                  </a:lnTo>
                  <a:lnTo>
                    <a:pt x="17" y="116"/>
                  </a:lnTo>
                  <a:lnTo>
                    <a:pt x="17" y="112"/>
                  </a:lnTo>
                  <a:lnTo>
                    <a:pt x="10" y="107"/>
                  </a:lnTo>
                  <a:lnTo>
                    <a:pt x="7" y="107"/>
                  </a:lnTo>
                  <a:lnTo>
                    <a:pt x="4" y="112"/>
                  </a:lnTo>
                  <a:lnTo>
                    <a:pt x="2" y="114"/>
                  </a:lnTo>
                  <a:lnTo>
                    <a:pt x="0" y="114"/>
                  </a:lnTo>
                  <a:lnTo>
                    <a:pt x="2" y="114"/>
                  </a:lnTo>
                  <a:lnTo>
                    <a:pt x="2" y="116"/>
                  </a:lnTo>
                  <a:lnTo>
                    <a:pt x="5" y="121"/>
                  </a:lnTo>
                  <a:lnTo>
                    <a:pt x="28" y="172"/>
                  </a:lnTo>
                  <a:lnTo>
                    <a:pt x="29" y="183"/>
                  </a:lnTo>
                  <a:lnTo>
                    <a:pt x="26" y="188"/>
                  </a:lnTo>
                  <a:lnTo>
                    <a:pt x="22" y="186"/>
                  </a:lnTo>
                  <a:lnTo>
                    <a:pt x="22" y="188"/>
                  </a:lnTo>
                  <a:lnTo>
                    <a:pt x="22" y="191"/>
                  </a:lnTo>
                  <a:lnTo>
                    <a:pt x="22" y="191"/>
                  </a:lnTo>
                  <a:lnTo>
                    <a:pt x="24" y="193"/>
                  </a:lnTo>
                  <a:lnTo>
                    <a:pt x="24" y="195"/>
                  </a:lnTo>
                  <a:lnTo>
                    <a:pt x="24" y="195"/>
                  </a:lnTo>
                  <a:lnTo>
                    <a:pt x="26" y="198"/>
                  </a:lnTo>
                  <a:lnTo>
                    <a:pt x="28" y="198"/>
                  </a:lnTo>
                  <a:lnTo>
                    <a:pt x="31" y="205"/>
                  </a:lnTo>
                  <a:lnTo>
                    <a:pt x="31" y="207"/>
                  </a:lnTo>
                  <a:lnTo>
                    <a:pt x="29" y="208"/>
                  </a:lnTo>
                  <a:lnTo>
                    <a:pt x="29" y="214"/>
                  </a:lnTo>
                  <a:lnTo>
                    <a:pt x="31" y="217"/>
                  </a:lnTo>
                  <a:lnTo>
                    <a:pt x="31" y="217"/>
                  </a:lnTo>
                  <a:lnTo>
                    <a:pt x="31" y="212"/>
                  </a:lnTo>
                  <a:lnTo>
                    <a:pt x="33" y="212"/>
                  </a:lnTo>
                  <a:lnTo>
                    <a:pt x="36" y="212"/>
                  </a:lnTo>
                  <a:lnTo>
                    <a:pt x="36" y="215"/>
                  </a:lnTo>
                  <a:lnTo>
                    <a:pt x="36" y="217"/>
                  </a:lnTo>
                  <a:lnTo>
                    <a:pt x="38" y="217"/>
                  </a:lnTo>
                  <a:lnTo>
                    <a:pt x="43" y="217"/>
                  </a:lnTo>
                  <a:lnTo>
                    <a:pt x="45" y="219"/>
                  </a:lnTo>
                  <a:lnTo>
                    <a:pt x="45" y="220"/>
                  </a:lnTo>
                  <a:lnTo>
                    <a:pt x="48" y="222"/>
                  </a:lnTo>
                  <a:lnTo>
                    <a:pt x="50" y="222"/>
                  </a:lnTo>
                  <a:lnTo>
                    <a:pt x="52" y="224"/>
                  </a:lnTo>
                  <a:lnTo>
                    <a:pt x="55" y="224"/>
                  </a:lnTo>
                  <a:lnTo>
                    <a:pt x="58" y="222"/>
                  </a:lnTo>
                  <a:lnTo>
                    <a:pt x="60" y="219"/>
                  </a:lnTo>
                  <a:lnTo>
                    <a:pt x="65" y="219"/>
                  </a:lnTo>
                  <a:lnTo>
                    <a:pt x="67" y="217"/>
                  </a:lnTo>
                  <a:lnTo>
                    <a:pt x="69" y="217"/>
                  </a:lnTo>
                  <a:lnTo>
                    <a:pt x="74" y="217"/>
                  </a:lnTo>
                  <a:lnTo>
                    <a:pt x="76" y="217"/>
                  </a:lnTo>
                  <a:lnTo>
                    <a:pt x="81" y="217"/>
                  </a:lnTo>
                  <a:lnTo>
                    <a:pt x="82" y="217"/>
                  </a:lnTo>
                  <a:lnTo>
                    <a:pt x="84" y="215"/>
                  </a:lnTo>
                  <a:lnTo>
                    <a:pt x="88" y="212"/>
                  </a:lnTo>
                  <a:lnTo>
                    <a:pt x="89" y="210"/>
                  </a:lnTo>
                  <a:lnTo>
                    <a:pt x="96" y="210"/>
                  </a:lnTo>
                  <a:lnTo>
                    <a:pt x="103" y="212"/>
                  </a:lnTo>
                  <a:lnTo>
                    <a:pt x="105" y="212"/>
                  </a:lnTo>
                  <a:lnTo>
                    <a:pt x="108" y="210"/>
                  </a:lnTo>
                  <a:lnTo>
                    <a:pt x="112" y="210"/>
                  </a:lnTo>
                  <a:lnTo>
                    <a:pt x="129" y="214"/>
                  </a:lnTo>
                  <a:lnTo>
                    <a:pt x="132" y="210"/>
                  </a:lnTo>
                  <a:lnTo>
                    <a:pt x="136" y="210"/>
                  </a:lnTo>
                  <a:lnTo>
                    <a:pt x="142" y="212"/>
                  </a:lnTo>
                  <a:lnTo>
                    <a:pt x="142" y="208"/>
                  </a:lnTo>
                  <a:lnTo>
                    <a:pt x="142" y="207"/>
                  </a:lnTo>
                  <a:lnTo>
                    <a:pt x="144" y="205"/>
                  </a:lnTo>
                  <a:lnTo>
                    <a:pt x="160" y="205"/>
                  </a:lnTo>
                  <a:lnTo>
                    <a:pt x="235" y="119"/>
                  </a:lnTo>
                  <a:lnTo>
                    <a:pt x="238" y="117"/>
                  </a:lnTo>
                  <a:lnTo>
                    <a:pt x="243" y="114"/>
                  </a:lnTo>
                  <a:lnTo>
                    <a:pt x="245" y="110"/>
                  </a:lnTo>
                  <a:lnTo>
                    <a:pt x="252" y="79"/>
                  </a:lnTo>
                  <a:lnTo>
                    <a:pt x="240" y="79"/>
                  </a:lnTo>
                  <a:lnTo>
                    <a:pt x="238" y="81"/>
                  </a:lnTo>
                  <a:lnTo>
                    <a:pt x="237" y="85"/>
                  </a:lnTo>
                  <a:lnTo>
                    <a:pt x="235" y="88"/>
                  </a:lnTo>
                  <a:lnTo>
                    <a:pt x="225" y="86"/>
                  </a:lnTo>
                  <a:lnTo>
                    <a:pt x="221" y="78"/>
                  </a:lnTo>
                  <a:lnTo>
                    <a:pt x="226" y="64"/>
                  </a:lnTo>
                  <a:lnTo>
                    <a:pt x="231" y="62"/>
                  </a:lnTo>
                  <a:lnTo>
                    <a:pt x="237" y="66"/>
                  </a:lnTo>
                  <a:lnTo>
                    <a:pt x="240" y="64"/>
                  </a:lnTo>
                  <a:lnTo>
                    <a:pt x="233" y="11"/>
                  </a:lnTo>
                  <a:lnTo>
                    <a:pt x="231" y="11"/>
                  </a:lnTo>
                  <a:lnTo>
                    <a:pt x="231" y="9"/>
                  </a:lnTo>
                  <a:lnTo>
                    <a:pt x="226" y="5"/>
                  </a:lnTo>
                  <a:lnTo>
                    <a:pt x="221" y="4"/>
                  </a:lnTo>
                  <a:lnTo>
                    <a:pt x="214" y="4"/>
                  </a:lnTo>
                  <a:lnTo>
                    <a:pt x="202" y="0"/>
                  </a:lnTo>
                  <a:lnTo>
                    <a:pt x="199" y="2"/>
                  </a:lnTo>
                  <a:lnTo>
                    <a:pt x="197" y="2"/>
                  </a:lnTo>
                  <a:lnTo>
                    <a:pt x="180" y="12"/>
                  </a:lnTo>
                  <a:lnTo>
                    <a:pt x="165" y="26"/>
                  </a:lnTo>
                  <a:lnTo>
                    <a:pt x="156" y="36"/>
                  </a:lnTo>
                  <a:lnTo>
                    <a:pt x="149" y="42"/>
                  </a:lnTo>
                  <a:lnTo>
                    <a:pt x="146" y="47"/>
                  </a:lnTo>
                  <a:lnTo>
                    <a:pt x="141" y="57"/>
                  </a:lnTo>
                  <a:lnTo>
                    <a:pt x="139" y="59"/>
                  </a:lnTo>
                  <a:lnTo>
                    <a:pt x="127" y="62"/>
                  </a:lnTo>
                  <a:lnTo>
                    <a:pt x="124" y="62"/>
                  </a:lnTo>
                  <a:lnTo>
                    <a:pt x="113" y="57"/>
                  </a:lnTo>
                  <a:lnTo>
                    <a:pt x="110" y="55"/>
                  </a:lnTo>
                  <a:lnTo>
                    <a:pt x="106" y="57"/>
                  </a:lnTo>
                  <a:lnTo>
                    <a:pt x="96" y="71"/>
                  </a:lnTo>
                  <a:lnTo>
                    <a:pt x="93" y="73"/>
                  </a:lnTo>
                  <a:lnTo>
                    <a:pt x="88" y="78"/>
                  </a:lnTo>
                  <a:lnTo>
                    <a:pt x="79" y="81"/>
                  </a:lnTo>
                  <a:lnTo>
                    <a:pt x="67" y="79"/>
                  </a:lnTo>
                  <a:lnTo>
                    <a:pt x="65" y="76"/>
                  </a:lnTo>
                  <a:lnTo>
                    <a:pt x="69" y="67"/>
                  </a:lnTo>
                  <a:lnTo>
                    <a:pt x="67" y="60"/>
                  </a:lnTo>
                  <a:lnTo>
                    <a:pt x="55" y="45"/>
                  </a:lnTo>
                  <a:lnTo>
                    <a:pt x="53" y="4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0" name="Freeform 101"/>
            <p:cNvSpPr>
              <a:spLocks/>
            </p:cNvSpPr>
            <p:nvPr/>
          </p:nvSpPr>
          <p:spPr bwMode="auto">
            <a:xfrm>
              <a:off x="791" y="3406"/>
              <a:ext cx="252" cy="224"/>
            </a:xfrm>
            <a:custGeom>
              <a:avLst/>
              <a:gdLst>
                <a:gd name="T0" fmla="*/ 53 w 252"/>
                <a:gd name="T1" fmla="*/ 110 h 224"/>
                <a:gd name="T2" fmla="*/ 40 w 252"/>
                <a:gd name="T3" fmla="*/ 119 h 224"/>
                <a:gd name="T4" fmla="*/ 24 w 252"/>
                <a:gd name="T5" fmla="*/ 119 h 224"/>
                <a:gd name="T6" fmla="*/ 17 w 252"/>
                <a:gd name="T7" fmla="*/ 116 h 224"/>
                <a:gd name="T8" fmla="*/ 10 w 252"/>
                <a:gd name="T9" fmla="*/ 107 h 224"/>
                <a:gd name="T10" fmla="*/ 4 w 252"/>
                <a:gd name="T11" fmla="*/ 112 h 224"/>
                <a:gd name="T12" fmla="*/ 0 w 252"/>
                <a:gd name="T13" fmla="*/ 114 h 224"/>
                <a:gd name="T14" fmla="*/ 2 w 252"/>
                <a:gd name="T15" fmla="*/ 116 h 224"/>
                <a:gd name="T16" fmla="*/ 28 w 252"/>
                <a:gd name="T17" fmla="*/ 172 h 224"/>
                <a:gd name="T18" fmla="*/ 26 w 252"/>
                <a:gd name="T19" fmla="*/ 188 h 224"/>
                <a:gd name="T20" fmla="*/ 22 w 252"/>
                <a:gd name="T21" fmla="*/ 188 h 224"/>
                <a:gd name="T22" fmla="*/ 22 w 252"/>
                <a:gd name="T23" fmla="*/ 191 h 224"/>
                <a:gd name="T24" fmla="*/ 24 w 252"/>
                <a:gd name="T25" fmla="*/ 195 h 224"/>
                <a:gd name="T26" fmla="*/ 26 w 252"/>
                <a:gd name="T27" fmla="*/ 198 h 224"/>
                <a:gd name="T28" fmla="*/ 31 w 252"/>
                <a:gd name="T29" fmla="*/ 205 h 224"/>
                <a:gd name="T30" fmla="*/ 29 w 252"/>
                <a:gd name="T31" fmla="*/ 208 h 224"/>
                <a:gd name="T32" fmla="*/ 31 w 252"/>
                <a:gd name="T33" fmla="*/ 217 h 224"/>
                <a:gd name="T34" fmla="*/ 31 w 252"/>
                <a:gd name="T35" fmla="*/ 212 h 224"/>
                <a:gd name="T36" fmla="*/ 36 w 252"/>
                <a:gd name="T37" fmla="*/ 212 h 224"/>
                <a:gd name="T38" fmla="*/ 36 w 252"/>
                <a:gd name="T39" fmla="*/ 217 h 224"/>
                <a:gd name="T40" fmla="*/ 43 w 252"/>
                <a:gd name="T41" fmla="*/ 217 h 224"/>
                <a:gd name="T42" fmla="*/ 45 w 252"/>
                <a:gd name="T43" fmla="*/ 220 h 224"/>
                <a:gd name="T44" fmla="*/ 50 w 252"/>
                <a:gd name="T45" fmla="*/ 222 h 224"/>
                <a:gd name="T46" fmla="*/ 55 w 252"/>
                <a:gd name="T47" fmla="*/ 224 h 224"/>
                <a:gd name="T48" fmla="*/ 60 w 252"/>
                <a:gd name="T49" fmla="*/ 219 h 224"/>
                <a:gd name="T50" fmla="*/ 67 w 252"/>
                <a:gd name="T51" fmla="*/ 217 h 224"/>
                <a:gd name="T52" fmla="*/ 74 w 252"/>
                <a:gd name="T53" fmla="*/ 217 h 224"/>
                <a:gd name="T54" fmla="*/ 81 w 252"/>
                <a:gd name="T55" fmla="*/ 217 h 224"/>
                <a:gd name="T56" fmla="*/ 84 w 252"/>
                <a:gd name="T57" fmla="*/ 215 h 224"/>
                <a:gd name="T58" fmla="*/ 89 w 252"/>
                <a:gd name="T59" fmla="*/ 210 h 224"/>
                <a:gd name="T60" fmla="*/ 103 w 252"/>
                <a:gd name="T61" fmla="*/ 212 h 224"/>
                <a:gd name="T62" fmla="*/ 108 w 252"/>
                <a:gd name="T63" fmla="*/ 210 h 224"/>
                <a:gd name="T64" fmla="*/ 129 w 252"/>
                <a:gd name="T65" fmla="*/ 214 h 224"/>
                <a:gd name="T66" fmla="*/ 136 w 252"/>
                <a:gd name="T67" fmla="*/ 210 h 224"/>
                <a:gd name="T68" fmla="*/ 142 w 252"/>
                <a:gd name="T69" fmla="*/ 208 h 224"/>
                <a:gd name="T70" fmla="*/ 144 w 252"/>
                <a:gd name="T71" fmla="*/ 205 h 224"/>
                <a:gd name="T72" fmla="*/ 235 w 252"/>
                <a:gd name="T73" fmla="*/ 119 h 224"/>
                <a:gd name="T74" fmla="*/ 243 w 252"/>
                <a:gd name="T75" fmla="*/ 114 h 224"/>
                <a:gd name="T76" fmla="*/ 252 w 252"/>
                <a:gd name="T77" fmla="*/ 79 h 224"/>
                <a:gd name="T78" fmla="*/ 238 w 252"/>
                <a:gd name="T79" fmla="*/ 81 h 224"/>
                <a:gd name="T80" fmla="*/ 235 w 252"/>
                <a:gd name="T81" fmla="*/ 88 h 224"/>
                <a:gd name="T82" fmla="*/ 221 w 252"/>
                <a:gd name="T83" fmla="*/ 78 h 224"/>
                <a:gd name="T84" fmla="*/ 231 w 252"/>
                <a:gd name="T85" fmla="*/ 62 h 224"/>
                <a:gd name="T86" fmla="*/ 240 w 252"/>
                <a:gd name="T87" fmla="*/ 64 h 224"/>
                <a:gd name="T88" fmla="*/ 231 w 252"/>
                <a:gd name="T89" fmla="*/ 11 h 224"/>
                <a:gd name="T90" fmla="*/ 226 w 252"/>
                <a:gd name="T91" fmla="*/ 5 h 224"/>
                <a:gd name="T92" fmla="*/ 214 w 252"/>
                <a:gd name="T93" fmla="*/ 4 h 224"/>
                <a:gd name="T94" fmla="*/ 199 w 252"/>
                <a:gd name="T95" fmla="*/ 2 h 224"/>
                <a:gd name="T96" fmla="*/ 180 w 252"/>
                <a:gd name="T97" fmla="*/ 12 h 224"/>
                <a:gd name="T98" fmla="*/ 156 w 252"/>
                <a:gd name="T99" fmla="*/ 36 h 224"/>
                <a:gd name="T100" fmla="*/ 146 w 252"/>
                <a:gd name="T101" fmla="*/ 47 h 224"/>
                <a:gd name="T102" fmla="*/ 139 w 252"/>
                <a:gd name="T103" fmla="*/ 59 h 224"/>
                <a:gd name="T104" fmla="*/ 124 w 252"/>
                <a:gd name="T105" fmla="*/ 62 h 224"/>
                <a:gd name="T106" fmla="*/ 110 w 252"/>
                <a:gd name="T107" fmla="*/ 55 h 224"/>
                <a:gd name="T108" fmla="*/ 96 w 252"/>
                <a:gd name="T109" fmla="*/ 71 h 224"/>
                <a:gd name="T110" fmla="*/ 88 w 252"/>
                <a:gd name="T111" fmla="*/ 78 h 224"/>
                <a:gd name="T112" fmla="*/ 67 w 252"/>
                <a:gd name="T113" fmla="*/ 79 h 224"/>
                <a:gd name="T114" fmla="*/ 69 w 252"/>
                <a:gd name="T115" fmla="*/ 67 h 224"/>
                <a:gd name="T116" fmla="*/ 55 w 252"/>
                <a:gd name="T117" fmla="*/ 45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2" h="224">
                  <a:moveTo>
                    <a:pt x="53" y="45"/>
                  </a:moveTo>
                  <a:lnTo>
                    <a:pt x="53" y="110"/>
                  </a:lnTo>
                  <a:lnTo>
                    <a:pt x="48" y="112"/>
                  </a:lnTo>
                  <a:lnTo>
                    <a:pt x="40" y="119"/>
                  </a:lnTo>
                  <a:lnTo>
                    <a:pt x="29" y="119"/>
                  </a:lnTo>
                  <a:lnTo>
                    <a:pt x="24" y="119"/>
                  </a:lnTo>
                  <a:lnTo>
                    <a:pt x="21" y="119"/>
                  </a:lnTo>
                  <a:lnTo>
                    <a:pt x="17" y="116"/>
                  </a:lnTo>
                  <a:lnTo>
                    <a:pt x="17" y="112"/>
                  </a:lnTo>
                  <a:lnTo>
                    <a:pt x="10" y="107"/>
                  </a:lnTo>
                  <a:lnTo>
                    <a:pt x="7" y="107"/>
                  </a:lnTo>
                  <a:lnTo>
                    <a:pt x="4" y="112"/>
                  </a:lnTo>
                  <a:lnTo>
                    <a:pt x="2" y="114"/>
                  </a:lnTo>
                  <a:lnTo>
                    <a:pt x="0" y="114"/>
                  </a:lnTo>
                  <a:lnTo>
                    <a:pt x="2" y="114"/>
                  </a:lnTo>
                  <a:lnTo>
                    <a:pt x="2" y="116"/>
                  </a:lnTo>
                  <a:lnTo>
                    <a:pt x="5" y="121"/>
                  </a:lnTo>
                  <a:lnTo>
                    <a:pt x="28" y="172"/>
                  </a:lnTo>
                  <a:lnTo>
                    <a:pt x="29" y="183"/>
                  </a:lnTo>
                  <a:lnTo>
                    <a:pt x="26" y="188"/>
                  </a:lnTo>
                  <a:lnTo>
                    <a:pt x="22" y="186"/>
                  </a:lnTo>
                  <a:lnTo>
                    <a:pt x="22" y="188"/>
                  </a:lnTo>
                  <a:lnTo>
                    <a:pt x="22" y="191"/>
                  </a:lnTo>
                  <a:lnTo>
                    <a:pt x="22" y="191"/>
                  </a:lnTo>
                  <a:lnTo>
                    <a:pt x="24" y="193"/>
                  </a:lnTo>
                  <a:lnTo>
                    <a:pt x="24" y="195"/>
                  </a:lnTo>
                  <a:lnTo>
                    <a:pt x="24" y="195"/>
                  </a:lnTo>
                  <a:lnTo>
                    <a:pt x="26" y="198"/>
                  </a:lnTo>
                  <a:lnTo>
                    <a:pt x="28" y="198"/>
                  </a:lnTo>
                  <a:lnTo>
                    <a:pt x="31" y="205"/>
                  </a:lnTo>
                  <a:lnTo>
                    <a:pt x="31" y="207"/>
                  </a:lnTo>
                  <a:lnTo>
                    <a:pt x="29" y="208"/>
                  </a:lnTo>
                  <a:lnTo>
                    <a:pt x="29" y="214"/>
                  </a:lnTo>
                  <a:lnTo>
                    <a:pt x="31" y="217"/>
                  </a:lnTo>
                  <a:lnTo>
                    <a:pt x="31" y="217"/>
                  </a:lnTo>
                  <a:lnTo>
                    <a:pt x="31" y="212"/>
                  </a:lnTo>
                  <a:lnTo>
                    <a:pt x="33" y="212"/>
                  </a:lnTo>
                  <a:lnTo>
                    <a:pt x="36" y="212"/>
                  </a:lnTo>
                  <a:lnTo>
                    <a:pt x="36" y="215"/>
                  </a:lnTo>
                  <a:lnTo>
                    <a:pt x="36" y="217"/>
                  </a:lnTo>
                  <a:lnTo>
                    <a:pt x="38" y="217"/>
                  </a:lnTo>
                  <a:lnTo>
                    <a:pt x="43" y="217"/>
                  </a:lnTo>
                  <a:lnTo>
                    <a:pt x="45" y="219"/>
                  </a:lnTo>
                  <a:lnTo>
                    <a:pt x="45" y="220"/>
                  </a:lnTo>
                  <a:lnTo>
                    <a:pt x="48" y="222"/>
                  </a:lnTo>
                  <a:lnTo>
                    <a:pt x="50" y="222"/>
                  </a:lnTo>
                  <a:lnTo>
                    <a:pt x="52" y="224"/>
                  </a:lnTo>
                  <a:lnTo>
                    <a:pt x="55" y="224"/>
                  </a:lnTo>
                  <a:lnTo>
                    <a:pt x="58" y="222"/>
                  </a:lnTo>
                  <a:lnTo>
                    <a:pt x="60" y="219"/>
                  </a:lnTo>
                  <a:lnTo>
                    <a:pt x="65" y="219"/>
                  </a:lnTo>
                  <a:lnTo>
                    <a:pt x="67" y="217"/>
                  </a:lnTo>
                  <a:lnTo>
                    <a:pt x="69" y="217"/>
                  </a:lnTo>
                  <a:lnTo>
                    <a:pt x="74" y="217"/>
                  </a:lnTo>
                  <a:lnTo>
                    <a:pt x="76" y="217"/>
                  </a:lnTo>
                  <a:lnTo>
                    <a:pt x="81" y="217"/>
                  </a:lnTo>
                  <a:lnTo>
                    <a:pt x="82" y="217"/>
                  </a:lnTo>
                  <a:lnTo>
                    <a:pt x="84" y="215"/>
                  </a:lnTo>
                  <a:lnTo>
                    <a:pt x="88" y="212"/>
                  </a:lnTo>
                  <a:lnTo>
                    <a:pt x="89" y="210"/>
                  </a:lnTo>
                  <a:lnTo>
                    <a:pt x="96" y="210"/>
                  </a:lnTo>
                  <a:lnTo>
                    <a:pt x="103" y="212"/>
                  </a:lnTo>
                  <a:lnTo>
                    <a:pt x="105" y="212"/>
                  </a:lnTo>
                  <a:lnTo>
                    <a:pt x="108" y="210"/>
                  </a:lnTo>
                  <a:lnTo>
                    <a:pt x="112" y="210"/>
                  </a:lnTo>
                  <a:lnTo>
                    <a:pt x="129" y="214"/>
                  </a:lnTo>
                  <a:lnTo>
                    <a:pt x="132" y="210"/>
                  </a:lnTo>
                  <a:lnTo>
                    <a:pt x="136" y="210"/>
                  </a:lnTo>
                  <a:lnTo>
                    <a:pt x="142" y="212"/>
                  </a:lnTo>
                  <a:lnTo>
                    <a:pt x="142" y="208"/>
                  </a:lnTo>
                  <a:lnTo>
                    <a:pt x="142" y="207"/>
                  </a:lnTo>
                  <a:lnTo>
                    <a:pt x="144" y="205"/>
                  </a:lnTo>
                  <a:lnTo>
                    <a:pt x="160" y="205"/>
                  </a:lnTo>
                  <a:lnTo>
                    <a:pt x="235" y="119"/>
                  </a:lnTo>
                  <a:lnTo>
                    <a:pt x="238" y="117"/>
                  </a:lnTo>
                  <a:lnTo>
                    <a:pt x="243" y="114"/>
                  </a:lnTo>
                  <a:lnTo>
                    <a:pt x="245" y="110"/>
                  </a:lnTo>
                  <a:lnTo>
                    <a:pt x="252" y="79"/>
                  </a:lnTo>
                  <a:lnTo>
                    <a:pt x="240" y="79"/>
                  </a:lnTo>
                  <a:lnTo>
                    <a:pt x="238" y="81"/>
                  </a:lnTo>
                  <a:lnTo>
                    <a:pt x="237" y="85"/>
                  </a:lnTo>
                  <a:lnTo>
                    <a:pt x="235" y="88"/>
                  </a:lnTo>
                  <a:lnTo>
                    <a:pt x="225" y="86"/>
                  </a:lnTo>
                  <a:lnTo>
                    <a:pt x="221" y="78"/>
                  </a:lnTo>
                  <a:lnTo>
                    <a:pt x="226" y="64"/>
                  </a:lnTo>
                  <a:lnTo>
                    <a:pt x="231" y="62"/>
                  </a:lnTo>
                  <a:lnTo>
                    <a:pt x="237" y="66"/>
                  </a:lnTo>
                  <a:lnTo>
                    <a:pt x="240" y="64"/>
                  </a:lnTo>
                  <a:lnTo>
                    <a:pt x="233" y="11"/>
                  </a:lnTo>
                  <a:lnTo>
                    <a:pt x="231" y="11"/>
                  </a:lnTo>
                  <a:lnTo>
                    <a:pt x="231" y="9"/>
                  </a:lnTo>
                  <a:lnTo>
                    <a:pt x="226" y="5"/>
                  </a:lnTo>
                  <a:lnTo>
                    <a:pt x="221" y="4"/>
                  </a:lnTo>
                  <a:lnTo>
                    <a:pt x="214" y="4"/>
                  </a:lnTo>
                  <a:lnTo>
                    <a:pt x="202" y="0"/>
                  </a:lnTo>
                  <a:lnTo>
                    <a:pt x="199" y="2"/>
                  </a:lnTo>
                  <a:lnTo>
                    <a:pt x="197" y="2"/>
                  </a:lnTo>
                  <a:lnTo>
                    <a:pt x="180" y="12"/>
                  </a:lnTo>
                  <a:lnTo>
                    <a:pt x="165" y="26"/>
                  </a:lnTo>
                  <a:lnTo>
                    <a:pt x="156" y="36"/>
                  </a:lnTo>
                  <a:lnTo>
                    <a:pt x="149" y="42"/>
                  </a:lnTo>
                  <a:lnTo>
                    <a:pt x="146" y="47"/>
                  </a:lnTo>
                  <a:lnTo>
                    <a:pt x="141" y="57"/>
                  </a:lnTo>
                  <a:lnTo>
                    <a:pt x="139" y="59"/>
                  </a:lnTo>
                  <a:lnTo>
                    <a:pt x="127" y="62"/>
                  </a:lnTo>
                  <a:lnTo>
                    <a:pt x="124" y="62"/>
                  </a:lnTo>
                  <a:lnTo>
                    <a:pt x="113" y="57"/>
                  </a:lnTo>
                  <a:lnTo>
                    <a:pt x="110" y="55"/>
                  </a:lnTo>
                  <a:lnTo>
                    <a:pt x="106" y="57"/>
                  </a:lnTo>
                  <a:lnTo>
                    <a:pt x="96" y="71"/>
                  </a:lnTo>
                  <a:lnTo>
                    <a:pt x="93" y="73"/>
                  </a:lnTo>
                  <a:lnTo>
                    <a:pt x="88" y="78"/>
                  </a:lnTo>
                  <a:lnTo>
                    <a:pt x="79" y="81"/>
                  </a:lnTo>
                  <a:lnTo>
                    <a:pt x="67" y="79"/>
                  </a:lnTo>
                  <a:lnTo>
                    <a:pt x="65" y="76"/>
                  </a:lnTo>
                  <a:lnTo>
                    <a:pt x="69" y="67"/>
                  </a:lnTo>
                  <a:lnTo>
                    <a:pt x="67" y="60"/>
                  </a:lnTo>
                  <a:lnTo>
                    <a:pt x="55" y="45"/>
                  </a:lnTo>
                  <a:lnTo>
                    <a:pt x="53" y="4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1" name="Freeform 102"/>
            <p:cNvSpPr>
              <a:spLocks/>
            </p:cNvSpPr>
            <p:nvPr/>
          </p:nvSpPr>
          <p:spPr bwMode="auto">
            <a:xfrm>
              <a:off x="1202" y="3248"/>
              <a:ext cx="108" cy="218"/>
            </a:xfrm>
            <a:custGeom>
              <a:avLst/>
              <a:gdLst>
                <a:gd name="T0" fmla="*/ 19 w 108"/>
                <a:gd name="T1" fmla="*/ 64 h 218"/>
                <a:gd name="T2" fmla="*/ 26 w 108"/>
                <a:gd name="T3" fmla="*/ 64 h 218"/>
                <a:gd name="T4" fmla="*/ 30 w 108"/>
                <a:gd name="T5" fmla="*/ 60 h 218"/>
                <a:gd name="T6" fmla="*/ 31 w 108"/>
                <a:gd name="T7" fmla="*/ 62 h 218"/>
                <a:gd name="T8" fmla="*/ 35 w 108"/>
                <a:gd name="T9" fmla="*/ 62 h 218"/>
                <a:gd name="T10" fmla="*/ 36 w 108"/>
                <a:gd name="T11" fmla="*/ 59 h 218"/>
                <a:gd name="T12" fmla="*/ 40 w 108"/>
                <a:gd name="T13" fmla="*/ 59 h 218"/>
                <a:gd name="T14" fmla="*/ 45 w 108"/>
                <a:gd name="T15" fmla="*/ 57 h 218"/>
                <a:gd name="T16" fmla="*/ 47 w 108"/>
                <a:gd name="T17" fmla="*/ 62 h 218"/>
                <a:gd name="T18" fmla="*/ 52 w 108"/>
                <a:gd name="T19" fmla="*/ 62 h 218"/>
                <a:gd name="T20" fmla="*/ 48 w 108"/>
                <a:gd name="T21" fmla="*/ 57 h 218"/>
                <a:gd name="T22" fmla="*/ 52 w 108"/>
                <a:gd name="T23" fmla="*/ 52 h 218"/>
                <a:gd name="T24" fmla="*/ 57 w 108"/>
                <a:gd name="T25" fmla="*/ 50 h 218"/>
                <a:gd name="T26" fmla="*/ 59 w 108"/>
                <a:gd name="T27" fmla="*/ 53 h 218"/>
                <a:gd name="T28" fmla="*/ 59 w 108"/>
                <a:gd name="T29" fmla="*/ 48 h 218"/>
                <a:gd name="T30" fmla="*/ 62 w 108"/>
                <a:gd name="T31" fmla="*/ 41 h 218"/>
                <a:gd name="T32" fmla="*/ 64 w 108"/>
                <a:gd name="T33" fmla="*/ 41 h 218"/>
                <a:gd name="T34" fmla="*/ 69 w 108"/>
                <a:gd name="T35" fmla="*/ 40 h 218"/>
                <a:gd name="T36" fmla="*/ 72 w 108"/>
                <a:gd name="T37" fmla="*/ 40 h 218"/>
                <a:gd name="T38" fmla="*/ 69 w 108"/>
                <a:gd name="T39" fmla="*/ 38 h 218"/>
                <a:gd name="T40" fmla="*/ 71 w 108"/>
                <a:gd name="T41" fmla="*/ 31 h 218"/>
                <a:gd name="T42" fmla="*/ 72 w 108"/>
                <a:gd name="T43" fmla="*/ 29 h 218"/>
                <a:gd name="T44" fmla="*/ 71 w 108"/>
                <a:gd name="T45" fmla="*/ 22 h 218"/>
                <a:gd name="T46" fmla="*/ 76 w 108"/>
                <a:gd name="T47" fmla="*/ 26 h 218"/>
                <a:gd name="T48" fmla="*/ 79 w 108"/>
                <a:gd name="T49" fmla="*/ 17 h 218"/>
                <a:gd name="T50" fmla="*/ 84 w 108"/>
                <a:gd name="T51" fmla="*/ 17 h 218"/>
                <a:gd name="T52" fmla="*/ 84 w 108"/>
                <a:gd name="T53" fmla="*/ 5 h 218"/>
                <a:gd name="T54" fmla="*/ 88 w 108"/>
                <a:gd name="T55" fmla="*/ 2 h 218"/>
                <a:gd name="T56" fmla="*/ 98 w 108"/>
                <a:gd name="T57" fmla="*/ 10 h 218"/>
                <a:gd name="T58" fmla="*/ 107 w 108"/>
                <a:gd name="T59" fmla="*/ 59 h 218"/>
                <a:gd name="T60" fmla="*/ 102 w 108"/>
                <a:gd name="T61" fmla="*/ 52 h 218"/>
                <a:gd name="T62" fmla="*/ 98 w 108"/>
                <a:gd name="T63" fmla="*/ 64 h 218"/>
                <a:gd name="T64" fmla="*/ 100 w 108"/>
                <a:gd name="T65" fmla="*/ 71 h 218"/>
                <a:gd name="T66" fmla="*/ 90 w 108"/>
                <a:gd name="T67" fmla="*/ 112 h 218"/>
                <a:gd name="T68" fmla="*/ 59 w 108"/>
                <a:gd name="T69" fmla="*/ 206 h 218"/>
                <a:gd name="T70" fmla="*/ 54 w 108"/>
                <a:gd name="T71" fmla="*/ 212 h 218"/>
                <a:gd name="T72" fmla="*/ 42 w 108"/>
                <a:gd name="T73" fmla="*/ 213 h 218"/>
                <a:gd name="T74" fmla="*/ 30 w 108"/>
                <a:gd name="T75" fmla="*/ 218 h 218"/>
                <a:gd name="T76" fmla="*/ 9 w 108"/>
                <a:gd name="T77" fmla="*/ 201 h 218"/>
                <a:gd name="T78" fmla="*/ 7 w 108"/>
                <a:gd name="T79" fmla="*/ 184 h 218"/>
                <a:gd name="T80" fmla="*/ 2 w 108"/>
                <a:gd name="T81" fmla="*/ 174 h 218"/>
                <a:gd name="T82" fmla="*/ 0 w 108"/>
                <a:gd name="T83" fmla="*/ 157 h 218"/>
                <a:gd name="T84" fmla="*/ 7 w 108"/>
                <a:gd name="T85" fmla="*/ 146 h 218"/>
                <a:gd name="T86" fmla="*/ 18 w 108"/>
                <a:gd name="T87" fmla="*/ 126 h 218"/>
                <a:gd name="T88" fmla="*/ 19 w 108"/>
                <a:gd name="T89" fmla="*/ 120 h 218"/>
                <a:gd name="T90" fmla="*/ 14 w 108"/>
                <a:gd name="T91" fmla="*/ 98 h 218"/>
                <a:gd name="T92" fmla="*/ 11 w 108"/>
                <a:gd name="T93" fmla="*/ 86 h 218"/>
                <a:gd name="T94" fmla="*/ 18 w 108"/>
                <a:gd name="T95" fmla="*/ 65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8" h="218">
                  <a:moveTo>
                    <a:pt x="18" y="65"/>
                  </a:moveTo>
                  <a:lnTo>
                    <a:pt x="19" y="64"/>
                  </a:lnTo>
                  <a:lnTo>
                    <a:pt x="21" y="64"/>
                  </a:lnTo>
                  <a:lnTo>
                    <a:pt x="26" y="64"/>
                  </a:lnTo>
                  <a:lnTo>
                    <a:pt x="26" y="62"/>
                  </a:lnTo>
                  <a:lnTo>
                    <a:pt x="30" y="60"/>
                  </a:lnTo>
                  <a:lnTo>
                    <a:pt x="30" y="62"/>
                  </a:lnTo>
                  <a:lnTo>
                    <a:pt x="31" y="62"/>
                  </a:lnTo>
                  <a:lnTo>
                    <a:pt x="33" y="60"/>
                  </a:lnTo>
                  <a:lnTo>
                    <a:pt x="35" y="62"/>
                  </a:lnTo>
                  <a:lnTo>
                    <a:pt x="36" y="60"/>
                  </a:lnTo>
                  <a:lnTo>
                    <a:pt x="36" y="59"/>
                  </a:lnTo>
                  <a:lnTo>
                    <a:pt x="40" y="57"/>
                  </a:lnTo>
                  <a:lnTo>
                    <a:pt x="40" y="59"/>
                  </a:lnTo>
                  <a:lnTo>
                    <a:pt x="43" y="57"/>
                  </a:lnTo>
                  <a:lnTo>
                    <a:pt x="45" y="57"/>
                  </a:lnTo>
                  <a:lnTo>
                    <a:pt x="45" y="60"/>
                  </a:lnTo>
                  <a:lnTo>
                    <a:pt x="47" y="62"/>
                  </a:lnTo>
                  <a:lnTo>
                    <a:pt x="50" y="62"/>
                  </a:lnTo>
                  <a:lnTo>
                    <a:pt x="52" y="62"/>
                  </a:lnTo>
                  <a:lnTo>
                    <a:pt x="50" y="60"/>
                  </a:lnTo>
                  <a:lnTo>
                    <a:pt x="48" y="57"/>
                  </a:lnTo>
                  <a:lnTo>
                    <a:pt x="48" y="53"/>
                  </a:lnTo>
                  <a:lnTo>
                    <a:pt x="52" y="52"/>
                  </a:lnTo>
                  <a:lnTo>
                    <a:pt x="55" y="48"/>
                  </a:lnTo>
                  <a:lnTo>
                    <a:pt x="57" y="50"/>
                  </a:lnTo>
                  <a:lnTo>
                    <a:pt x="57" y="53"/>
                  </a:lnTo>
                  <a:lnTo>
                    <a:pt x="59" y="53"/>
                  </a:lnTo>
                  <a:lnTo>
                    <a:pt x="60" y="53"/>
                  </a:lnTo>
                  <a:lnTo>
                    <a:pt x="59" y="48"/>
                  </a:lnTo>
                  <a:lnTo>
                    <a:pt x="62" y="43"/>
                  </a:lnTo>
                  <a:lnTo>
                    <a:pt x="62" y="41"/>
                  </a:lnTo>
                  <a:lnTo>
                    <a:pt x="64" y="40"/>
                  </a:lnTo>
                  <a:lnTo>
                    <a:pt x="64" y="41"/>
                  </a:lnTo>
                  <a:lnTo>
                    <a:pt x="64" y="45"/>
                  </a:lnTo>
                  <a:lnTo>
                    <a:pt x="69" y="40"/>
                  </a:lnTo>
                  <a:lnTo>
                    <a:pt x="71" y="40"/>
                  </a:lnTo>
                  <a:lnTo>
                    <a:pt x="72" y="40"/>
                  </a:lnTo>
                  <a:lnTo>
                    <a:pt x="71" y="38"/>
                  </a:lnTo>
                  <a:lnTo>
                    <a:pt x="69" y="38"/>
                  </a:lnTo>
                  <a:lnTo>
                    <a:pt x="67" y="36"/>
                  </a:lnTo>
                  <a:lnTo>
                    <a:pt x="71" y="31"/>
                  </a:lnTo>
                  <a:lnTo>
                    <a:pt x="72" y="33"/>
                  </a:lnTo>
                  <a:lnTo>
                    <a:pt x="72" y="29"/>
                  </a:lnTo>
                  <a:lnTo>
                    <a:pt x="71" y="24"/>
                  </a:lnTo>
                  <a:lnTo>
                    <a:pt x="71" y="22"/>
                  </a:lnTo>
                  <a:lnTo>
                    <a:pt x="74" y="22"/>
                  </a:lnTo>
                  <a:lnTo>
                    <a:pt x="76" y="26"/>
                  </a:lnTo>
                  <a:lnTo>
                    <a:pt x="79" y="21"/>
                  </a:lnTo>
                  <a:lnTo>
                    <a:pt x="79" y="17"/>
                  </a:lnTo>
                  <a:lnTo>
                    <a:pt x="81" y="19"/>
                  </a:lnTo>
                  <a:lnTo>
                    <a:pt x="84" y="17"/>
                  </a:lnTo>
                  <a:lnTo>
                    <a:pt x="86" y="7"/>
                  </a:lnTo>
                  <a:lnTo>
                    <a:pt x="84" y="5"/>
                  </a:lnTo>
                  <a:lnTo>
                    <a:pt x="86" y="5"/>
                  </a:lnTo>
                  <a:lnTo>
                    <a:pt x="88" y="2"/>
                  </a:lnTo>
                  <a:lnTo>
                    <a:pt x="90" y="0"/>
                  </a:lnTo>
                  <a:lnTo>
                    <a:pt x="98" y="10"/>
                  </a:lnTo>
                  <a:lnTo>
                    <a:pt x="108" y="57"/>
                  </a:lnTo>
                  <a:lnTo>
                    <a:pt x="107" y="59"/>
                  </a:lnTo>
                  <a:lnTo>
                    <a:pt x="105" y="60"/>
                  </a:lnTo>
                  <a:lnTo>
                    <a:pt x="102" y="52"/>
                  </a:lnTo>
                  <a:lnTo>
                    <a:pt x="100" y="52"/>
                  </a:lnTo>
                  <a:lnTo>
                    <a:pt x="98" y="64"/>
                  </a:lnTo>
                  <a:lnTo>
                    <a:pt x="100" y="67"/>
                  </a:lnTo>
                  <a:lnTo>
                    <a:pt x="100" y="71"/>
                  </a:lnTo>
                  <a:lnTo>
                    <a:pt x="95" y="79"/>
                  </a:lnTo>
                  <a:lnTo>
                    <a:pt x="90" y="112"/>
                  </a:lnTo>
                  <a:lnTo>
                    <a:pt x="88" y="112"/>
                  </a:lnTo>
                  <a:lnTo>
                    <a:pt x="59" y="206"/>
                  </a:lnTo>
                  <a:lnTo>
                    <a:pt x="55" y="210"/>
                  </a:lnTo>
                  <a:lnTo>
                    <a:pt x="54" y="212"/>
                  </a:lnTo>
                  <a:lnTo>
                    <a:pt x="52" y="210"/>
                  </a:lnTo>
                  <a:lnTo>
                    <a:pt x="42" y="213"/>
                  </a:lnTo>
                  <a:lnTo>
                    <a:pt x="33" y="218"/>
                  </a:lnTo>
                  <a:lnTo>
                    <a:pt x="30" y="218"/>
                  </a:lnTo>
                  <a:lnTo>
                    <a:pt x="12" y="206"/>
                  </a:lnTo>
                  <a:lnTo>
                    <a:pt x="9" y="201"/>
                  </a:lnTo>
                  <a:lnTo>
                    <a:pt x="6" y="188"/>
                  </a:lnTo>
                  <a:lnTo>
                    <a:pt x="7" y="184"/>
                  </a:lnTo>
                  <a:lnTo>
                    <a:pt x="4" y="175"/>
                  </a:lnTo>
                  <a:lnTo>
                    <a:pt x="2" y="174"/>
                  </a:lnTo>
                  <a:lnTo>
                    <a:pt x="0" y="169"/>
                  </a:lnTo>
                  <a:lnTo>
                    <a:pt x="0" y="157"/>
                  </a:lnTo>
                  <a:lnTo>
                    <a:pt x="6" y="146"/>
                  </a:lnTo>
                  <a:lnTo>
                    <a:pt x="7" y="146"/>
                  </a:lnTo>
                  <a:lnTo>
                    <a:pt x="16" y="129"/>
                  </a:lnTo>
                  <a:lnTo>
                    <a:pt x="18" y="126"/>
                  </a:lnTo>
                  <a:lnTo>
                    <a:pt x="19" y="122"/>
                  </a:lnTo>
                  <a:lnTo>
                    <a:pt x="19" y="120"/>
                  </a:lnTo>
                  <a:lnTo>
                    <a:pt x="19" y="119"/>
                  </a:lnTo>
                  <a:lnTo>
                    <a:pt x="14" y="98"/>
                  </a:lnTo>
                  <a:lnTo>
                    <a:pt x="12" y="90"/>
                  </a:lnTo>
                  <a:lnTo>
                    <a:pt x="11" y="86"/>
                  </a:lnTo>
                  <a:lnTo>
                    <a:pt x="18" y="69"/>
                  </a:lnTo>
                  <a:lnTo>
                    <a:pt x="18" y="6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2" name="Freeform 103"/>
            <p:cNvSpPr>
              <a:spLocks/>
            </p:cNvSpPr>
            <p:nvPr/>
          </p:nvSpPr>
          <p:spPr bwMode="auto">
            <a:xfrm>
              <a:off x="1202" y="3248"/>
              <a:ext cx="108" cy="218"/>
            </a:xfrm>
            <a:custGeom>
              <a:avLst/>
              <a:gdLst>
                <a:gd name="T0" fmla="*/ 19 w 108"/>
                <a:gd name="T1" fmla="*/ 64 h 218"/>
                <a:gd name="T2" fmla="*/ 26 w 108"/>
                <a:gd name="T3" fmla="*/ 64 h 218"/>
                <a:gd name="T4" fmla="*/ 30 w 108"/>
                <a:gd name="T5" fmla="*/ 60 h 218"/>
                <a:gd name="T6" fmla="*/ 31 w 108"/>
                <a:gd name="T7" fmla="*/ 62 h 218"/>
                <a:gd name="T8" fmla="*/ 35 w 108"/>
                <a:gd name="T9" fmla="*/ 62 h 218"/>
                <a:gd name="T10" fmla="*/ 36 w 108"/>
                <a:gd name="T11" fmla="*/ 59 h 218"/>
                <a:gd name="T12" fmla="*/ 40 w 108"/>
                <a:gd name="T13" fmla="*/ 59 h 218"/>
                <a:gd name="T14" fmla="*/ 45 w 108"/>
                <a:gd name="T15" fmla="*/ 57 h 218"/>
                <a:gd name="T16" fmla="*/ 47 w 108"/>
                <a:gd name="T17" fmla="*/ 62 h 218"/>
                <a:gd name="T18" fmla="*/ 52 w 108"/>
                <a:gd name="T19" fmla="*/ 62 h 218"/>
                <a:gd name="T20" fmla="*/ 48 w 108"/>
                <a:gd name="T21" fmla="*/ 57 h 218"/>
                <a:gd name="T22" fmla="*/ 52 w 108"/>
                <a:gd name="T23" fmla="*/ 52 h 218"/>
                <a:gd name="T24" fmla="*/ 57 w 108"/>
                <a:gd name="T25" fmla="*/ 50 h 218"/>
                <a:gd name="T26" fmla="*/ 59 w 108"/>
                <a:gd name="T27" fmla="*/ 53 h 218"/>
                <a:gd name="T28" fmla="*/ 59 w 108"/>
                <a:gd name="T29" fmla="*/ 48 h 218"/>
                <a:gd name="T30" fmla="*/ 62 w 108"/>
                <a:gd name="T31" fmla="*/ 41 h 218"/>
                <a:gd name="T32" fmla="*/ 64 w 108"/>
                <a:gd name="T33" fmla="*/ 41 h 218"/>
                <a:gd name="T34" fmla="*/ 69 w 108"/>
                <a:gd name="T35" fmla="*/ 40 h 218"/>
                <a:gd name="T36" fmla="*/ 72 w 108"/>
                <a:gd name="T37" fmla="*/ 40 h 218"/>
                <a:gd name="T38" fmla="*/ 69 w 108"/>
                <a:gd name="T39" fmla="*/ 38 h 218"/>
                <a:gd name="T40" fmla="*/ 71 w 108"/>
                <a:gd name="T41" fmla="*/ 31 h 218"/>
                <a:gd name="T42" fmla="*/ 72 w 108"/>
                <a:gd name="T43" fmla="*/ 29 h 218"/>
                <a:gd name="T44" fmla="*/ 71 w 108"/>
                <a:gd name="T45" fmla="*/ 22 h 218"/>
                <a:gd name="T46" fmla="*/ 76 w 108"/>
                <a:gd name="T47" fmla="*/ 26 h 218"/>
                <a:gd name="T48" fmla="*/ 79 w 108"/>
                <a:gd name="T49" fmla="*/ 17 h 218"/>
                <a:gd name="T50" fmla="*/ 84 w 108"/>
                <a:gd name="T51" fmla="*/ 17 h 218"/>
                <a:gd name="T52" fmla="*/ 84 w 108"/>
                <a:gd name="T53" fmla="*/ 5 h 218"/>
                <a:gd name="T54" fmla="*/ 88 w 108"/>
                <a:gd name="T55" fmla="*/ 2 h 218"/>
                <a:gd name="T56" fmla="*/ 98 w 108"/>
                <a:gd name="T57" fmla="*/ 10 h 218"/>
                <a:gd name="T58" fmla="*/ 107 w 108"/>
                <a:gd name="T59" fmla="*/ 59 h 218"/>
                <a:gd name="T60" fmla="*/ 102 w 108"/>
                <a:gd name="T61" fmla="*/ 52 h 218"/>
                <a:gd name="T62" fmla="*/ 98 w 108"/>
                <a:gd name="T63" fmla="*/ 64 h 218"/>
                <a:gd name="T64" fmla="*/ 100 w 108"/>
                <a:gd name="T65" fmla="*/ 71 h 218"/>
                <a:gd name="T66" fmla="*/ 90 w 108"/>
                <a:gd name="T67" fmla="*/ 112 h 218"/>
                <a:gd name="T68" fmla="*/ 59 w 108"/>
                <a:gd name="T69" fmla="*/ 206 h 218"/>
                <a:gd name="T70" fmla="*/ 54 w 108"/>
                <a:gd name="T71" fmla="*/ 212 h 218"/>
                <a:gd name="T72" fmla="*/ 42 w 108"/>
                <a:gd name="T73" fmla="*/ 213 h 218"/>
                <a:gd name="T74" fmla="*/ 30 w 108"/>
                <a:gd name="T75" fmla="*/ 218 h 218"/>
                <a:gd name="T76" fmla="*/ 9 w 108"/>
                <a:gd name="T77" fmla="*/ 201 h 218"/>
                <a:gd name="T78" fmla="*/ 7 w 108"/>
                <a:gd name="T79" fmla="*/ 184 h 218"/>
                <a:gd name="T80" fmla="*/ 2 w 108"/>
                <a:gd name="T81" fmla="*/ 174 h 218"/>
                <a:gd name="T82" fmla="*/ 0 w 108"/>
                <a:gd name="T83" fmla="*/ 157 h 218"/>
                <a:gd name="T84" fmla="*/ 7 w 108"/>
                <a:gd name="T85" fmla="*/ 146 h 218"/>
                <a:gd name="T86" fmla="*/ 18 w 108"/>
                <a:gd name="T87" fmla="*/ 126 h 218"/>
                <a:gd name="T88" fmla="*/ 19 w 108"/>
                <a:gd name="T89" fmla="*/ 120 h 218"/>
                <a:gd name="T90" fmla="*/ 14 w 108"/>
                <a:gd name="T91" fmla="*/ 98 h 218"/>
                <a:gd name="T92" fmla="*/ 11 w 108"/>
                <a:gd name="T93" fmla="*/ 86 h 218"/>
                <a:gd name="T94" fmla="*/ 18 w 108"/>
                <a:gd name="T95" fmla="*/ 65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8" h="218">
                  <a:moveTo>
                    <a:pt x="18" y="65"/>
                  </a:moveTo>
                  <a:lnTo>
                    <a:pt x="19" y="64"/>
                  </a:lnTo>
                  <a:lnTo>
                    <a:pt x="21" y="64"/>
                  </a:lnTo>
                  <a:lnTo>
                    <a:pt x="26" y="64"/>
                  </a:lnTo>
                  <a:lnTo>
                    <a:pt x="26" y="62"/>
                  </a:lnTo>
                  <a:lnTo>
                    <a:pt x="30" y="60"/>
                  </a:lnTo>
                  <a:lnTo>
                    <a:pt x="30" y="62"/>
                  </a:lnTo>
                  <a:lnTo>
                    <a:pt x="31" y="62"/>
                  </a:lnTo>
                  <a:lnTo>
                    <a:pt x="33" y="60"/>
                  </a:lnTo>
                  <a:lnTo>
                    <a:pt x="35" y="62"/>
                  </a:lnTo>
                  <a:lnTo>
                    <a:pt x="36" y="60"/>
                  </a:lnTo>
                  <a:lnTo>
                    <a:pt x="36" y="59"/>
                  </a:lnTo>
                  <a:lnTo>
                    <a:pt x="40" y="57"/>
                  </a:lnTo>
                  <a:lnTo>
                    <a:pt x="40" y="59"/>
                  </a:lnTo>
                  <a:lnTo>
                    <a:pt x="43" y="57"/>
                  </a:lnTo>
                  <a:lnTo>
                    <a:pt x="45" y="57"/>
                  </a:lnTo>
                  <a:lnTo>
                    <a:pt x="45" y="60"/>
                  </a:lnTo>
                  <a:lnTo>
                    <a:pt x="47" y="62"/>
                  </a:lnTo>
                  <a:lnTo>
                    <a:pt x="50" y="62"/>
                  </a:lnTo>
                  <a:lnTo>
                    <a:pt x="52" y="62"/>
                  </a:lnTo>
                  <a:lnTo>
                    <a:pt x="50" y="60"/>
                  </a:lnTo>
                  <a:lnTo>
                    <a:pt x="48" y="57"/>
                  </a:lnTo>
                  <a:lnTo>
                    <a:pt x="48" y="53"/>
                  </a:lnTo>
                  <a:lnTo>
                    <a:pt x="52" y="52"/>
                  </a:lnTo>
                  <a:lnTo>
                    <a:pt x="55" y="48"/>
                  </a:lnTo>
                  <a:lnTo>
                    <a:pt x="57" y="50"/>
                  </a:lnTo>
                  <a:lnTo>
                    <a:pt x="57" y="53"/>
                  </a:lnTo>
                  <a:lnTo>
                    <a:pt x="59" y="53"/>
                  </a:lnTo>
                  <a:lnTo>
                    <a:pt x="60" y="53"/>
                  </a:lnTo>
                  <a:lnTo>
                    <a:pt x="59" y="48"/>
                  </a:lnTo>
                  <a:lnTo>
                    <a:pt x="62" y="43"/>
                  </a:lnTo>
                  <a:lnTo>
                    <a:pt x="62" y="41"/>
                  </a:lnTo>
                  <a:lnTo>
                    <a:pt x="64" y="40"/>
                  </a:lnTo>
                  <a:lnTo>
                    <a:pt x="64" y="41"/>
                  </a:lnTo>
                  <a:lnTo>
                    <a:pt x="64" y="45"/>
                  </a:lnTo>
                  <a:lnTo>
                    <a:pt x="69" y="40"/>
                  </a:lnTo>
                  <a:lnTo>
                    <a:pt x="71" y="40"/>
                  </a:lnTo>
                  <a:lnTo>
                    <a:pt x="72" y="40"/>
                  </a:lnTo>
                  <a:lnTo>
                    <a:pt x="71" y="38"/>
                  </a:lnTo>
                  <a:lnTo>
                    <a:pt x="69" y="38"/>
                  </a:lnTo>
                  <a:lnTo>
                    <a:pt x="67" y="36"/>
                  </a:lnTo>
                  <a:lnTo>
                    <a:pt x="71" y="31"/>
                  </a:lnTo>
                  <a:lnTo>
                    <a:pt x="72" y="33"/>
                  </a:lnTo>
                  <a:lnTo>
                    <a:pt x="72" y="29"/>
                  </a:lnTo>
                  <a:lnTo>
                    <a:pt x="71" y="24"/>
                  </a:lnTo>
                  <a:lnTo>
                    <a:pt x="71" y="22"/>
                  </a:lnTo>
                  <a:lnTo>
                    <a:pt x="74" y="22"/>
                  </a:lnTo>
                  <a:lnTo>
                    <a:pt x="76" y="26"/>
                  </a:lnTo>
                  <a:lnTo>
                    <a:pt x="79" y="21"/>
                  </a:lnTo>
                  <a:lnTo>
                    <a:pt x="79" y="17"/>
                  </a:lnTo>
                  <a:lnTo>
                    <a:pt x="81" y="19"/>
                  </a:lnTo>
                  <a:lnTo>
                    <a:pt x="84" y="17"/>
                  </a:lnTo>
                  <a:lnTo>
                    <a:pt x="86" y="7"/>
                  </a:lnTo>
                  <a:lnTo>
                    <a:pt x="84" y="5"/>
                  </a:lnTo>
                  <a:lnTo>
                    <a:pt x="86" y="5"/>
                  </a:lnTo>
                  <a:lnTo>
                    <a:pt x="88" y="2"/>
                  </a:lnTo>
                  <a:lnTo>
                    <a:pt x="90" y="0"/>
                  </a:lnTo>
                  <a:lnTo>
                    <a:pt x="98" y="10"/>
                  </a:lnTo>
                  <a:lnTo>
                    <a:pt x="108" y="57"/>
                  </a:lnTo>
                  <a:lnTo>
                    <a:pt x="107" y="59"/>
                  </a:lnTo>
                  <a:lnTo>
                    <a:pt x="105" y="60"/>
                  </a:lnTo>
                  <a:lnTo>
                    <a:pt x="102" y="52"/>
                  </a:lnTo>
                  <a:lnTo>
                    <a:pt x="100" y="52"/>
                  </a:lnTo>
                  <a:lnTo>
                    <a:pt x="98" y="64"/>
                  </a:lnTo>
                  <a:lnTo>
                    <a:pt x="100" y="67"/>
                  </a:lnTo>
                  <a:lnTo>
                    <a:pt x="100" y="71"/>
                  </a:lnTo>
                  <a:lnTo>
                    <a:pt x="95" y="79"/>
                  </a:lnTo>
                  <a:lnTo>
                    <a:pt x="90" y="112"/>
                  </a:lnTo>
                  <a:lnTo>
                    <a:pt x="88" y="112"/>
                  </a:lnTo>
                  <a:lnTo>
                    <a:pt x="59" y="206"/>
                  </a:lnTo>
                  <a:lnTo>
                    <a:pt x="55" y="210"/>
                  </a:lnTo>
                  <a:lnTo>
                    <a:pt x="54" y="212"/>
                  </a:lnTo>
                  <a:lnTo>
                    <a:pt x="52" y="210"/>
                  </a:lnTo>
                  <a:lnTo>
                    <a:pt x="42" y="213"/>
                  </a:lnTo>
                  <a:lnTo>
                    <a:pt x="33" y="218"/>
                  </a:lnTo>
                  <a:lnTo>
                    <a:pt x="30" y="218"/>
                  </a:lnTo>
                  <a:lnTo>
                    <a:pt x="12" y="206"/>
                  </a:lnTo>
                  <a:lnTo>
                    <a:pt x="9" y="201"/>
                  </a:lnTo>
                  <a:lnTo>
                    <a:pt x="6" y="188"/>
                  </a:lnTo>
                  <a:lnTo>
                    <a:pt x="7" y="184"/>
                  </a:lnTo>
                  <a:lnTo>
                    <a:pt x="4" y="175"/>
                  </a:lnTo>
                  <a:lnTo>
                    <a:pt x="2" y="174"/>
                  </a:lnTo>
                  <a:lnTo>
                    <a:pt x="0" y="169"/>
                  </a:lnTo>
                  <a:lnTo>
                    <a:pt x="0" y="157"/>
                  </a:lnTo>
                  <a:lnTo>
                    <a:pt x="6" y="146"/>
                  </a:lnTo>
                  <a:lnTo>
                    <a:pt x="7" y="146"/>
                  </a:lnTo>
                  <a:lnTo>
                    <a:pt x="16" y="129"/>
                  </a:lnTo>
                  <a:lnTo>
                    <a:pt x="18" y="126"/>
                  </a:lnTo>
                  <a:lnTo>
                    <a:pt x="19" y="122"/>
                  </a:lnTo>
                  <a:lnTo>
                    <a:pt x="19" y="120"/>
                  </a:lnTo>
                  <a:lnTo>
                    <a:pt x="19" y="119"/>
                  </a:lnTo>
                  <a:lnTo>
                    <a:pt x="14" y="98"/>
                  </a:lnTo>
                  <a:lnTo>
                    <a:pt x="12" y="90"/>
                  </a:lnTo>
                  <a:lnTo>
                    <a:pt x="11" y="86"/>
                  </a:lnTo>
                  <a:lnTo>
                    <a:pt x="18" y="69"/>
                  </a:lnTo>
                  <a:lnTo>
                    <a:pt x="18" y="6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3" name="Freeform 104"/>
            <p:cNvSpPr>
              <a:spLocks/>
            </p:cNvSpPr>
            <p:nvPr/>
          </p:nvSpPr>
          <p:spPr bwMode="auto">
            <a:xfrm>
              <a:off x="460" y="2829"/>
              <a:ext cx="117" cy="86"/>
            </a:xfrm>
            <a:custGeom>
              <a:avLst/>
              <a:gdLst>
                <a:gd name="T0" fmla="*/ 72 w 117"/>
                <a:gd name="T1" fmla="*/ 0 h 86"/>
                <a:gd name="T2" fmla="*/ 47 w 117"/>
                <a:gd name="T3" fmla="*/ 17 h 86"/>
                <a:gd name="T4" fmla="*/ 23 w 117"/>
                <a:gd name="T5" fmla="*/ 25 h 86"/>
                <a:gd name="T6" fmla="*/ 12 w 117"/>
                <a:gd name="T7" fmla="*/ 44 h 86"/>
                <a:gd name="T8" fmla="*/ 0 w 117"/>
                <a:gd name="T9" fmla="*/ 61 h 86"/>
                <a:gd name="T10" fmla="*/ 0 w 117"/>
                <a:gd name="T11" fmla="*/ 72 h 86"/>
                <a:gd name="T12" fmla="*/ 0 w 117"/>
                <a:gd name="T13" fmla="*/ 74 h 86"/>
                <a:gd name="T14" fmla="*/ 2 w 117"/>
                <a:gd name="T15" fmla="*/ 75 h 86"/>
                <a:gd name="T16" fmla="*/ 4 w 117"/>
                <a:gd name="T17" fmla="*/ 77 h 86"/>
                <a:gd name="T18" fmla="*/ 4 w 117"/>
                <a:gd name="T19" fmla="*/ 79 h 86"/>
                <a:gd name="T20" fmla="*/ 5 w 117"/>
                <a:gd name="T21" fmla="*/ 80 h 86"/>
                <a:gd name="T22" fmla="*/ 7 w 117"/>
                <a:gd name="T23" fmla="*/ 82 h 86"/>
                <a:gd name="T24" fmla="*/ 9 w 117"/>
                <a:gd name="T25" fmla="*/ 82 h 86"/>
                <a:gd name="T26" fmla="*/ 11 w 117"/>
                <a:gd name="T27" fmla="*/ 80 h 86"/>
                <a:gd name="T28" fmla="*/ 12 w 117"/>
                <a:gd name="T29" fmla="*/ 84 h 86"/>
                <a:gd name="T30" fmla="*/ 14 w 117"/>
                <a:gd name="T31" fmla="*/ 80 h 86"/>
                <a:gd name="T32" fmla="*/ 29 w 117"/>
                <a:gd name="T33" fmla="*/ 79 h 86"/>
                <a:gd name="T34" fmla="*/ 31 w 117"/>
                <a:gd name="T35" fmla="*/ 79 h 86"/>
                <a:gd name="T36" fmla="*/ 35 w 117"/>
                <a:gd name="T37" fmla="*/ 80 h 86"/>
                <a:gd name="T38" fmla="*/ 36 w 117"/>
                <a:gd name="T39" fmla="*/ 86 h 86"/>
                <a:gd name="T40" fmla="*/ 40 w 117"/>
                <a:gd name="T41" fmla="*/ 86 h 86"/>
                <a:gd name="T42" fmla="*/ 38 w 117"/>
                <a:gd name="T43" fmla="*/ 79 h 86"/>
                <a:gd name="T44" fmla="*/ 38 w 117"/>
                <a:gd name="T45" fmla="*/ 72 h 86"/>
                <a:gd name="T46" fmla="*/ 36 w 117"/>
                <a:gd name="T47" fmla="*/ 70 h 86"/>
                <a:gd name="T48" fmla="*/ 35 w 117"/>
                <a:gd name="T49" fmla="*/ 67 h 86"/>
                <a:gd name="T50" fmla="*/ 36 w 117"/>
                <a:gd name="T51" fmla="*/ 61 h 86"/>
                <a:gd name="T52" fmla="*/ 69 w 117"/>
                <a:gd name="T53" fmla="*/ 63 h 86"/>
                <a:gd name="T54" fmla="*/ 76 w 117"/>
                <a:gd name="T55" fmla="*/ 60 h 86"/>
                <a:gd name="T56" fmla="*/ 86 w 117"/>
                <a:gd name="T57" fmla="*/ 61 h 86"/>
                <a:gd name="T58" fmla="*/ 88 w 117"/>
                <a:gd name="T59" fmla="*/ 63 h 86"/>
                <a:gd name="T60" fmla="*/ 93 w 117"/>
                <a:gd name="T61" fmla="*/ 61 h 86"/>
                <a:gd name="T62" fmla="*/ 95 w 117"/>
                <a:gd name="T63" fmla="*/ 61 h 86"/>
                <a:gd name="T64" fmla="*/ 96 w 117"/>
                <a:gd name="T65" fmla="*/ 58 h 86"/>
                <a:gd name="T66" fmla="*/ 98 w 117"/>
                <a:gd name="T67" fmla="*/ 58 h 86"/>
                <a:gd name="T68" fmla="*/ 101 w 117"/>
                <a:gd name="T69" fmla="*/ 55 h 86"/>
                <a:gd name="T70" fmla="*/ 103 w 117"/>
                <a:gd name="T71" fmla="*/ 55 h 86"/>
                <a:gd name="T72" fmla="*/ 108 w 117"/>
                <a:gd name="T73" fmla="*/ 55 h 86"/>
                <a:gd name="T74" fmla="*/ 110 w 117"/>
                <a:gd name="T75" fmla="*/ 55 h 86"/>
                <a:gd name="T76" fmla="*/ 115 w 117"/>
                <a:gd name="T77" fmla="*/ 51 h 86"/>
                <a:gd name="T78" fmla="*/ 115 w 117"/>
                <a:gd name="T79" fmla="*/ 49 h 86"/>
                <a:gd name="T80" fmla="*/ 117 w 117"/>
                <a:gd name="T81" fmla="*/ 48 h 86"/>
                <a:gd name="T82" fmla="*/ 112 w 117"/>
                <a:gd name="T83" fmla="*/ 43 h 86"/>
                <a:gd name="T84" fmla="*/ 112 w 117"/>
                <a:gd name="T85" fmla="*/ 41 h 86"/>
                <a:gd name="T86" fmla="*/ 113 w 117"/>
                <a:gd name="T87" fmla="*/ 39 h 86"/>
                <a:gd name="T88" fmla="*/ 112 w 117"/>
                <a:gd name="T89" fmla="*/ 36 h 86"/>
                <a:gd name="T90" fmla="*/ 108 w 117"/>
                <a:gd name="T91" fmla="*/ 36 h 86"/>
                <a:gd name="T92" fmla="*/ 107 w 117"/>
                <a:gd name="T93" fmla="*/ 37 h 86"/>
                <a:gd name="T94" fmla="*/ 100 w 117"/>
                <a:gd name="T95" fmla="*/ 34 h 86"/>
                <a:gd name="T96" fmla="*/ 84 w 117"/>
                <a:gd name="T97" fmla="*/ 13 h 86"/>
                <a:gd name="T98" fmla="*/ 84 w 117"/>
                <a:gd name="T99" fmla="*/ 10 h 86"/>
                <a:gd name="T100" fmla="*/ 81 w 117"/>
                <a:gd name="T101" fmla="*/ 6 h 86"/>
                <a:gd name="T102" fmla="*/ 81 w 117"/>
                <a:gd name="T103"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7" h="86">
                  <a:moveTo>
                    <a:pt x="83" y="0"/>
                  </a:moveTo>
                  <a:lnTo>
                    <a:pt x="72" y="0"/>
                  </a:lnTo>
                  <a:lnTo>
                    <a:pt x="50" y="13"/>
                  </a:lnTo>
                  <a:lnTo>
                    <a:pt x="47" y="17"/>
                  </a:lnTo>
                  <a:lnTo>
                    <a:pt x="41" y="22"/>
                  </a:lnTo>
                  <a:lnTo>
                    <a:pt x="23" y="25"/>
                  </a:lnTo>
                  <a:lnTo>
                    <a:pt x="19" y="27"/>
                  </a:lnTo>
                  <a:lnTo>
                    <a:pt x="12" y="44"/>
                  </a:lnTo>
                  <a:lnTo>
                    <a:pt x="4" y="51"/>
                  </a:lnTo>
                  <a:lnTo>
                    <a:pt x="0" y="61"/>
                  </a:lnTo>
                  <a:lnTo>
                    <a:pt x="0" y="72"/>
                  </a:lnTo>
                  <a:lnTo>
                    <a:pt x="0" y="72"/>
                  </a:lnTo>
                  <a:lnTo>
                    <a:pt x="0" y="72"/>
                  </a:lnTo>
                  <a:lnTo>
                    <a:pt x="0" y="74"/>
                  </a:lnTo>
                  <a:lnTo>
                    <a:pt x="0" y="75"/>
                  </a:lnTo>
                  <a:lnTo>
                    <a:pt x="2" y="75"/>
                  </a:lnTo>
                  <a:lnTo>
                    <a:pt x="2" y="77"/>
                  </a:lnTo>
                  <a:lnTo>
                    <a:pt x="4" y="77"/>
                  </a:lnTo>
                  <a:lnTo>
                    <a:pt x="4" y="77"/>
                  </a:lnTo>
                  <a:lnTo>
                    <a:pt x="4" y="79"/>
                  </a:lnTo>
                  <a:lnTo>
                    <a:pt x="4" y="79"/>
                  </a:lnTo>
                  <a:lnTo>
                    <a:pt x="5" y="80"/>
                  </a:lnTo>
                  <a:lnTo>
                    <a:pt x="5" y="80"/>
                  </a:lnTo>
                  <a:lnTo>
                    <a:pt x="7" y="82"/>
                  </a:lnTo>
                  <a:lnTo>
                    <a:pt x="7" y="82"/>
                  </a:lnTo>
                  <a:lnTo>
                    <a:pt x="9" y="82"/>
                  </a:lnTo>
                  <a:lnTo>
                    <a:pt x="9" y="80"/>
                  </a:lnTo>
                  <a:lnTo>
                    <a:pt x="11" y="80"/>
                  </a:lnTo>
                  <a:lnTo>
                    <a:pt x="11" y="82"/>
                  </a:lnTo>
                  <a:lnTo>
                    <a:pt x="12" y="84"/>
                  </a:lnTo>
                  <a:lnTo>
                    <a:pt x="14" y="82"/>
                  </a:lnTo>
                  <a:lnTo>
                    <a:pt x="14" y="80"/>
                  </a:lnTo>
                  <a:lnTo>
                    <a:pt x="24" y="77"/>
                  </a:lnTo>
                  <a:lnTo>
                    <a:pt x="29" y="79"/>
                  </a:lnTo>
                  <a:lnTo>
                    <a:pt x="31" y="79"/>
                  </a:lnTo>
                  <a:lnTo>
                    <a:pt x="31" y="79"/>
                  </a:lnTo>
                  <a:lnTo>
                    <a:pt x="33" y="80"/>
                  </a:lnTo>
                  <a:lnTo>
                    <a:pt x="35" y="80"/>
                  </a:lnTo>
                  <a:lnTo>
                    <a:pt x="36" y="86"/>
                  </a:lnTo>
                  <a:lnTo>
                    <a:pt x="36" y="86"/>
                  </a:lnTo>
                  <a:lnTo>
                    <a:pt x="38" y="86"/>
                  </a:lnTo>
                  <a:lnTo>
                    <a:pt x="40" y="86"/>
                  </a:lnTo>
                  <a:lnTo>
                    <a:pt x="38" y="82"/>
                  </a:lnTo>
                  <a:lnTo>
                    <a:pt x="38" y="79"/>
                  </a:lnTo>
                  <a:lnTo>
                    <a:pt x="36" y="75"/>
                  </a:lnTo>
                  <a:lnTo>
                    <a:pt x="38" y="72"/>
                  </a:lnTo>
                  <a:lnTo>
                    <a:pt x="36" y="72"/>
                  </a:lnTo>
                  <a:lnTo>
                    <a:pt x="36" y="70"/>
                  </a:lnTo>
                  <a:lnTo>
                    <a:pt x="36" y="68"/>
                  </a:lnTo>
                  <a:lnTo>
                    <a:pt x="35" y="67"/>
                  </a:lnTo>
                  <a:lnTo>
                    <a:pt x="35" y="65"/>
                  </a:lnTo>
                  <a:lnTo>
                    <a:pt x="36" y="61"/>
                  </a:lnTo>
                  <a:lnTo>
                    <a:pt x="67" y="63"/>
                  </a:lnTo>
                  <a:lnTo>
                    <a:pt x="69" y="63"/>
                  </a:lnTo>
                  <a:lnTo>
                    <a:pt x="72" y="60"/>
                  </a:lnTo>
                  <a:lnTo>
                    <a:pt x="76" y="60"/>
                  </a:lnTo>
                  <a:lnTo>
                    <a:pt x="76" y="60"/>
                  </a:lnTo>
                  <a:lnTo>
                    <a:pt x="86" y="61"/>
                  </a:lnTo>
                  <a:lnTo>
                    <a:pt x="88" y="63"/>
                  </a:lnTo>
                  <a:lnTo>
                    <a:pt x="88" y="63"/>
                  </a:lnTo>
                  <a:lnTo>
                    <a:pt x="89" y="61"/>
                  </a:lnTo>
                  <a:lnTo>
                    <a:pt x="93" y="61"/>
                  </a:lnTo>
                  <a:lnTo>
                    <a:pt x="95" y="61"/>
                  </a:lnTo>
                  <a:lnTo>
                    <a:pt x="95" y="61"/>
                  </a:lnTo>
                  <a:lnTo>
                    <a:pt x="96" y="60"/>
                  </a:lnTo>
                  <a:lnTo>
                    <a:pt x="96" y="58"/>
                  </a:lnTo>
                  <a:lnTo>
                    <a:pt x="96" y="58"/>
                  </a:lnTo>
                  <a:lnTo>
                    <a:pt x="98" y="58"/>
                  </a:lnTo>
                  <a:lnTo>
                    <a:pt x="98" y="58"/>
                  </a:lnTo>
                  <a:lnTo>
                    <a:pt x="101" y="55"/>
                  </a:lnTo>
                  <a:lnTo>
                    <a:pt x="101" y="55"/>
                  </a:lnTo>
                  <a:lnTo>
                    <a:pt x="103" y="55"/>
                  </a:lnTo>
                  <a:lnTo>
                    <a:pt x="105" y="55"/>
                  </a:lnTo>
                  <a:lnTo>
                    <a:pt x="108" y="55"/>
                  </a:lnTo>
                  <a:lnTo>
                    <a:pt x="110" y="55"/>
                  </a:lnTo>
                  <a:lnTo>
                    <a:pt x="110" y="55"/>
                  </a:lnTo>
                  <a:lnTo>
                    <a:pt x="113" y="51"/>
                  </a:lnTo>
                  <a:lnTo>
                    <a:pt x="115" y="51"/>
                  </a:lnTo>
                  <a:lnTo>
                    <a:pt x="115" y="49"/>
                  </a:lnTo>
                  <a:lnTo>
                    <a:pt x="115" y="49"/>
                  </a:lnTo>
                  <a:lnTo>
                    <a:pt x="117" y="48"/>
                  </a:lnTo>
                  <a:lnTo>
                    <a:pt x="117" y="48"/>
                  </a:lnTo>
                  <a:lnTo>
                    <a:pt x="115" y="48"/>
                  </a:lnTo>
                  <a:lnTo>
                    <a:pt x="112" y="43"/>
                  </a:lnTo>
                  <a:lnTo>
                    <a:pt x="112" y="41"/>
                  </a:lnTo>
                  <a:lnTo>
                    <a:pt x="112" y="41"/>
                  </a:lnTo>
                  <a:lnTo>
                    <a:pt x="112" y="39"/>
                  </a:lnTo>
                  <a:lnTo>
                    <a:pt x="113" y="39"/>
                  </a:lnTo>
                  <a:lnTo>
                    <a:pt x="113" y="39"/>
                  </a:lnTo>
                  <a:lnTo>
                    <a:pt x="112" y="36"/>
                  </a:lnTo>
                  <a:lnTo>
                    <a:pt x="110" y="34"/>
                  </a:lnTo>
                  <a:lnTo>
                    <a:pt x="108" y="36"/>
                  </a:lnTo>
                  <a:lnTo>
                    <a:pt x="108" y="36"/>
                  </a:lnTo>
                  <a:lnTo>
                    <a:pt x="107" y="37"/>
                  </a:lnTo>
                  <a:lnTo>
                    <a:pt x="105" y="37"/>
                  </a:lnTo>
                  <a:lnTo>
                    <a:pt x="100" y="34"/>
                  </a:lnTo>
                  <a:lnTo>
                    <a:pt x="84" y="15"/>
                  </a:lnTo>
                  <a:lnTo>
                    <a:pt x="84" y="13"/>
                  </a:lnTo>
                  <a:lnTo>
                    <a:pt x="84" y="10"/>
                  </a:lnTo>
                  <a:lnTo>
                    <a:pt x="84" y="10"/>
                  </a:lnTo>
                  <a:lnTo>
                    <a:pt x="81" y="6"/>
                  </a:lnTo>
                  <a:lnTo>
                    <a:pt x="81" y="6"/>
                  </a:lnTo>
                  <a:lnTo>
                    <a:pt x="81" y="3"/>
                  </a:lnTo>
                  <a:lnTo>
                    <a:pt x="81" y="0"/>
                  </a:lnTo>
                  <a:lnTo>
                    <a:pt x="83"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4" name="Freeform 105"/>
            <p:cNvSpPr>
              <a:spLocks/>
            </p:cNvSpPr>
            <p:nvPr/>
          </p:nvSpPr>
          <p:spPr bwMode="auto">
            <a:xfrm>
              <a:off x="460" y="2829"/>
              <a:ext cx="117" cy="86"/>
            </a:xfrm>
            <a:custGeom>
              <a:avLst/>
              <a:gdLst>
                <a:gd name="T0" fmla="*/ 72 w 117"/>
                <a:gd name="T1" fmla="*/ 0 h 86"/>
                <a:gd name="T2" fmla="*/ 47 w 117"/>
                <a:gd name="T3" fmla="*/ 17 h 86"/>
                <a:gd name="T4" fmla="*/ 23 w 117"/>
                <a:gd name="T5" fmla="*/ 25 h 86"/>
                <a:gd name="T6" fmla="*/ 12 w 117"/>
                <a:gd name="T7" fmla="*/ 44 h 86"/>
                <a:gd name="T8" fmla="*/ 0 w 117"/>
                <a:gd name="T9" fmla="*/ 61 h 86"/>
                <a:gd name="T10" fmla="*/ 0 w 117"/>
                <a:gd name="T11" fmla="*/ 72 h 86"/>
                <a:gd name="T12" fmla="*/ 0 w 117"/>
                <a:gd name="T13" fmla="*/ 74 h 86"/>
                <a:gd name="T14" fmla="*/ 2 w 117"/>
                <a:gd name="T15" fmla="*/ 75 h 86"/>
                <a:gd name="T16" fmla="*/ 4 w 117"/>
                <a:gd name="T17" fmla="*/ 77 h 86"/>
                <a:gd name="T18" fmla="*/ 4 w 117"/>
                <a:gd name="T19" fmla="*/ 79 h 86"/>
                <a:gd name="T20" fmla="*/ 5 w 117"/>
                <a:gd name="T21" fmla="*/ 80 h 86"/>
                <a:gd name="T22" fmla="*/ 7 w 117"/>
                <a:gd name="T23" fmla="*/ 82 h 86"/>
                <a:gd name="T24" fmla="*/ 9 w 117"/>
                <a:gd name="T25" fmla="*/ 82 h 86"/>
                <a:gd name="T26" fmla="*/ 11 w 117"/>
                <a:gd name="T27" fmla="*/ 80 h 86"/>
                <a:gd name="T28" fmla="*/ 12 w 117"/>
                <a:gd name="T29" fmla="*/ 84 h 86"/>
                <a:gd name="T30" fmla="*/ 14 w 117"/>
                <a:gd name="T31" fmla="*/ 80 h 86"/>
                <a:gd name="T32" fmla="*/ 29 w 117"/>
                <a:gd name="T33" fmla="*/ 79 h 86"/>
                <a:gd name="T34" fmla="*/ 31 w 117"/>
                <a:gd name="T35" fmla="*/ 79 h 86"/>
                <a:gd name="T36" fmla="*/ 35 w 117"/>
                <a:gd name="T37" fmla="*/ 80 h 86"/>
                <a:gd name="T38" fmla="*/ 36 w 117"/>
                <a:gd name="T39" fmla="*/ 86 h 86"/>
                <a:gd name="T40" fmla="*/ 40 w 117"/>
                <a:gd name="T41" fmla="*/ 86 h 86"/>
                <a:gd name="T42" fmla="*/ 38 w 117"/>
                <a:gd name="T43" fmla="*/ 79 h 86"/>
                <a:gd name="T44" fmla="*/ 38 w 117"/>
                <a:gd name="T45" fmla="*/ 72 h 86"/>
                <a:gd name="T46" fmla="*/ 36 w 117"/>
                <a:gd name="T47" fmla="*/ 70 h 86"/>
                <a:gd name="T48" fmla="*/ 35 w 117"/>
                <a:gd name="T49" fmla="*/ 67 h 86"/>
                <a:gd name="T50" fmla="*/ 36 w 117"/>
                <a:gd name="T51" fmla="*/ 61 h 86"/>
                <a:gd name="T52" fmla="*/ 69 w 117"/>
                <a:gd name="T53" fmla="*/ 63 h 86"/>
                <a:gd name="T54" fmla="*/ 76 w 117"/>
                <a:gd name="T55" fmla="*/ 60 h 86"/>
                <a:gd name="T56" fmla="*/ 86 w 117"/>
                <a:gd name="T57" fmla="*/ 61 h 86"/>
                <a:gd name="T58" fmla="*/ 88 w 117"/>
                <a:gd name="T59" fmla="*/ 63 h 86"/>
                <a:gd name="T60" fmla="*/ 93 w 117"/>
                <a:gd name="T61" fmla="*/ 61 h 86"/>
                <a:gd name="T62" fmla="*/ 95 w 117"/>
                <a:gd name="T63" fmla="*/ 61 h 86"/>
                <a:gd name="T64" fmla="*/ 96 w 117"/>
                <a:gd name="T65" fmla="*/ 58 h 86"/>
                <a:gd name="T66" fmla="*/ 98 w 117"/>
                <a:gd name="T67" fmla="*/ 58 h 86"/>
                <a:gd name="T68" fmla="*/ 101 w 117"/>
                <a:gd name="T69" fmla="*/ 55 h 86"/>
                <a:gd name="T70" fmla="*/ 103 w 117"/>
                <a:gd name="T71" fmla="*/ 55 h 86"/>
                <a:gd name="T72" fmla="*/ 108 w 117"/>
                <a:gd name="T73" fmla="*/ 55 h 86"/>
                <a:gd name="T74" fmla="*/ 110 w 117"/>
                <a:gd name="T75" fmla="*/ 55 h 86"/>
                <a:gd name="T76" fmla="*/ 115 w 117"/>
                <a:gd name="T77" fmla="*/ 51 h 86"/>
                <a:gd name="T78" fmla="*/ 115 w 117"/>
                <a:gd name="T79" fmla="*/ 49 h 86"/>
                <a:gd name="T80" fmla="*/ 117 w 117"/>
                <a:gd name="T81" fmla="*/ 48 h 86"/>
                <a:gd name="T82" fmla="*/ 112 w 117"/>
                <a:gd name="T83" fmla="*/ 43 h 86"/>
                <a:gd name="T84" fmla="*/ 112 w 117"/>
                <a:gd name="T85" fmla="*/ 41 h 86"/>
                <a:gd name="T86" fmla="*/ 113 w 117"/>
                <a:gd name="T87" fmla="*/ 39 h 86"/>
                <a:gd name="T88" fmla="*/ 112 w 117"/>
                <a:gd name="T89" fmla="*/ 36 h 86"/>
                <a:gd name="T90" fmla="*/ 108 w 117"/>
                <a:gd name="T91" fmla="*/ 36 h 86"/>
                <a:gd name="T92" fmla="*/ 107 w 117"/>
                <a:gd name="T93" fmla="*/ 37 h 86"/>
                <a:gd name="T94" fmla="*/ 100 w 117"/>
                <a:gd name="T95" fmla="*/ 34 h 86"/>
                <a:gd name="T96" fmla="*/ 84 w 117"/>
                <a:gd name="T97" fmla="*/ 13 h 86"/>
                <a:gd name="T98" fmla="*/ 84 w 117"/>
                <a:gd name="T99" fmla="*/ 10 h 86"/>
                <a:gd name="T100" fmla="*/ 81 w 117"/>
                <a:gd name="T101" fmla="*/ 6 h 86"/>
                <a:gd name="T102" fmla="*/ 81 w 117"/>
                <a:gd name="T103"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7" h="86">
                  <a:moveTo>
                    <a:pt x="83" y="0"/>
                  </a:moveTo>
                  <a:lnTo>
                    <a:pt x="72" y="0"/>
                  </a:lnTo>
                  <a:lnTo>
                    <a:pt x="50" y="13"/>
                  </a:lnTo>
                  <a:lnTo>
                    <a:pt x="47" y="17"/>
                  </a:lnTo>
                  <a:lnTo>
                    <a:pt x="41" y="22"/>
                  </a:lnTo>
                  <a:lnTo>
                    <a:pt x="23" y="25"/>
                  </a:lnTo>
                  <a:lnTo>
                    <a:pt x="19" y="27"/>
                  </a:lnTo>
                  <a:lnTo>
                    <a:pt x="12" y="44"/>
                  </a:lnTo>
                  <a:lnTo>
                    <a:pt x="4" y="51"/>
                  </a:lnTo>
                  <a:lnTo>
                    <a:pt x="0" y="61"/>
                  </a:lnTo>
                  <a:lnTo>
                    <a:pt x="0" y="72"/>
                  </a:lnTo>
                  <a:lnTo>
                    <a:pt x="0" y="72"/>
                  </a:lnTo>
                  <a:lnTo>
                    <a:pt x="0" y="72"/>
                  </a:lnTo>
                  <a:lnTo>
                    <a:pt x="0" y="74"/>
                  </a:lnTo>
                  <a:lnTo>
                    <a:pt x="0" y="75"/>
                  </a:lnTo>
                  <a:lnTo>
                    <a:pt x="2" y="75"/>
                  </a:lnTo>
                  <a:lnTo>
                    <a:pt x="2" y="77"/>
                  </a:lnTo>
                  <a:lnTo>
                    <a:pt x="4" y="77"/>
                  </a:lnTo>
                  <a:lnTo>
                    <a:pt x="4" y="77"/>
                  </a:lnTo>
                  <a:lnTo>
                    <a:pt x="4" y="79"/>
                  </a:lnTo>
                  <a:lnTo>
                    <a:pt x="4" y="79"/>
                  </a:lnTo>
                  <a:lnTo>
                    <a:pt x="5" y="80"/>
                  </a:lnTo>
                  <a:lnTo>
                    <a:pt x="5" y="80"/>
                  </a:lnTo>
                  <a:lnTo>
                    <a:pt x="7" y="82"/>
                  </a:lnTo>
                  <a:lnTo>
                    <a:pt x="7" y="82"/>
                  </a:lnTo>
                  <a:lnTo>
                    <a:pt x="9" y="82"/>
                  </a:lnTo>
                  <a:lnTo>
                    <a:pt x="9" y="80"/>
                  </a:lnTo>
                  <a:lnTo>
                    <a:pt x="11" y="80"/>
                  </a:lnTo>
                  <a:lnTo>
                    <a:pt x="11" y="82"/>
                  </a:lnTo>
                  <a:lnTo>
                    <a:pt x="12" y="84"/>
                  </a:lnTo>
                  <a:lnTo>
                    <a:pt x="14" y="82"/>
                  </a:lnTo>
                  <a:lnTo>
                    <a:pt x="14" y="80"/>
                  </a:lnTo>
                  <a:lnTo>
                    <a:pt x="24" y="77"/>
                  </a:lnTo>
                  <a:lnTo>
                    <a:pt x="29" y="79"/>
                  </a:lnTo>
                  <a:lnTo>
                    <a:pt x="31" y="79"/>
                  </a:lnTo>
                  <a:lnTo>
                    <a:pt x="31" y="79"/>
                  </a:lnTo>
                  <a:lnTo>
                    <a:pt x="33" y="80"/>
                  </a:lnTo>
                  <a:lnTo>
                    <a:pt x="35" y="80"/>
                  </a:lnTo>
                  <a:lnTo>
                    <a:pt x="36" y="86"/>
                  </a:lnTo>
                  <a:lnTo>
                    <a:pt x="36" y="86"/>
                  </a:lnTo>
                  <a:lnTo>
                    <a:pt x="38" y="86"/>
                  </a:lnTo>
                  <a:lnTo>
                    <a:pt x="40" y="86"/>
                  </a:lnTo>
                  <a:lnTo>
                    <a:pt x="38" y="82"/>
                  </a:lnTo>
                  <a:lnTo>
                    <a:pt x="38" y="79"/>
                  </a:lnTo>
                  <a:lnTo>
                    <a:pt x="36" y="75"/>
                  </a:lnTo>
                  <a:lnTo>
                    <a:pt x="38" y="72"/>
                  </a:lnTo>
                  <a:lnTo>
                    <a:pt x="36" y="72"/>
                  </a:lnTo>
                  <a:lnTo>
                    <a:pt x="36" y="70"/>
                  </a:lnTo>
                  <a:lnTo>
                    <a:pt x="36" y="68"/>
                  </a:lnTo>
                  <a:lnTo>
                    <a:pt x="35" y="67"/>
                  </a:lnTo>
                  <a:lnTo>
                    <a:pt x="35" y="65"/>
                  </a:lnTo>
                  <a:lnTo>
                    <a:pt x="36" y="61"/>
                  </a:lnTo>
                  <a:lnTo>
                    <a:pt x="67" y="63"/>
                  </a:lnTo>
                  <a:lnTo>
                    <a:pt x="69" y="63"/>
                  </a:lnTo>
                  <a:lnTo>
                    <a:pt x="72" y="60"/>
                  </a:lnTo>
                  <a:lnTo>
                    <a:pt x="76" y="60"/>
                  </a:lnTo>
                  <a:lnTo>
                    <a:pt x="76" y="60"/>
                  </a:lnTo>
                  <a:lnTo>
                    <a:pt x="86" y="61"/>
                  </a:lnTo>
                  <a:lnTo>
                    <a:pt x="88" y="63"/>
                  </a:lnTo>
                  <a:lnTo>
                    <a:pt x="88" y="63"/>
                  </a:lnTo>
                  <a:lnTo>
                    <a:pt x="89" y="61"/>
                  </a:lnTo>
                  <a:lnTo>
                    <a:pt x="93" y="61"/>
                  </a:lnTo>
                  <a:lnTo>
                    <a:pt x="95" y="61"/>
                  </a:lnTo>
                  <a:lnTo>
                    <a:pt x="95" y="61"/>
                  </a:lnTo>
                  <a:lnTo>
                    <a:pt x="96" y="60"/>
                  </a:lnTo>
                  <a:lnTo>
                    <a:pt x="96" y="58"/>
                  </a:lnTo>
                  <a:lnTo>
                    <a:pt x="96" y="58"/>
                  </a:lnTo>
                  <a:lnTo>
                    <a:pt x="98" y="58"/>
                  </a:lnTo>
                  <a:lnTo>
                    <a:pt x="98" y="58"/>
                  </a:lnTo>
                  <a:lnTo>
                    <a:pt x="101" y="55"/>
                  </a:lnTo>
                  <a:lnTo>
                    <a:pt x="101" y="55"/>
                  </a:lnTo>
                  <a:lnTo>
                    <a:pt x="103" y="55"/>
                  </a:lnTo>
                  <a:lnTo>
                    <a:pt x="105" y="55"/>
                  </a:lnTo>
                  <a:lnTo>
                    <a:pt x="108" y="55"/>
                  </a:lnTo>
                  <a:lnTo>
                    <a:pt x="110" y="55"/>
                  </a:lnTo>
                  <a:lnTo>
                    <a:pt x="110" y="55"/>
                  </a:lnTo>
                  <a:lnTo>
                    <a:pt x="113" y="51"/>
                  </a:lnTo>
                  <a:lnTo>
                    <a:pt x="115" y="51"/>
                  </a:lnTo>
                  <a:lnTo>
                    <a:pt x="115" y="49"/>
                  </a:lnTo>
                  <a:lnTo>
                    <a:pt x="115" y="49"/>
                  </a:lnTo>
                  <a:lnTo>
                    <a:pt x="117" y="48"/>
                  </a:lnTo>
                  <a:lnTo>
                    <a:pt x="117" y="48"/>
                  </a:lnTo>
                  <a:lnTo>
                    <a:pt x="115" y="48"/>
                  </a:lnTo>
                  <a:lnTo>
                    <a:pt x="112" y="43"/>
                  </a:lnTo>
                  <a:lnTo>
                    <a:pt x="112" y="41"/>
                  </a:lnTo>
                  <a:lnTo>
                    <a:pt x="112" y="41"/>
                  </a:lnTo>
                  <a:lnTo>
                    <a:pt x="112" y="39"/>
                  </a:lnTo>
                  <a:lnTo>
                    <a:pt x="113" y="39"/>
                  </a:lnTo>
                  <a:lnTo>
                    <a:pt x="113" y="39"/>
                  </a:lnTo>
                  <a:lnTo>
                    <a:pt x="112" y="36"/>
                  </a:lnTo>
                  <a:lnTo>
                    <a:pt x="110" y="34"/>
                  </a:lnTo>
                  <a:lnTo>
                    <a:pt x="108" y="36"/>
                  </a:lnTo>
                  <a:lnTo>
                    <a:pt x="108" y="36"/>
                  </a:lnTo>
                  <a:lnTo>
                    <a:pt x="107" y="37"/>
                  </a:lnTo>
                  <a:lnTo>
                    <a:pt x="105" y="37"/>
                  </a:lnTo>
                  <a:lnTo>
                    <a:pt x="100" y="34"/>
                  </a:lnTo>
                  <a:lnTo>
                    <a:pt x="84" y="15"/>
                  </a:lnTo>
                  <a:lnTo>
                    <a:pt x="84" y="13"/>
                  </a:lnTo>
                  <a:lnTo>
                    <a:pt x="84" y="10"/>
                  </a:lnTo>
                  <a:lnTo>
                    <a:pt x="84" y="10"/>
                  </a:lnTo>
                  <a:lnTo>
                    <a:pt x="81" y="6"/>
                  </a:lnTo>
                  <a:lnTo>
                    <a:pt x="81" y="6"/>
                  </a:lnTo>
                  <a:lnTo>
                    <a:pt x="81" y="3"/>
                  </a:lnTo>
                  <a:lnTo>
                    <a:pt x="81" y="0"/>
                  </a:lnTo>
                  <a:lnTo>
                    <a:pt x="83"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5" name="Freeform 106"/>
            <p:cNvSpPr>
              <a:spLocks/>
            </p:cNvSpPr>
            <p:nvPr/>
          </p:nvSpPr>
          <p:spPr bwMode="auto">
            <a:xfrm>
              <a:off x="308" y="2863"/>
              <a:ext cx="113" cy="88"/>
            </a:xfrm>
            <a:custGeom>
              <a:avLst/>
              <a:gdLst>
                <a:gd name="T0" fmla="*/ 49 w 113"/>
                <a:gd name="T1" fmla="*/ 5 h 88"/>
                <a:gd name="T2" fmla="*/ 43 w 113"/>
                <a:gd name="T3" fmla="*/ 7 h 88"/>
                <a:gd name="T4" fmla="*/ 36 w 113"/>
                <a:gd name="T5" fmla="*/ 5 h 88"/>
                <a:gd name="T6" fmla="*/ 32 w 113"/>
                <a:gd name="T7" fmla="*/ 5 h 88"/>
                <a:gd name="T8" fmla="*/ 27 w 113"/>
                <a:gd name="T9" fmla="*/ 2 h 88"/>
                <a:gd name="T10" fmla="*/ 22 w 113"/>
                <a:gd name="T11" fmla="*/ 5 h 88"/>
                <a:gd name="T12" fmla="*/ 20 w 113"/>
                <a:gd name="T13" fmla="*/ 9 h 88"/>
                <a:gd name="T14" fmla="*/ 20 w 113"/>
                <a:gd name="T15" fmla="*/ 12 h 88"/>
                <a:gd name="T16" fmla="*/ 13 w 113"/>
                <a:gd name="T17" fmla="*/ 17 h 88"/>
                <a:gd name="T18" fmla="*/ 1 w 113"/>
                <a:gd name="T19" fmla="*/ 27 h 88"/>
                <a:gd name="T20" fmla="*/ 1 w 113"/>
                <a:gd name="T21" fmla="*/ 31 h 88"/>
                <a:gd name="T22" fmla="*/ 5 w 113"/>
                <a:gd name="T23" fmla="*/ 29 h 88"/>
                <a:gd name="T24" fmla="*/ 8 w 113"/>
                <a:gd name="T25" fmla="*/ 38 h 88"/>
                <a:gd name="T26" fmla="*/ 22 w 113"/>
                <a:gd name="T27" fmla="*/ 52 h 88"/>
                <a:gd name="T28" fmla="*/ 25 w 113"/>
                <a:gd name="T29" fmla="*/ 55 h 88"/>
                <a:gd name="T30" fmla="*/ 32 w 113"/>
                <a:gd name="T31" fmla="*/ 58 h 88"/>
                <a:gd name="T32" fmla="*/ 36 w 113"/>
                <a:gd name="T33" fmla="*/ 53 h 88"/>
                <a:gd name="T34" fmla="*/ 39 w 113"/>
                <a:gd name="T35" fmla="*/ 46 h 88"/>
                <a:gd name="T36" fmla="*/ 48 w 113"/>
                <a:gd name="T37" fmla="*/ 45 h 88"/>
                <a:gd name="T38" fmla="*/ 61 w 113"/>
                <a:gd name="T39" fmla="*/ 46 h 88"/>
                <a:gd name="T40" fmla="*/ 65 w 113"/>
                <a:gd name="T41" fmla="*/ 52 h 88"/>
                <a:gd name="T42" fmla="*/ 68 w 113"/>
                <a:gd name="T43" fmla="*/ 53 h 88"/>
                <a:gd name="T44" fmla="*/ 68 w 113"/>
                <a:gd name="T45" fmla="*/ 57 h 88"/>
                <a:gd name="T46" fmla="*/ 70 w 113"/>
                <a:gd name="T47" fmla="*/ 60 h 88"/>
                <a:gd name="T48" fmla="*/ 67 w 113"/>
                <a:gd name="T49" fmla="*/ 69 h 88"/>
                <a:gd name="T50" fmla="*/ 73 w 113"/>
                <a:gd name="T51" fmla="*/ 67 h 88"/>
                <a:gd name="T52" fmla="*/ 75 w 113"/>
                <a:gd name="T53" fmla="*/ 67 h 88"/>
                <a:gd name="T54" fmla="*/ 80 w 113"/>
                <a:gd name="T55" fmla="*/ 67 h 88"/>
                <a:gd name="T56" fmla="*/ 84 w 113"/>
                <a:gd name="T57" fmla="*/ 69 h 88"/>
                <a:gd name="T58" fmla="*/ 87 w 113"/>
                <a:gd name="T59" fmla="*/ 77 h 88"/>
                <a:gd name="T60" fmla="*/ 85 w 113"/>
                <a:gd name="T61" fmla="*/ 84 h 88"/>
                <a:gd name="T62" fmla="*/ 89 w 113"/>
                <a:gd name="T63" fmla="*/ 84 h 88"/>
                <a:gd name="T64" fmla="*/ 94 w 113"/>
                <a:gd name="T65" fmla="*/ 86 h 88"/>
                <a:gd name="T66" fmla="*/ 97 w 113"/>
                <a:gd name="T67" fmla="*/ 81 h 88"/>
                <a:gd name="T68" fmla="*/ 103 w 113"/>
                <a:gd name="T69" fmla="*/ 81 h 88"/>
                <a:gd name="T70" fmla="*/ 108 w 113"/>
                <a:gd name="T71" fmla="*/ 74 h 88"/>
                <a:gd name="T72" fmla="*/ 109 w 113"/>
                <a:gd name="T73" fmla="*/ 72 h 88"/>
                <a:gd name="T74" fmla="*/ 104 w 113"/>
                <a:gd name="T75" fmla="*/ 70 h 88"/>
                <a:gd name="T76" fmla="*/ 104 w 113"/>
                <a:gd name="T77" fmla="*/ 67 h 88"/>
                <a:gd name="T78" fmla="*/ 111 w 113"/>
                <a:gd name="T79" fmla="*/ 69 h 88"/>
                <a:gd name="T80" fmla="*/ 113 w 113"/>
                <a:gd name="T81" fmla="*/ 65 h 88"/>
                <a:gd name="T82" fmla="*/ 111 w 113"/>
                <a:gd name="T83" fmla="*/ 62 h 88"/>
                <a:gd name="T84" fmla="*/ 113 w 113"/>
                <a:gd name="T85" fmla="*/ 58 h 88"/>
                <a:gd name="T86" fmla="*/ 111 w 113"/>
                <a:gd name="T87" fmla="*/ 53 h 88"/>
                <a:gd name="T88" fmla="*/ 106 w 113"/>
                <a:gd name="T89" fmla="*/ 45 h 88"/>
                <a:gd name="T90" fmla="*/ 109 w 113"/>
                <a:gd name="T91" fmla="*/ 40 h 88"/>
                <a:gd name="T92" fmla="*/ 104 w 113"/>
                <a:gd name="T93" fmla="*/ 36 h 88"/>
                <a:gd name="T94" fmla="*/ 101 w 113"/>
                <a:gd name="T95" fmla="*/ 27 h 88"/>
                <a:gd name="T96" fmla="*/ 99 w 113"/>
                <a:gd name="T97" fmla="*/ 26 h 88"/>
                <a:gd name="T98" fmla="*/ 103 w 113"/>
                <a:gd name="T99" fmla="*/ 22 h 88"/>
                <a:gd name="T100" fmla="*/ 101 w 113"/>
                <a:gd name="T101" fmla="*/ 21 h 88"/>
                <a:gd name="T102" fmla="*/ 97 w 113"/>
                <a:gd name="T103" fmla="*/ 17 h 88"/>
                <a:gd name="T104" fmla="*/ 96 w 113"/>
                <a:gd name="T105" fmla="*/ 10 h 88"/>
                <a:gd name="T106" fmla="*/ 94 w 113"/>
                <a:gd name="T107" fmla="*/ 9 h 88"/>
                <a:gd name="T108" fmla="*/ 92 w 113"/>
                <a:gd name="T109" fmla="*/ 3 h 88"/>
                <a:gd name="T110" fmla="*/ 89 w 113"/>
                <a:gd name="T111" fmla="*/ 3 h 88"/>
                <a:gd name="T112" fmla="*/ 84 w 113"/>
                <a:gd name="T113" fmla="*/ 9 h 88"/>
                <a:gd name="T114" fmla="*/ 77 w 113"/>
                <a:gd name="T115" fmla="*/ 9 h 88"/>
                <a:gd name="T116" fmla="*/ 70 w 113"/>
                <a:gd name="T117" fmla="*/ 10 h 88"/>
                <a:gd name="T118" fmla="*/ 63 w 113"/>
                <a:gd name="T119" fmla="*/ 9 h 88"/>
                <a:gd name="T120" fmla="*/ 58 w 113"/>
                <a:gd name="T121" fmla="*/ 12 h 88"/>
                <a:gd name="T122" fmla="*/ 56 w 113"/>
                <a:gd name="T123" fmla="*/ 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3" h="88">
                  <a:moveTo>
                    <a:pt x="58" y="5"/>
                  </a:moveTo>
                  <a:lnTo>
                    <a:pt x="55" y="5"/>
                  </a:lnTo>
                  <a:lnTo>
                    <a:pt x="53" y="5"/>
                  </a:lnTo>
                  <a:lnTo>
                    <a:pt x="49" y="5"/>
                  </a:lnTo>
                  <a:lnTo>
                    <a:pt x="48" y="5"/>
                  </a:lnTo>
                  <a:lnTo>
                    <a:pt x="46" y="5"/>
                  </a:lnTo>
                  <a:lnTo>
                    <a:pt x="44" y="7"/>
                  </a:lnTo>
                  <a:lnTo>
                    <a:pt x="43" y="7"/>
                  </a:lnTo>
                  <a:lnTo>
                    <a:pt x="41" y="5"/>
                  </a:lnTo>
                  <a:lnTo>
                    <a:pt x="41" y="5"/>
                  </a:lnTo>
                  <a:lnTo>
                    <a:pt x="37" y="5"/>
                  </a:lnTo>
                  <a:lnTo>
                    <a:pt x="36" y="5"/>
                  </a:lnTo>
                  <a:lnTo>
                    <a:pt x="34" y="3"/>
                  </a:lnTo>
                  <a:lnTo>
                    <a:pt x="34" y="3"/>
                  </a:lnTo>
                  <a:lnTo>
                    <a:pt x="34" y="5"/>
                  </a:lnTo>
                  <a:lnTo>
                    <a:pt x="32" y="5"/>
                  </a:lnTo>
                  <a:lnTo>
                    <a:pt x="32" y="3"/>
                  </a:lnTo>
                  <a:lnTo>
                    <a:pt x="31" y="2"/>
                  </a:lnTo>
                  <a:lnTo>
                    <a:pt x="29" y="2"/>
                  </a:lnTo>
                  <a:lnTo>
                    <a:pt x="27" y="2"/>
                  </a:lnTo>
                  <a:lnTo>
                    <a:pt x="25" y="2"/>
                  </a:lnTo>
                  <a:lnTo>
                    <a:pt x="22" y="0"/>
                  </a:lnTo>
                  <a:lnTo>
                    <a:pt x="22" y="3"/>
                  </a:lnTo>
                  <a:lnTo>
                    <a:pt x="22" y="5"/>
                  </a:lnTo>
                  <a:lnTo>
                    <a:pt x="22" y="5"/>
                  </a:lnTo>
                  <a:lnTo>
                    <a:pt x="22" y="7"/>
                  </a:lnTo>
                  <a:lnTo>
                    <a:pt x="20" y="9"/>
                  </a:lnTo>
                  <a:lnTo>
                    <a:pt x="20" y="9"/>
                  </a:lnTo>
                  <a:lnTo>
                    <a:pt x="19" y="9"/>
                  </a:lnTo>
                  <a:lnTo>
                    <a:pt x="19" y="9"/>
                  </a:lnTo>
                  <a:lnTo>
                    <a:pt x="20" y="10"/>
                  </a:lnTo>
                  <a:lnTo>
                    <a:pt x="20" y="12"/>
                  </a:lnTo>
                  <a:lnTo>
                    <a:pt x="22" y="17"/>
                  </a:lnTo>
                  <a:lnTo>
                    <a:pt x="20" y="17"/>
                  </a:lnTo>
                  <a:lnTo>
                    <a:pt x="19" y="17"/>
                  </a:lnTo>
                  <a:lnTo>
                    <a:pt x="13" y="17"/>
                  </a:lnTo>
                  <a:lnTo>
                    <a:pt x="8" y="21"/>
                  </a:lnTo>
                  <a:lnTo>
                    <a:pt x="7" y="21"/>
                  </a:lnTo>
                  <a:lnTo>
                    <a:pt x="3" y="27"/>
                  </a:lnTo>
                  <a:lnTo>
                    <a:pt x="1" y="27"/>
                  </a:lnTo>
                  <a:lnTo>
                    <a:pt x="0" y="29"/>
                  </a:lnTo>
                  <a:lnTo>
                    <a:pt x="0" y="31"/>
                  </a:lnTo>
                  <a:lnTo>
                    <a:pt x="1" y="31"/>
                  </a:lnTo>
                  <a:lnTo>
                    <a:pt x="1" y="31"/>
                  </a:lnTo>
                  <a:lnTo>
                    <a:pt x="3" y="31"/>
                  </a:lnTo>
                  <a:lnTo>
                    <a:pt x="5" y="29"/>
                  </a:lnTo>
                  <a:lnTo>
                    <a:pt x="5" y="29"/>
                  </a:lnTo>
                  <a:lnTo>
                    <a:pt x="5" y="29"/>
                  </a:lnTo>
                  <a:lnTo>
                    <a:pt x="7" y="33"/>
                  </a:lnTo>
                  <a:lnTo>
                    <a:pt x="8" y="33"/>
                  </a:lnTo>
                  <a:lnTo>
                    <a:pt x="8" y="34"/>
                  </a:lnTo>
                  <a:lnTo>
                    <a:pt x="8" y="38"/>
                  </a:lnTo>
                  <a:lnTo>
                    <a:pt x="12" y="41"/>
                  </a:lnTo>
                  <a:lnTo>
                    <a:pt x="19" y="45"/>
                  </a:lnTo>
                  <a:lnTo>
                    <a:pt x="20" y="48"/>
                  </a:lnTo>
                  <a:lnTo>
                    <a:pt x="22" y="52"/>
                  </a:lnTo>
                  <a:lnTo>
                    <a:pt x="24" y="52"/>
                  </a:lnTo>
                  <a:lnTo>
                    <a:pt x="24" y="53"/>
                  </a:lnTo>
                  <a:lnTo>
                    <a:pt x="25" y="53"/>
                  </a:lnTo>
                  <a:lnTo>
                    <a:pt x="25" y="55"/>
                  </a:lnTo>
                  <a:lnTo>
                    <a:pt x="25" y="55"/>
                  </a:lnTo>
                  <a:lnTo>
                    <a:pt x="27" y="57"/>
                  </a:lnTo>
                  <a:lnTo>
                    <a:pt x="29" y="58"/>
                  </a:lnTo>
                  <a:lnTo>
                    <a:pt x="32" y="58"/>
                  </a:lnTo>
                  <a:lnTo>
                    <a:pt x="32" y="57"/>
                  </a:lnTo>
                  <a:lnTo>
                    <a:pt x="34" y="55"/>
                  </a:lnTo>
                  <a:lnTo>
                    <a:pt x="36" y="55"/>
                  </a:lnTo>
                  <a:lnTo>
                    <a:pt x="36" y="53"/>
                  </a:lnTo>
                  <a:lnTo>
                    <a:pt x="36" y="53"/>
                  </a:lnTo>
                  <a:lnTo>
                    <a:pt x="37" y="52"/>
                  </a:lnTo>
                  <a:lnTo>
                    <a:pt x="41" y="48"/>
                  </a:lnTo>
                  <a:lnTo>
                    <a:pt x="39" y="46"/>
                  </a:lnTo>
                  <a:lnTo>
                    <a:pt x="41" y="45"/>
                  </a:lnTo>
                  <a:lnTo>
                    <a:pt x="43" y="45"/>
                  </a:lnTo>
                  <a:lnTo>
                    <a:pt x="44" y="46"/>
                  </a:lnTo>
                  <a:lnTo>
                    <a:pt x="48" y="45"/>
                  </a:lnTo>
                  <a:lnTo>
                    <a:pt x="48" y="43"/>
                  </a:lnTo>
                  <a:lnTo>
                    <a:pt x="60" y="45"/>
                  </a:lnTo>
                  <a:lnTo>
                    <a:pt x="60" y="46"/>
                  </a:lnTo>
                  <a:lnTo>
                    <a:pt x="61" y="46"/>
                  </a:lnTo>
                  <a:lnTo>
                    <a:pt x="63" y="48"/>
                  </a:lnTo>
                  <a:lnTo>
                    <a:pt x="65" y="50"/>
                  </a:lnTo>
                  <a:lnTo>
                    <a:pt x="65" y="50"/>
                  </a:lnTo>
                  <a:lnTo>
                    <a:pt x="65" y="52"/>
                  </a:lnTo>
                  <a:lnTo>
                    <a:pt x="65" y="52"/>
                  </a:lnTo>
                  <a:lnTo>
                    <a:pt x="65" y="53"/>
                  </a:lnTo>
                  <a:lnTo>
                    <a:pt x="67" y="53"/>
                  </a:lnTo>
                  <a:lnTo>
                    <a:pt x="68" y="53"/>
                  </a:lnTo>
                  <a:lnTo>
                    <a:pt x="68" y="53"/>
                  </a:lnTo>
                  <a:lnTo>
                    <a:pt x="67" y="55"/>
                  </a:lnTo>
                  <a:lnTo>
                    <a:pt x="68" y="57"/>
                  </a:lnTo>
                  <a:lnTo>
                    <a:pt x="68" y="57"/>
                  </a:lnTo>
                  <a:lnTo>
                    <a:pt x="68" y="58"/>
                  </a:lnTo>
                  <a:lnTo>
                    <a:pt x="68" y="58"/>
                  </a:lnTo>
                  <a:lnTo>
                    <a:pt x="70" y="58"/>
                  </a:lnTo>
                  <a:lnTo>
                    <a:pt x="70" y="60"/>
                  </a:lnTo>
                  <a:lnTo>
                    <a:pt x="70" y="64"/>
                  </a:lnTo>
                  <a:lnTo>
                    <a:pt x="70" y="64"/>
                  </a:lnTo>
                  <a:lnTo>
                    <a:pt x="68" y="64"/>
                  </a:lnTo>
                  <a:lnTo>
                    <a:pt x="67" y="69"/>
                  </a:lnTo>
                  <a:lnTo>
                    <a:pt x="67" y="69"/>
                  </a:lnTo>
                  <a:lnTo>
                    <a:pt x="72" y="69"/>
                  </a:lnTo>
                  <a:lnTo>
                    <a:pt x="72" y="67"/>
                  </a:lnTo>
                  <a:lnTo>
                    <a:pt x="73" y="67"/>
                  </a:lnTo>
                  <a:lnTo>
                    <a:pt x="73" y="67"/>
                  </a:lnTo>
                  <a:lnTo>
                    <a:pt x="73" y="69"/>
                  </a:lnTo>
                  <a:lnTo>
                    <a:pt x="75" y="69"/>
                  </a:lnTo>
                  <a:lnTo>
                    <a:pt x="75" y="67"/>
                  </a:lnTo>
                  <a:lnTo>
                    <a:pt x="77" y="65"/>
                  </a:lnTo>
                  <a:lnTo>
                    <a:pt x="79" y="67"/>
                  </a:lnTo>
                  <a:lnTo>
                    <a:pt x="79" y="67"/>
                  </a:lnTo>
                  <a:lnTo>
                    <a:pt x="80" y="67"/>
                  </a:lnTo>
                  <a:lnTo>
                    <a:pt x="82" y="67"/>
                  </a:lnTo>
                  <a:lnTo>
                    <a:pt x="82" y="67"/>
                  </a:lnTo>
                  <a:lnTo>
                    <a:pt x="82" y="67"/>
                  </a:lnTo>
                  <a:lnTo>
                    <a:pt x="84" y="69"/>
                  </a:lnTo>
                  <a:lnTo>
                    <a:pt x="85" y="69"/>
                  </a:lnTo>
                  <a:lnTo>
                    <a:pt x="85" y="72"/>
                  </a:lnTo>
                  <a:lnTo>
                    <a:pt x="87" y="72"/>
                  </a:lnTo>
                  <a:lnTo>
                    <a:pt x="87" y="77"/>
                  </a:lnTo>
                  <a:lnTo>
                    <a:pt x="87" y="77"/>
                  </a:lnTo>
                  <a:lnTo>
                    <a:pt x="87" y="82"/>
                  </a:lnTo>
                  <a:lnTo>
                    <a:pt x="87" y="82"/>
                  </a:lnTo>
                  <a:lnTo>
                    <a:pt x="85" y="84"/>
                  </a:lnTo>
                  <a:lnTo>
                    <a:pt x="85" y="84"/>
                  </a:lnTo>
                  <a:lnTo>
                    <a:pt x="85" y="84"/>
                  </a:lnTo>
                  <a:lnTo>
                    <a:pt x="87" y="84"/>
                  </a:lnTo>
                  <a:lnTo>
                    <a:pt x="89" y="84"/>
                  </a:lnTo>
                  <a:lnTo>
                    <a:pt x="89" y="84"/>
                  </a:lnTo>
                  <a:lnTo>
                    <a:pt x="92" y="88"/>
                  </a:lnTo>
                  <a:lnTo>
                    <a:pt x="92" y="86"/>
                  </a:lnTo>
                  <a:lnTo>
                    <a:pt x="94" y="86"/>
                  </a:lnTo>
                  <a:lnTo>
                    <a:pt x="96" y="86"/>
                  </a:lnTo>
                  <a:lnTo>
                    <a:pt x="96" y="84"/>
                  </a:lnTo>
                  <a:lnTo>
                    <a:pt x="97" y="82"/>
                  </a:lnTo>
                  <a:lnTo>
                    <a:pt x="97" y="81"/>
                  </a:lnTo>
                  <a:lnTo>
                    <a:pt x="99" y="79"/>
                  </a:lnTo>
                  <a:lnTo>
                    <a:pt x="101" y="79"/>
                  </a:lnTo>
                  <a:lnTo>
                    <a:pt x="101" y="82"/>
                  </a:lnTo>
                  <a:lnTo>
                    <a:pt x="103" y="81"/>
                  </a:lnTo>
                  <a:lnTo>
                    <a:pt x="106" y="81"/>
                  </a:lnTo>
                  <a:lnTo>
                    <a:pt x="106" y="81"/>
                  </a:lnTo>
                  <a:lnTo>
                    <a:pt x="108" y="79"/>
                  </a:lnTo>
                  <a:lnTo>
                    <a:pt x="108" y="74"/>
                  </a:lnTo>
                  <a:lnTo>
                    <a:pt x="109" y="74"/>
                  </a:lnTo>
                  <a:lnTo>
                    <a:pt x="109" y="74"/>
                  </a:lnTo>
                  <a:lnTo>
                    <a:pt x="108" y="72"/>
                  </a:lnTo>
                  <a:lnTo>
                    <a:pt x="109" y="72"/>
                  </a:lnTo>
                  <a:lnTo>
                    <a:pt x="108" y="72"/>
                  </a:lnTo>
                  <a:lnTo>
                    <a:pt x="108" y="70"/>
                  </a:lnTo>
                  <a:lnTo>
                    <a:pt x="106" y="72"/>
                  </a:lnTo>
                  <a:lnTo>
                    <a:pt x="104" y="70"/>
                  </a:lnTo>
                  <a:lnTo>
                    <a:pt x="106" y="69"/>
                  </a:lnTo>
                  <a:lnTo>
                    <a:pt x="106" y="69"/>
                  </a:lnTo>
                  <a:lnTo>
                    <a:pt x="104" y="69"/>
                  </a:lnTo>
                  <a:lnTo>
                    <a:pt x="104" y="67"/>
                  </a:lnTo>
                  <a:lnTo>
                    <a:pt x="108" y="67"/>
                  </a:lnTo>
                  <a:lnTo>
                    <a:pt x="109" y="67"/>
                  </a:lnTo>
                  <a:lnTo>
                    <a:pt x="111" y="69"/>
                  </a:lnTo>
                  <a:lnTo>
                    <a:pt x="111" y="69"/>
                  </a:lnTo>
                  <a:lnTo>
                    <a:pt x="113" y="67"/>
                  </a:lnTo>
                  <a:lnTo>
                    <a:pt x="113" y="69"/>
                  </a:lnTo>
                  <a:lnTo>
                    <a:pt x="113" y="69"/>
                  </a:lnTo>
                  <a:lnTo>
                    <a:pt x="113" y="65"/>
                  </a:lnTo>
                  <a:lnTo>
                    <a:pt x="113" y="64"/>
                  </a:lnTo>
                  <a:lnTo>
                    <a:pt x="113" y="64"/>
                  </a:lnTo>
                  <a:lnTo>
                    <a:pt x="111" y="64"/>
                  </a:lnTo>
                  <a:lnTo>
                    <a:pt x="111" y="62"/>
                  </a:lnTo>
                  <a:lnTo>
                    <a:pt x="109" y="62"/>
                  </a:lnTo>
                  <a:lnTo>
                    <a:pt x="111" y="60"/>
                  </a:lnTo>
                  <a:lnTo>
                    <a:pt x="111" y="58"/>
                  </a:lnTo>
                  <a:lnTo>
                    <a:pt x="113" y="58"/>
                  </a:lnTo>
                  <a:lnTo>
                    <a:pt x="113" y="58"/>
                  </a:lnTo>
                  <a:lnTo>
                    <a:pt x="111" y="57"/>
                  </a:lnTo>
                  <a:lnTo>
                    <a:pt x="111" y="57"/>
                  </a:lnTo>
                  <a:lnTo>
                    <a:pt x="111" y="53"/>
                  </a:lnTo>
                  <a:lnTo>
                    <a:pt x="109" y="53"/>
                  </a:lnTo>
                  <a:lnTo>
                    <a:pt x="106" y="52"/>
                  </a:lnTo>
                  <a:lnTo>
                    <a:pt x="106" y="52"/>
                  </a:lnTo>
                  <a:lnTo>
                    <a:pt x="106" y="45"/>
                  </a:lnTo>
                  <a:lnTo>
                    <a:pt x="108" y="43"/>
                  </a:lnTo>
                  <a:lnTo>
                    <a:pt x="108" y="43"/>
                  </a:lnTo>
                  <a:lnTo>
                    <a:pt x="109" y="41"/>
                  </a:lnTo>
                  <a:lnTo>
                    <a:pt x="109" y="40"/>
                  </a:lnTo>
                  <a:lnTo>
                    <a:pt x="109" y="38"/>
                  </a:lnTo>
                  <a:lnTo>
                    <a:pt x="108" y="38"/>
                  </a:lnTo>
                  <a:lnTo>
                    <a:pt x="106" y="36"/>
                  </a:lnTo>
                  <a:lnTo>
                    <a:pt x="104" y="36"/>
                  </a:lnTo>
                  <a:lnTo>
                    <a:pt x="104" y="34"/>
                  </a:lnTo>
                  <a:lnTo>
                    <a:pt x="104" y="27"/>
                  </a:lnTo>
                  <a:lnTo>
                    <a:pt x="103" y="26"/>
                  </a:lnTo>
                  <a:lnTo>
                    <a:pt x="101" y="27"/>
                  </a:lnTo>
                  <a:lnTo>
                    <a:pt x="99" y="29"/>
                  </a:lnTo>
                  <a:lnTo>
                    <a:pt x="99" y="29"/>
                  </a:lnTo>
                  <a:lnTo>
                    <a:pt x="99" y="26"/>
                  </a:lnTo>
                  <a:lnTo>
                    <a:pt x="99" y="26"/>
                  </a:lnTo>
                  <a:lnTo>
                    <a:pt x="101" y="26"/>
                  </a:lnTo>
                  <a:lnTo>
                    <a:pt x="101" y="24"/>
                  </a:lnTo>
                  <a:lnTo>
                    <a:pt x="101" y="24"/>
                  </a:lnTo>
                  <a:lnTo>
                    <a:pt x="103" y="22"/>
                  </a:lnTo>
                  <a:lnTo>
                    <a:pt x="103" y="22"/>
                  </a:lnTo>
                  <a:lnTo>
                    <a:pt x="103" y="22"/>
                  </a:lnTo>
                  <a:lnTo>
                    <a:pt x="103" y="21"/>
                  </a:lnTo>
                  <a:lnTo>
                    <a:pt x="101" y="21"/>
                  </a:lnTo>
                  <a:lnTo>
                    <a:pt x="101" y="21"/>
                  </a:lnTo>
                  <a:lnTo>
                    <a:pt x="99" y="19"/>
                  </a:lnTo>
                  <a:lnTo>
                    <a:pt x="97" y="17"/>
                  </a:lnTo>
                  <a:lnTo>
                    <a:pt x="97" y="17"/>
                  </a:lnTo>
                  <a:lnTo>
                    <a:pt x="96" y="17"/>
                  </a:lnTo>
                  <a:lnTo>
                    <a:pt x="96" y="12"/>
                  </a:lnTo>
                  <a:lnTo>
                    <a:pt x="96" y="10"/>
                  </a:lnTo>
                  <a:lnTo>
                    <a:pt x="96" y="10"/>
                  </a:lnTo>
                  <a:lnTo>
                    <a:pt x="96" y="9"/>
                  </a:lnTo>
                  <a:lnTo>
                    <a:pt x="94" y="9"/>
                  </a:lnTo>
                  <a:lnTo>
                    <a:pt x="94" y="9"/>
                  </a:lnTo>
                  <a:lnTo>
                    <a:pt x="94" y="9"/>
                  </a:lnTo>
                  <a:lnTo>
                    <a:pt x="94" y="5"/>
                  </a:lnTo>
                  <a:lnTo>
                    <a:pt x="94" y="5"/>
                  </a:lnTo>
                  <a:lnTo>
                    <a:pt x="92" y="3"/>
                  </a:lnTo>
                  <a:lnTo>
                    <a:pt x="92" y="3"/>
                  </a:lnTo>
                  <a:lnTo>
                    <a:pt x="91" y="5"/>
                  </a:lnTo>
                  <a:lnTo>
                    <a:pt x="91" y="5"/>
                  </a:lnTo>
                  <a:lnTo>
                    <a:pt x="89" y="3"/>
                  </a:lnTo>
                  <a:lnTo>
                    <a:pt x="89" y="3"/>
                  </a:lnTo>
                  <a:lnTo>
                    <a:pt x="87" y="3"/>
                  </a:lnTo>
                  <a:lnTo>
                    <a:pt x="87" y="7"/>
                  </a:lnTo>
                  <a:lnTo>
                    <a:pt x="87" y="7"/>
                  </a:lnTo>
                  <a:lnTo>
                    <a:pt x="84" y="9"/>
                  </a:lnTo>
                  <a:lnTo>
                    <a:pt x="84" y="10"/>
                  </a:lnTo>
                  <a:lnTo>
                    <a:pt x="82" y="12"/>
                  </a:lnTo>
                  <a:lnTo>
                    <a:pt x="79" y="10"/>
                  </a:lnTo>
                  <a:lnTo>
                    <a:pt x="77" y="9"/>
                  </a:lnTo>
                  <a:lnTo>
                    <a:pt x="73" y="9"/>
                  </a:lnTo>
                  <a:lnTo>
                    <a:pt x="73" y="9"/>
                  </a:lnTo>
                  <a:lnTo>
                    <a:pt x="72" y="10"/>
                  </a:lnTo>
                  <a:lnTo>
                    <a:pt x="70" y="10"/>
                  </a:lnTo>
                  <a:lnTo>
                    <a:pt x="70" y="12"/>
                  </a:lnTo>
                  <a:lnTo>
                    <a:pt x="68" y="14"/>
                  </a:lnTo>
                  <a:lnTo>
                    <a:pt x="67" y="12"/>
                  </a:lnTo>
                  <a:lnTo>
                    <a:pt x="63" y="9"/>
                  </a:lnTo>
                  <a:lnTo>
                    <a:pt x="63" y="9"/>
                  </a:lnTo>
                  <a:lnTo>
                    <a:pt x="61" y="10"/>
                  </a:lnTo>
                  <a:lnTo>
                    <a:pt x="60" y="12"/>
                  </a:lnTo>
                  <a:lnTo>
                    <a:pt x="58" y="12"/>
                  </a:lnTo>
                  <a:lnTo>
                    <a:pt x="56" y="10"/>
                  </a:lnTo>
                  <a:lnTo>
                    <a:pt x="56" y="10"/>
                  </a:lnTo>
                  <a:lnTo>
                    <a:pt x="56" y="9"/>
                  </a:lnTo>
                  <a:lnTo>
                    <a:pt x="56" y="7"/>
                  </a:lnTo>
                  <a:lnTo>
                    <a:pt x="56" y="7"/>
                  </a:lnTo>
                  <a:lnTo>
                    <a:pt x="58" y="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6" name="Freeform 107"/>
            <p:cNvSpPr>
              <a:spLocks/>
            </p:cNvSpPr>
            <p:nvPr/>
          </p:nvSpPr>
          <p:spPr bwMode="auto">
            <a:xfrm>
              <a:off x="308" y="2863"/>
              <a:ext cx="113" cy="88"/>
            </a:xfrm>
            <a:custGeom>
              <a:avLst/>
              <a:gdLst>
                <a:gd name="T0" fmla="*/ 49 w 113"/>
                <a:gd name="T1" fmla="*/ 5 h 88"/>
                <a:gd name="T2" fmla="*/ 43 w 113"/>
                <a:gd name="T3" fmla="*/ 7 h 88"/>
                <a:gd name="T4" fmla="*/ 36 w 113"/>
                <a:gd name="T5" fmla="*/ 5 h 88"/>
                <a:gd name="T6" fmla="*/ 32 w 113"/>
                <a:gd name="T7" fmla="*/ 5 h 88"/>
                <a:gd name="T8" fmla="*/ 27 w 113"/>
                <a:gd name="T9" fmla="*/ 2 h 88"/>
                <a:gd name="T10" fmla="*/ 22 w 113"/>
                <a:gd name="T11" fmla="*/ 5 h 88"/>
                <a:gd name="T12" fmla="*/ 20 w 113"/>
                <a:gd name="T13" fmla="*/ 9 h 88"/>
                <a:gd name="T14" fmla="*/ 20 w 113"/>
                <a:gd name="T15" fmla="*/ 12 h 88"/>
                <a:gd name="T16" fmla="*/ 13 w 113"/>
                <a:gd name="T17" fmla="*/ 17 h 88"/>
                <a:gd name="T18" fmla="*/ 1 w 113"/>
                <a:gd name="T19" fmla="*/ 27 h 88"/>
                <a:gd name="T20" fmla="*/ 1 w 113"/>
                <a:gd name="T21" fmla="*/ 31 h 88"/>
                <a:gd name="T22" fmla="*/ 5 w 113"/>
                <a:gd name="T23" fmla="*/ 29 h 88"/>
                <a:gd name="T24" fmla="*/ 8 w 113"/>
                <a:gd name="T25" fmla="*/ 38 h 88"/>
                <a:gd name="T26" fmla="*/ 22 w 113"/>
                <a:gd name="T27" fmla="*/ 52 h 88"/>
                <a:gd name="T28" fmla="*/ 25 w 113"/>
                <a:gd name="T29" fmla="*/ 55 h 88"/>
                <a:gd name="T30" fmla="*/ 32 w 113"/>
                <a:gd name="T31" fmla="*/ 58 h 88"/>
                <a:gd name="T32" fmla="*/ 36 w 113"/>
                <a:gd name="T33" fmla="*/ 53 h 88"/>
                <a:gd name="T34" fmla="*/ 39 w 113"/>
                <a:gd name="T35" fmla="*/ 46 h 88"/>
                <a:gd name="T36" fmla="*/ 48 w 113"/>
                <a:gd name="T37" fmla="*/ 45 h 88"/>
                <a:gd name="T38" fmla="*/ 61 w 113"/>
                <a:gd name="T39" fmla="*/ 46 h 88"/>
                <a:gd name="T40" fmla="*/ 65 w 113"/>
                <a:gd name="T41" fmla="*/ 52 h 88"/>
                <a:gd name="T42" fmla="*/ 68 w 113"/>
                <a:gd name="T43" fmla="*/ 53 h 88"/>
                <a:gd name="T44" fmla="*/ 68 w 113"/>
                <a:gd name="T45" fmla="*/ 57 h 88"/>
                <a:gd name="T46" fmla="*/ 70 w 113"/>
                <a:gd name="T47" fmla="*/ 60 h 88"/>
                <a:gd name="T48" fmla="*/ 67 w 113"/>
                <a:gd name="T49" fmla="*/ 69 h 88"/>
                <a:gd name="T50" fmla="*/ 73 w 113"/>
                <a:gd name="T51" fmla="*/ 67 h 88"/>
                <a:gd name="T52" fmla="*/ 75 w 113"/>
                <a:gd name="T53" fmla="*/ 67 h 88"/>
                <a:gd name="T54" fmla="*/ 80 w 113"/>
                <a:gd name="T55" fmla="*/ 67 h 88"/>
                <a:gd name="T56" fmla="*/ 84 w 113"/>
                <a:gd name="T57" fmla="*/ 69 h 88"/>
                <a:gd name="T58" fmla="*/ 87 w 113"/>
                <a:gd name="T59" fmla="*/ 77 h 88"/>
                <a:gd name="T60" fmla="*/ 85 w 113"/>
                <a:gd name="T61" fmla="*/ 84 h 88"/>
                <a:gd name="T62" fmla="*/ 89 w 113"/>
                <a:gd name="T63" fmla="*/ 84 h 88"/>
                <a:gd name="T64" fmla="*/ 94 w 113"/>
                <a:gd name="T65" fmla="*/ 86 h 88"/>
                <a:gd name="T66" fmla="*/ 97 w 113"/>
                <a:gd name="T67" fmla="*/ 81 h 88"/>
                <a:gd name="T68" fmla="*/ 103 w 113"/>
                <a:gd name="T69" fmla="*/ 81 h 88"/>
                <a:gd name="T70" fmla="*/ 108 w 113"/>
                <a:gd name="T71" fmla="*/ 74 h 88"/>
                <a:gd name="T72" fmla="*/ 109 w 113"/>
                <a:gd name="T73" fmla="*/ 72 h 88"/>
                <a:gd name="T74" fmla="*/ 104 w 113"/>
                <a:gd name="T75" fmla="*/ 70 h 88"/>
                <a:gd name="T76" fmla="*/ 104 w 113"/>
                <a:gd name="T77" fmla="*/ 67 h 88"/>
                <a:gd name="T78" fmla="*/ 111 w 113"/>
                <a:gd name="T79" fmla="*/ 69 h 88"/>
                <a:gd name="T80" fmla="*/ 113 w 113"/>
                <a:gd name="T81" fmla="*/ 65 h 88"/>
                <a:gd name="T82" fmla="*/ 111 w 113"/>
                <a:gd name="T83" fmla="*/ 62 h 88"/>
                <a:gd name="T84" fmla="*/ 113 w 113"/>
                <a:gd name="T85" fmla="*/ 58 h 88"/>
                <a:gd name="T86" fmla="*/ 111 w 113"/>
                <a:gd name="T87" fmla="*/ 53 h 88"/>
                <a:gd name="T88" fmla="*/ 106 w 113"/>
                <a:gd name="T89" fmla="*/ 45 h 88"/>
                <a:gd name="T90" fmla="*/ 109 w 113"/>
                <a:gd name="T91" fmla="*/ 40 h 88"/>
                <a:gd name="T92" fmla="*/ 104 w 113"/>
                <a:gd name="T93" fmla="*/ 36 h 88"/>
                <a:gd name="T94" fmla="*/ 101 w 113"/>
                <a:gd name="T95" fmla="*/ 27 h 88"/>
                <a:gd name="T96" fmla="*/ 99 w 113"/>
                <a:gd name="T97" fmla="*/ 26 h 88"/>
                <a:gd name="T98" fmla="*/ 103 w 113"/>
                <a:gd name="T99" fmla="*/ 22 h 88"/>
                <a:gd name="T100" fmla="*/ 101 w 113"/>
                <a:gd name="T101" fmla="*/ 21 h 88"/>
                <a:gd name="T102" fmla="*/ 97 w 113"/>
                <a:gd name="T103" fmla="*/ 17 h 88"/>
                <a:gd name="T104" fmla="*/ 96 w 113"/>
                <a:gd name="T105" fmla="*/ 10 h 88"/>
                <a:gd name="T106" fmla="*/ 94 w 113"/>
                <a:gd name="T107" fmla="*/ 9 h 88"/>
                <a:gd name="T108" fmla="*/ 92 w 113"/>
                <a:gd name="T109" fmla="*/ 3 h 88"/>
                <a:gd name="T110" fmla="*/ 89 w 113"/>
                <a:gd name="T111" fmla="*/ 3 h 88"/>
                <a:gd name="T112" fmla="*/ 84 w 113"/>
                <a:gd name="T113" fmla="*/ 9 h 88"/>
                <a:gd name="T114" fmla="*/ 77 w 113"/>
                <a:gd name="T115" fmla="*/ 9 h 88"/>
                <a:gd name="T116" fmla="*/ 70 w 113"/>
                <a:gd name="T117" fmla="*/ 10 h 88"/>
                <a:gd name="T118" fmla="*/ 63 w 113"/>
                <a:gd name="T119" fmla="*/ 9 h 88"/>
                <a:gd name="T120" fmla="*/ 58 w 113"/>
                <a:gd name="T121" fmla="*/ 12 h 88"/>
                <a:gd name="T122" fmla="*/ 56 w 113"/>
                <a:gd name="T123" fmla="*/ 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3" h="88">
                  <a:moveTo>
                    <a:pt x="58" y="5"/>
                  </a:moveTo>
                  <a:lnTo>
                    <a:pt x="55" y="5"/>
                  </a:lnTo>
                  <a:lnTo>
                    <a:pt x="53" y="5"/>
                  </a:lnTo>
                  <a:lnTo>
                    <a:pt x="49" y="5"/>
                  </a:lnTo>
                  <a:lnTo>
                    <a:pt x="48" y="5"/>
                  </a:lnTo>
                  <a:lnTo>
                    <a:pt x="46" y="5"/>
                  </a:lnTo>
                  <a:lnTo>
                    <a:pt x="44" y="7"/>
                  </a:lnTo>
                  <a:lnTo>
                    <a:pt x="43" y="7"/>
                  </a:lnTo>
                  <a:lnTo>
                    <a:pt x="41" y="5"/>
                  </a:lnTo>
                  <a:lnTo>
                    <a:pt x="41" y="5"/>
                  </a:lnTo>
                  <a:lnTo>
                    <a:pt x="37" y="5"/>
                  </a:lnTo>
                  <a:lnTo>
                    <a:pt x="36" y="5"/>
                  </a:lnTo>
                  <a:lnTo>
                    <a:pt x="34" y="3"/>
                  </a:lnTo>
                  <a:lnTo>
                    <a:pt x="34" y="3"/>
                  </a:lnTo>
                  <a:lnTo>
                    <a:pt x="34" y="5"/>
                  </a:lnTo>
                  <a:lnTo>
                    <a:pt x="32" y="5"/>
                  </a:lnTo>
                  <a:lnTo>
                    <a:pt x="32" y="3"/>
                  </a:lnTo>
                  <a:lnTo>
                    <a:pt x="31" y="2"/>
                  </a:lnTo>
                  <a:lnTo>
                    <a:pt x="29" y="2"/>
                  </a:lnTo>
                  <a:lnTo>
                    <a:pt x="27" y="2"/>
                  </a:lnTo>
                  <a:lnTo>
                    <a:pt x="25" y="2"/>
                  </a:lnTo>
                  <a:lnTo>
                    <a:pt x="22" y="0"/>
                  </a:lnTo>
                  <a:lnTo>
                    <a:pt x="22" y="3"/>
                  </a:lnTo>
                  <a:lnTo>
                    <a:pt x="22" y="5"/>
                  </a:lnTo>
                  <a:lnTo>
                    <a:pt x="22" y="5"/>
                  </a:lnTo>
                  <a:lnTo>
                    <a:pt x="22" y="7"/>
                  </a:lnTo>
                  <a:lnTo>
                    <a:pt x="20" y="9"/>
                  </a:lnTo>
                  <a:lnTo>
                    <a:pt x="20" y="9"/>
                  </a:lnTo>
                  <a:lnTo>
                    <a:pt x="19" y="9"/>
                  </a:lnTo>
                  <a:lnTo>
                    <a:pt x="19" y="9"/>
                  </a:lnTo>
                  <a:lnTo>
                    <a:pt x="20" y="10"/>
                  </a:lnTo>
                  <a:lnTo>
                    <a:pt x="20" y="12"/>
                  </a:lnTo>
                  <a:lnTo>
                    <a:pt x="22" y="17"/>
                  </a:lnTo>
                  <a:lnTo>
                    <a:pt x="20" y="17"/>
                  </a:lnTo>
                  <a:lnTo>
                    <a:pt x="19" y="17"/>
                  </a:lnTo>
                  <a:lnTo>
                    <a:pt x="13" y="17"/>
                  </a:lnTo>
                  <a:lnTo>
                    <a:pt x="8" y="21"/>
                  </a:lnTo>
                  <a:lnTo>
                    <a:pt x="7" y="21"/>
                  </a:lnTo>
                  <a:lnTo>
                    <a:pt x="3" y="27"/>
                  </a:lnTo>
                  <a:lnTo>
                    <a:pt x="1" y="27"/>
                  </a:lnTo>
                  <a:lnTo>
                    <a:pt x="0" y="29"/>
                  </a:lnTo>
                  <a:lnTo>
                    <a:pt x="0" y="31"/>
                  </a:lnTo>
                  <a:lnTo>
                    <a:pt x="1" y="31"/>
                  </a:lnTo>
                  <a:lnTo>
                    <a:pt x="1" y="31"/>
                  </a:lnTo>
                  <a:lnTo>
                    <a:pt x="3" y="31"/>
                  </a:lnTo>
                  <a:lnTo>
                    <a:pt x="5" y="29"/>
                  </a:lnTo>
                  <a:lnTo>
                    <a:pt x="5" y="29"/>
                  </a:lnTo>
                  <a:lnTo>
                    <a:pt x="5" y="29"/>
                  </a:lnTo>
                  <a:lnTo>
                    <a:pt x="7" y="33"/>
                  </a:lnTo>
                  <a:lnTo>
                    <a:pt x="8" y="33"/>
                  </a:lnTo>
                  <a:lnTo>
                    <a:pt x="8" y="34"/>
                  </a:lnTo>
                  <a:lnTo>
                    <a:pt x="8" y="38"/>
                  </a:lnTo>
                  <a:lnTo>
                    <a:pt x="12" y="41"/>
                  </a:lnTo>
                  <a:lnTo>
                    <a:pt x="19" y="45"/>
                  </a:lnTo>
                  <a:lnTo>
                    <a:pt x="20" y="48"/>
                  </a:lnTo>
                  <a:lnTo>
                    <a:pt x="22" y="52"/>
                  </a:lnTo>
                  <a:lnTo>
                    <a:pt x="24" y="52"/>
                  </a:lnTo>
                  <a:lnTo>
                    <a:pt x="24" y="53"/>
                  </a:lnTo>
                  <a:lnTo>
                    <a:pt x="25" y="53"/>
                  </a:lnTo>
                  <a:lnTo>
                    <a:pt x="25" y="55"/>
                  </a:lnTo>
                  <a:lnTo>
                    <a:pt x="25" y="55"/>
                  </a:lnTo>
                  <a:lnTo>
                    <a:pt x="27" y="57"/>
                  </a:lnTo>
                  <a:lnTo>
                    <a:pt x="29" y="58"/>
                  </a:lnTo>
                  <a:lnTo>
                    <a:pt x="32" y="58"/>
                  </a:lnTo>
                  <a:lnTo>
                    <a:pt x="32" y="57"/>
                  </a:lnTo>
                  <a:lnTo>
                    <a:pt x="34" y="55"/>
                  </a:lnTo>
                  <a:lnTo>
                    <a:pt x="36" y="55"/>
                  </a:lnTo>
                  <a:lnTo>
                    <a:pt x="36" y="53"/>
                  </a:lnTo>
                  <a:lnTo>
                    <a:pt x="36" y="53"/>
                  </a:lnTo>
                  <a:lnTo>
                    <a:pt x="37" y="52"/>
                  </a:lnTo>
                  <a:lnTo>
                    <a:pt x="41" y="48"/>
                  </a:lnTo>
                  <a:lnTo>
                    <a:pt x="39" y="46"/>
                  </a:lnTo>
                  <a:lnTo>
                    <a:pt x="41" y="45"/>
                  </a:lnTo>
                  <a:lnTo>
                    <a:pt x="43" y="45"/>
                  </a:lnTo>
                  <a:lnTo>
                    <a:pt x="44" y="46"/>
                  </a:lnTo>
                  <a:lnTo>
                    <a:pt x="48" y="45"/>
                  </a:lnTo>
                  <a:lnTo>
                    <a:pt x="48" y="43"/>
                  </a:lnTo>
                  <a:lnTo>
                    <a:pt x="60" y="45"/>
                  </a:lnTo>
                  <a:lnTo>
                    <a:pt x="60" y="46"/>
                  </a:lnTo>
                  <a:lnTo>
                    <a:pt x="61" y="46"/>
                  </a:lnTo>
                  <a:lnTo>
                    <a:pt x="63" y="48"/>
                  </a:lnTo>
                  <a:lnTo>
                    <a:pt x="65" y="50"/>
                  </a:lnTo>
                  <a:lnTo>
                    <a:pt x="65" y="50"/>
                  </a:lnTo>
                  <a:lnTo>
                    <a:pt x="65" y="52"/>
                  </a:lnTo>
                  <a:lnTo>
                    <a:pt x="65" y="52"/>
                  </a:lnTo>
                  <a:lnTo>
                    <a:pt x="65" y="53"/>
                  </a:lnTo>
                  <a:lnTo>
                    <a:pt x="67" y="53"/>
                  </a:lnTo>
                  <a:lnTo>
                    <a:pt x="68" y="53"/>
                  </a:lnTo>
                  <a:lnTo>
                    <a:pt x="68" y="53"/>
                  </a:lnTo>
                  <a:lnTo>
                    <a:pt x="67" y="55"/>
                  </a:lnTo>
                  <a:lnTo>
                    <a:pt x="68" y="57"/>
                  </a:lnTo>
                  <a:lnTo>
                    <a:pt x="68" y="57"/>
                  </a:lnTo>
                  <a:lnTo>
                    <a:pt x="68" y="58"/>
                  </a:lnTo>
                  <a:lnTo>
                    <a:pt x="68" y="58"/>
                  </a:lnTo>
                  <a:lnTo>
                    <a:pt x="70" y="58"/>
                  </a:lnTo>
                  <a:lnTo>
                    <a:pt x="70" y="60"/>
                  </a:lnTo>
                  <a:lnTo>
                    <a:pt x="70" y="64"/>
                  </a:lnTo>
                  <a:lnTo>
                    <a:pt x="70" y="64"/>
                  </a:lnTo>
                  <a:lnTo>
                    <a:pt x="68" y="64"/>
                  </a:lnTo>
                  <a:lnTo>
                    <a:pt x="67" y="69"/>
                  </a:lnTo>
                  <a:lnTo>
                    <a:pt x="67" y="69"/>
                  </a:lnTo>
                  <a:lnTo>
                    <a:pt x="72" y="69"/>
                  </a:lnTo>
                  <a:lnTo>
                    <a:pt x="72" y="67"/>
                  </a:lnTo>
                  <a:lnTo>
                    <a:pt x="73" y="67"/>
                  </a:lnTo>
                  <a:lnTo>
                    <a:pt x="73" y="67"/>
                  </a:lnTo>
                  <a:lnTo>
                    <a:pt x="73" y="69"/>
                  </a:lnTo>
                  <a:lnTo>
                    <a:pt x="75" y="69"/>
                  </a:lnTo>
                  <a:lnTo>
                    <a:pt x="75" y="67"/>
                  </a:lnTo>
                  <a:lnTo>
                    <a:pt x="77" y="65"/>
                  </a:lnTo>
                  <a:lnTo>
                    <a:pt x="79" y="67"/>
                  </a:lnTo>
                  <a:lnTo>
                    <a:pt x="79" y="67"/>
                  </a:lnTo>
                  <a:lnTo>
                    <a:pt x="80" y="67"/>
                  </a:lnTo>
                  <a:lnTo>
                    <a:pt x="82" y="67"/>
                  </a:lnTo>
                  <a:lnTo>
                    <a:pt x="82" y="67"/>
                  </a:lnTo>
                  <a:lnTo>
                    <a:pt x="82" y="67"/>
                  </a:lnTo>
                  <a:lnTo>
                    <a:pt x="84" y="69"/>
                  </a:lnTo>
                  <a:lnTo>
                    <a:pt x="85" y="69"/>
                  </a:lnTo>
                  <a:lnTo>
                    <a:pt x="85" y="72"/>
                  </a:lnTo>
                  <a:lnTo>
                    <a:pt x="87" y="72"/>
                  </a:lnTo>
                  <a:lnTo>
                    <a:pt x="87" y="77"/>
                  </a:lnTo>
                  <a:lnTo>
                    <a:pt x="87" y="77"/>
                  </a:lnTo>
                  <a:lnTo>
                    <a:pt x="87" y="82"/>
                  </a:lnTo>
                  <a:lnTo>
                    <a:pt x="87" y="82"/>
                  </a:lnTo>
                  <a:lnTo>
                    <a:pt x="85" y="84"/>
                  </a:lnTo>
                  <a:lnTo>
                    <a:pt x="85" y="84"/>
                  </a:lnTo>
                  <a:lnTo>
                    <a:pt x="85" y="84"/>
                  </a:lnTo>
                  <a:lnTo>
                    <a:pt x="87" y="84"/>
                  </a:lnTo>
                  <a:lnTo>
                    <a:pt x="89" y="84"/>
                  </a:lnTo>
                  <a:lnTo>
                    <a:pt x="89" y="84"/>
                  </a:lnTo>
                  <a:lnTo>
                    <a:pt x="92" y="88"/>
                  </a:lnTo>
                  <a:lnTo>
                    <a:pt x="92" y="86"/>
                  </a:lnTo>
                  <a:lnTo>
                    <a:pt x="94" y="86"/>
                  </a:lnTo>
                  <a:lnTo>
                    <a:pt x="96" y="86"/>
                  </a:lnTo>
                  <a:lnTo>
                    <a:pt x="96" y="84"/>
                  </a:lnTo>
                  <a:lnTo>
                    <a:pt x="97" y="82"/>
                  </a:lnTo>
                  <a:lnTo>
                    <a:pt x="97" y="81"/>
                  </a:lnTo>
                  <a:lnTo>
                    <a:pt x="99" y="79"/>
                  </a:lnTo>
                  <a:lnTo>
                    <a:pt x="101" y="79"/>
                  </a:lnTo>
                  <a:lnTo>
                    <a:pt x="101" y="82"/>
                  </a:lnTo>
                  <a:lnTo>
                    <a:pt x="103" y="81"/>
                  </a:lnTo>
                  <a:lnTo>
                    <a:pt x="106" y="81"/>
                  </a:lnTo>
                  <a:lnTo>
                    <a:pt x="106" y="81"/>
                  </a:lnTo>
                  <a:lnTo>
                    <a:pt x="108" y="79"/>
                  </a:lnTo>
                  <a:lnTo>
                    <a:pt x="108" y="74"/>
                  </a:lnTo>
                  <a:lnTo>
                    <a:pt x="109" y="74"/>
                  </a:lnTo>
                  <a:lnTo>
                    <a:pt x="109" y="74"/>
                  </a:lnTo>
                  <a:lnTo>
                    <a:pt x="108" y="72"/>
                  </a:lnTo>
                  <a:lnTo>
                    <a:pt x="109" y="72"/>
                  </a:lnTo>
                  <a:lnTo>
                    <a:pt x="108" y="72"/>
                  </a:lnTo>
                  <a:lnTo>
                    <a:pt x="108" y="70"/>
                  </a:lnTo>
                  <a:lnTo>
                    <a:pt x="106" y="72"/>
                  </a:lnTo>
                  <a:lnTo>
                    <a:pt x="104" y="70"/>
                  </a:lnTo>
                  <a:lnTo>
                    <a:pt x="106" y="69"/>
                  </a:lnTo>
                  <a:lnTo>
                    <a:pt x="106" y="69"/>
                  </a:lnTo>
                  <a:lnTo>
                    <a:pt x="104" y="69"/>
                  </a:lnTo>
                  <a:lnTo>
                    <a:pt x="104" y="67"/>
                  </a:lnTo>
                  <a:lnTo>
                    <a:pt x="108" y="67"/>
                  </a:lnTo>
                  <a:lnTo>
                    <a:pt x="109" y="67"/>
                  </a:lnTo>
                  <a:lnTo>
                    <a:pt x="111" y="69"/>
                  </a:lnTo>
                  <a:lnTo>
                    <a:pt x="111" y="69"/>
                  </a:lnTo>
                  <a:lnTo>
                    <a:pt x="113" y="67"/>
                  </a:lnTo>
                  <a:lnTo>
                    <a:pt x="113" y="69"/>
                  </a:lnTo>
                  <a:lnTo>
                    <a:pt x="113" y="69"/>
                  </a:lnTo>
                  <a:lnTo>
                    <a:pt x="113" y="65"/>
                  </a:lnTo>
                  <a:lnTo>
                    <a:pt x="113" y="64"/>
                  </a:lnTo>
                  <a:lnTo>
                    <a:pt x="113" y="64"/>
                  </a:lnTo>
                  <a:lnTo>
                    <a:pt x="111" y="64"/>
                  </a:lnTo>
                  <a:lnTo>
                    <a:pt x="111" y="62"/>
                  </a:lnTo>
                  <a:lnTo>
                    <a:pt x="109" y="62"/>
                  </a:lnTo>
                  <a:lnTo>
                    <a:pt x="111" y="60"/>
                  </a:lnTo>
                  <a:lnTo>
                    <a:pt x="111" y="58"/>
                  </a:lnTo>
                  <a:lnTo>
                    <a:pt x="113" y="58"/>
                  </a:lnTo>
                  <a:lnTo>
                    <a:pt x="113" y="58"/>
                  </a:lnTo>
                  <a:lnTo>
                    <a:pt x="111" y="57"/>
                  </a:lnTo>
                  <a:lnTo>
                    <a:pt x="111" y="57"/>
                  </a:lnTo>
                  <a:lnTo>
                    <a:pt x="111" y="53"/>
                  </a:lnTo>
                  <a:lnTo>
                    <a:pt x="109" y="53"/>
                  </a:lnTo>
                  <a:lnTo>
                    <a:pt x="106" y="52"/>
                  </a:lnTo>
                  <a:lnTo>
                    <a:pt x="106" y="52"/>
                  </a:lnTo>
                  <a:lnTo>
                    <a:pt x="106" y="45"/>
                  </a:lnTo>
                  <a:lnTo>
                    <a:pt x="108" y="43"/>
                  </a:lnTo>
                  <a:lnTo>
                    <a:pt x="108" y="43"/>
                  </a:lnTo>
                  <a:lnTo>
                    <a:pt x="109" y="41"/>
                  </a:lnTo>
                  <a:lnTo>
                    <a:pt x="109" y="40"/>
                  </a:lnTo>
                  <a:lnTo>
                    <a:pt x="109" y="38"/>
                  </a:lnTo>
                  <a:lnTo>
                    <a:pt x="108" y="38"/>
                  </a:lnTo>
                  <a:lnTo>
                    <a:pt x="106" y="36"/>
                  </a:lnTo>
                  <a:lnTo>
                    <a:pt x="104" y="36"/>
                  </a:lnTo>
                  <a:lnTo>
                    <a:pt x="104" y="34"/>
                  </a:lnTo>
                  <a:lnTo>
                    <a:pt x="104" y="27"/>
                  </a:lnTo>
                  <a:lnTo>
                    <a:pt x="103" y="26"/>
                  </a:lnTo>
                  <a:lnTo>
                    <a:pt x="101" y="27"/>
                  </a:lnTo>
                  <a:lnTo>
                    <a:pt x="99" y="29"/>
                  </a:lnTo>
                  <a:lnTo>
                    <a:pt x="99" y="29"/>
                  </a:lnTo>
                  <a:lnTo>
                    <a:pt x="99" y="26"/>
                  </a:lnTo>
                  <a:lnTo>
                    <a:pt x="99" y="26"/>
                  </a:lnTo>
                  <a:lnTo>
                    <a:pt x="101" y="26"/>
                  </a:lnTo>
                  <a:lnTo>
                    <a:pt x="101" y="24"/>
                  </a:lnTo>
                  <a:lnTo>
                    <a:pt x="101" y="24"/>
                  </a:lnTo>
                  <a:lnTo>
                    <a:pt x="103" y="22"/>
                  </a:lnTo>
                  <a:lnTo>
                    <a:pt x="103" y="22"/>
                  </a:lnTo>
                  <a:lnTo>
                    <a:pt x="103" y="22"/>
                  </a:lnTo>
                  <a:lnTo>
                    <a:pt x="103" y="21"/>
                  </a:lnTo>
                  <a:lnTo>
                    <a:pt x="101" y="21"/>
                  </a:lnTo>
                  <a:lnTo>
                    <a:pt x="101" y="21"/>
                  </a:lnTo>
                  <a:lnTo>
                    <a:pt x="99" y="19"/>
                  </a:lnTo>
                  <a:lnTo>
                    <a:pt x="97" y="17"/>
                  </a:lnTo>
                  <a:lnTo>
                    <a:pt x="97" y="17"/>
                  </a:lnTo>
                  <a:lnTo>
                    <a:pt x="96" y="17"/>
                  </a:lnTo>
                  <a:lnTo>
                    <a:pt x="96" y="12"/>
                  </a:lnTo>
                  <a:lnTo>
                    <a:pt x="96" y="10"/>
                  </a:lnTo>
                  <a:lnTo>
                    <a:pt x="96" y="10"/>
                  </a:lnTo>
                  <a:lnTo>
                    <a:pt x="96" y="9"/>
                  </a:lnTo>
                  <a:lnTo>
                    <a:pt x="94" y="9"/>
                  </a:lnTo>
                  <a:lnTo>
                    <a:pt x="94" y="9"/>
                  </a:lnTo>
                  <a:lnTo>
                    <a:pt x="94" y="9"/>
                  </a:lnTo>
                  <a:lnTo>
                    <a:pt x="94" y="5"/>
                  </a:lnTo>
                  <a:lnTo>
                    <a:pt x="94" y="5"/>
                  </a:lnTo>
                  <a:lnTo>
                    <a:pt x="92" y="3"/>
                  </a:lnTo>
                  <a:lnTo>
                    <a:pt x="92" y="3"/>
                  </a:lnTo>
                  <a:lnTo>
                    <a:pt x="91" y="5"/>
                  </a:lnTo>
                  <a:lnTo>
                    <a:pt x="91" y="5"/>
                  </a:lnTo>
                  <a:lnTo>
                    <a:pt x="89" y="3"/>
                  </a:lnTo>
                  <a:lnTo>
                    <a:pt x="89" y="3"/>
                  </a:lnTo>
                  <a:lnTo>
                    <a:pt x="87" y="3"/>
                  </a:lnTo>
                  <a:lnTo>
                    <a:pt x="87" y="7"/>
                  </a:lnTo>
                  <a:lnTo>
                    <a:pt x="87" y="7"/>
                  </a:lnTo>
                  <a:lnTo>
                    <a:pt x="84" y="9"/>
                  </a:lnTo>
                  <a:lnTo>
                    <a:pt x="84" y="10"/>
                  </a:lnTo>
                  <a:lnTo>
                    <a:pt x="82" y="12"/>
                  </a:lnTo>
                  <a:lnTo>
                    <a:pt x="79" y="10"/>
                  </a:lnTo>
                  <a:lnTo>
                    <a:pt x="77" y="9"/>
                  </a:lnTo>
                  <a:lnTo>
                    <a:pt x="73" y="9"/>
                  </a:lnTo>
                  <a:lnTo>
                    <a:pt x="73" y="9"/>
                  </a:lnTo>
                  <a:lnTo>
                    <a:pt x="72" y="10"/>
                  </a:lnTo>
                  <a:lnTo>
                    <a:pt x="70" y="10"/>
                  </a:lnTo>
                  <a:lnTo>
                    <a:pt x="70" y="12"/>
                  </a:lnTo>
                  <a:lnTo>
                    <a:pt x="68" y="14"/>
                  </a:lnTo>
                  <a:lnTo>
                    <a:pt x="67" y="12"/>
                  </a:lnTo>
                  <a:lnTo>
                    <a:pt x="63" y="9"/>
                  </a:lnTo>
                  <a:lnTo>
                    <a:pt x="63" y="9"/>
                  </a:lnTo>
                  <a:lnTo>
                    <a:pt x="61" y="10"/>
                  </a:lnTo>
                  <a:lnTo>
                    <a:pt x="60" y="12"/>
                  </a:lnTo>
                  <a:lnTo>
                    <a:pt x="58" y="12"/>
                  </a:lnTo>
                  <a:lnTo>
                    <a:pt x="56" y="10"/>
                  </a:lnTo>
                  <a:lnTo>
                    <a:pt x="56" y="10"/>
                  </a:lnTo>
                  <a:lnTo>
                    <a:pt x="56" y="9"/>
                  </a:lnTo>
                  <a:lnTo>
                    <a:pt x="56" y="7"/>
                  </a:lnTo>
                  <a:lnTo>
                    <a:pt x="56" y="7"/>
                  </a:lnTo>
                  <a:lnTo>
                    <a:pt x="58" y="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7" name="Freeform 108"/>
            <p:cNvSpPr>
              <a:spLocks/>
            </p:cNvSpPr>
            <p:nvPr/>
          </p:nvSpPr>
          <p:spPr bwMode="auto">
            <a:xfrm>
              <a:off x="762" y="2890"/>
              <a:ext cx="201" cy="128"/>
            </a:xfrm>
            <a:custGeom>
              <a:avLst/>
              <a:gdLst>
                <a:gd name="T0" fmla="*/ 115 w 201"/>
                <a:gd name="T1" fmla="*/ 2 h 128"/>
                <a:gd name="T2" fmla="*/ 111 w 201"/>
                <a:gd name="T3" fmla="*/ 7 h 128"/>
                <a:gd name="T4" fmla="*/ 110 w 201"/>
                <a:gd name="T5" fmla="*/ 13 h 128"/>
                <a:gd name="T6" fmla="*/ 106 w 201"/>
                <a:gd name="T7" fmla="*/ 16 h 128"/>
                <a:gd name="T8" fmla="*/ 101 w 201"/>
                <a:gd name="T9" fmla="*/ 21 h 128"/>
                <a:gd name="T10" fmla="*/ 99 w 201"/>
                <a:gd name="T11" fmla="*/ 25 h 128"/>
                <a:gd name="T12" fmla="*/ 93 w 201"/>
                <a:gd name="T13" fmla="*/ 30 h 128"/>
                <a:gd name="T14" fmla="*/ 87 w 201"/>
                <a:gd name="T15" fmla="*/ 30 h 128"/>
                <a:gd name="T16" fmla="*/ 81 w 201"/>
                <a:gd name="T17" fmla="*/ 31 h 128"/>
                <a:gd name="T18" fmla="*/ 69 w 201"/>
                <a:gd name="T19" fmla="*/ 33 h 128"/>
                <a:gd name="T20" fmla="*/ 69 w 201"/>
                <a:gd name="T21" fmla="*/ 35 h 128"/>
                <a:gd name="T22" fmla="*/ 70 w 201"/>
                <a:gd name="T23" fmla="*/ 38 h 128"/>
                <a:gd name="T24" fmla="*/ 69 w 201"/>
                <a:gd name="T25" fmla="*/ 40 h 128"/>
                <a:gd name="T26" fmla="*/ 67 w 201"/>
                <a:gd name="T27" fmla="*/ 43 h 128"/>
                <a:gd name="T28" fmla="*/ 65 w 201"/>
                <a:gd name="T29" fmla="*/ 45 h 128"/>
                <a:gd name="T30" fmla="*/ 63 w 201"/>
                <a:gd name="T31" fmla="*/ 47 h 128"/>
                <a:gd name="T32" fmla="*/ 55 w 201"/>
                <a:gd name="T33" fmla="*/ 49 h 128"/>
                <a:gd name="T34" fmla="*/ 43 w 201"/>
                <a:gd name="T35" fmla="*/ 50 h 128"/>
                <a:gd name="T36" fmla="*/ 38 w 201"/>
                <a:gd name="T37" fmla="*/ 52 h 128"/>
                <a:gd name="T38" fmla="*/ 36 w 201"/>
                <a:gd name="T39" fmla="*/ 54 h 128"/>
                <a:gd name="T40" fmla="*/ 34 w 201"/>
                <a:gd name="T41" fmla="*/ 52 h 128"/>
                <a:gd name="T42" fmla="*/ 33 w 201"/>
                <a:gd name="T43" fmla="*/ 50 h 128"/>
                <a:gd name="T44" fmla="*/ 31 w 201"/>
                <a:gd name="T45" fmla="*/ 50 h 128"/>
                <a:gd name="T46" fmla="*/ 29 w 201"/>
                <a:gd name="T47" fmla="*/ 52 h 128"/>
                <a:gd name="T48" fmla="*/ 22 w 201"/>
                <a:gd name="T49" fmla="*/ 55 h 128"/>
                <a:gd name="T50" fmla="*/ 19 w 201"/>
                <a:gd name="T51" fmla="*/ 55 h 128"/>
                <a:gd name="T52" fmla="*/ 14 w 201"/>
                <a:gd name="T53" fmla="*/ 57 h 128"/>
                <a:gd name="T54" fmla="*/ 0 w 201"/>
                <a:gd name="T55" fmla="*/ 83 h 128"/>
                <a:gd name="T56" fmla="*/ 0 w 201"/>
                <a:gd name="T57" fmla="*/ 97 h 128"/>
                <a:gd name="T58" fmla="*/ 22 w 201"/>
                <a:gd name="T59" fmla="*/ 128 h 128"/>
                <a:gd name="T60" fmla="*/ 27 w 201"/>
                <a:gd name="T61" fmla="*/ 123 h 128"/>
                <a:gd name="T62" fmla="*/ 43 w 201"/>
                <a:gd name="T63" fmla="*/ 114 h 128"/>
                <a:gd name="T64" fmla="*/ 62 w 201"/>
                <a:gd name="T65" fmla="*/ 116 h 128"/>
                <a:gd name="T66" fmla="*/ 67 w 201"/>
                <a:gd name="T67" fmla="*/ 112 h 128"/>
                <a:gd name="T68" fmla="*/ 67 w 201"/>
                <a:gd name="T69" fmla="*/ 102 h 128"/>
                <a:gd name="T70" fmla="*/ 72 w 201"/>
                <a:gd name="T71" fmla="*/ 95 h 128"/>
                <a:gd name="T72" fmla="*/ 86 w 201"/>
                <a:gd name="T73" fmla="*/ 92 h 128"/>
                <a:gd name="T74" fmla="*/ 87 w 201"/>
                <a:gd name="T75" fmla="*/ 97 h 128"/>
                <a:gd name="T76" fmla="*/ 96 w 201"/>
                <a:gd name="T77" fmla="*/ 102 h 128"/>
                <a:gd name="T78" fmla="*/ 101 w 201"/>
                <a:gd name="T79" fmla="*/ 102 h 128"/>
                <a:gd name="T80" fmla="*/ 122 w 201"/>
                <a:gd name="T81" fmla="*/ 104 h 128"/>
                <a:gd name="T82" fmla="*/ 125 w 201"/>
                <a:gd name="T83" fmla="*/ 98 h 128"/>
                <a:gd name="T84" fmla="*/ 134 w 201"/>
                <a:gd name="T85" fmla="*/ 97 h 128"/>
                <a:gd name="T86" fmla="*/ 154 w 201"/>
                <a:gd name="T87" fmla="*/ 92 h 128"/>
                <a:gd name="T88" fmla="*/ 158 w 201"/>
                <a:gd name="T89" fmla="*/ 93 h 128"/>
                <a:gd name="T90" fmla="*/ 159 w 201"/>
                <a:gd name="T91" fmla="*/ 95 h 128"/>
                <a:gd name="T92" fmla="*/ 165 w 201"/>
                <a:gd name="T93" fmla="*/ 93 h 128"/>
                <a:gd name="T94" fmla="*/ 171 w 201"/>
                <a:gd name="T95" fmla="*/ 92 h 128"/>
                <a:gd name="T96" fmla="*/ 185 w 201"/>
                <a:gd name="T97" fmla="*/ 93 h 128"/>
                <a:gd name="T98" fmla="*/ 190 w 201"/>
                <a:gd name="T99" fmla="*/ 93 h 128"/>
                <a:gd name="T100" fmla="*/ 201 w 201"/>
                <a:gd name="T101" fmla="*/ 92 h 128"/>
                <a:gd name="T102" fmla="*/ 199 w 201"/>
                <a:gd name="T103" fmla="*/ 86 h 128"/>
                <a:gd name="T104" fmla="*/ 189 w 201"/>
                <a:gd name="T105" fmla="*/ 78 h 128"/>
                <a:gd name="T106" fmla="*/ 185 w 201"/>
                <a:gd name="T107" fmla="*/ 74 h 128"/>
                <a:gd name="T108" fmla="*/ 182 w 201"/>
                <a:gd name="T109" fmla="*/ 66 h 128"/>
                <a:gd name="T110" fmla="*/ 177 w 201"/>
                <a:gd name="T111" fmla="*/ 61 h 128"/>
                <a:gd name="T112" fmla="*/ 165 w 201"/>
                <a:gd name="T113" fmla="*/ 50 h 128"/>
                <a:gd name="T114" fmla="*/ 165 w 201"/>
                <a:gd name="T115" fmla="*/ 47 h 128"/>
                <a:gd name="T116" fmla="*/ 153 w 201"/>
                <a:gd name="T117" fmla="*/ 43 h 128"/>
                <a:gd name="T118" fmla="*/ 147 w 201"/>
                <a:gd name="T119" fmla="*/ 37 h 128"/>
                <a:gd name="T120" fmla="*/ 139 w 201"/>
                <a:gd name="T121" fmla="*/ 33 h 128"/>
                <a:gd name="T122" fmla="*/ 141 w 201"/>
                <a:gd name="T123" fmla="*/ 19 h 128"/>
                <a:gd name="T124" fmla="*/ 127 w 201"/>
                <a:gd name="T125"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 h="128">
                  <a:moveTo>
                    <a:pt x="127" y="0"/>
                  </a:moveTo>
                  <a:lnTo>
                    <a:pt x="115" y="2"/>
                  </a:lnTo>
                  <a:lnTo>
                    <a:pt x="113" y="4"/>
                  </a:lnTo>
                  <a:lnTo>
                    <a:pt x="111" y="7"/>
                  </a:lnTo>
                  <a:lnTo>
                    <a:pt x="111" y="13"/>
                  </a:lnTo>
                  <a:lnTo>
                    <a:pt x="110" y="13"/>
                  </a:lnTo>
                  <a:lnTo>
                    <a:pt x="108" y="16"/>
                  </a:lnTo>
                  <a:lnTo>
                    <a:pt x="106" y="16"/>
                  </a:lnTo>
                  <a:lnTo>
                    <a:pt x="106" y="16"/>
                  </a:lnTo>
                  <a:lnTo>
                    <a:pt x="101" y="21"/>
                  </a:lnTo>
                  <a:lnTo>
                    <a:pt x="99" y="25"/>
                  </a:lnTo>
                  <a:lnTo>
                    <a:pt x="99" y="25"/>
                  </a:lnTo>
                  <a:lnTo>
                    <a:pt x="94" y="26"/>
                  </a:lnTo>
                  <a:lnTo>
                    <a:pt x="93" y="30"/>
                  </a:lnTo>
                  <a:lnTo>
                    <a:pt x="89" y="30"/>
                  </a:lnTo>
                  <a:lnTo>
                    <a:pt x="87" y="30"/>
                  </a:lnTo>
                  <a:lnTo>
                    <a:pt x="82" y="31"/>
                  </a:lnTo>
                  <a:lnTo>
                    <a:pt x="81" y="31"/>
                  </a:lnTo>
                  <a:lnTo>
                    <a:pt x="72" y="31"/>
                  </a:lnTo>
                  <a:lnTo>
                    <a:pt x="69" y="33"/>
                  </a:lnTo>
                  <a:lnTo>
                    <a:pt x="69" y="35"/>
                  </a:lnTo>
                  <a:lnTo>
                    <a:pt x="69" y="35"/>
                  </a:lnTo>
                  <a:lnTo>
                    <a:pt x="70" y="37"/>
                  </a:lnTo>
                  <a:lnTo>
                    <a:pt x="70" y="38"/>
                  </a:lnTo>
                  <a:lnTo>
                    <a:pt x="70" y="40"/>
                  </a:lnTo>
                  <a:lnTo>
                    <a:pt x="69" y="40"/>
                  </a:lnTo>
                  <a:lnTo>
                    <a:pt x="69" y="43"/>
                  </a:lnTo>
                  <a:lnTo>
                    <a:pt x="67" y="43"/>
                  </a:lnTo>
                  <a:lnTo>
                    <a:pt x="65" y="43"/>
                  </a:lnTo>
                  <a:lnTo>
                    <a:pt x="65" y="45"/>
                  </a:lnTo>
                  <a:lnTo>
                    <a:pt x="63" y="47"/>
                  </a:lnTo>
                  <a:lnTo>
                    <a:pt x="63" y="47"/>
                  </a:lnTo>
                  <a:lnTo>
                    <a:pt x="57" y="47"/>
                  </a:lnTo>
                  <a:lnTo>
                    <a:pt x="55" y="49"/>
                  </a:lnTo>
                  <a:lnTo>
                    <a:pt x="51" y="47"/>
                  </a:lnTo>
                  <a:lnTo>
                    <a:pt x="43" y="50"/>
                  </a:lnTo>
                  <a:lnTo>
                    <a:pt x="43" y="52"/>
                  </a:lnTo>
                  <a:lnTo>
                    <a:pt x="38" y="52"/>
                  </a:lnTo>
                  <a:lnTo>
                    <a:pt x="38" y="54"/>
                  </a:lnTo>
                  <a:lnTo>
                    <a:pt x="36" y="54"/>
                  </a:lnTo>
                  <a:lnTo>
                    <a:pt x="34" y="52"/>
                  </a:lnTo>
                  <a:lnTo>
                    <a:pt x="34" y="52"/>
                  </a:lnTo>
                  <a:lnTo>
                    <a:pt x="33" y="50"/>
                  </a:lnTo>
                  <a:lnTo>
                    <a:pt x="33" y="50"/>
                  </a:lnTo>
                  <a:lnTo>
                    <a:pt x="31" y="50"/>
                  </a:lnTo>
                  <a:lnTo>
                    <a:pt x="31" y="50"/>
                  </a:lnTo>
                  <a:lnTo>
                    <a:pt x="29" y="50"/>
                  </a:lnTo>
                  <a:lnTo>
                    <a:pt x="29" y="52"/>
                  </a:lnTo>
                  <a:lnTo>
                    <a:pt x="26" y="54"/>
                  </a:lnTo>
                  <a:lnTo>
                    <a:pt x="22" y="55"/>
                  </a:lnTo>
                  <a:lnTo>
                    <a:pt x="21" y="55"/>
                  </a:lnTo>
                  <a:lnTo>
                    <a:pt x="19" y="55"/>
                  </a:lnTo>
                  <a:lnTo>
                    <a:pt x="14" y="55"/>
                  </a:lnTo>
                  <a:lnTo>
                    <a:pt x="14" y="57"/>
                  </a:lnTo>
                  <a:lnTo>
                    <a:pt x="0" y="80"/>
                  </a:lnTo>
                  <a:lnTo>
                    <a:pt x="0" y="83"/>
                  </a:lnTo>
                  <a:lnTo>
                    <a:pt x="0" y="88"/>
                  </a:lnTo>
                  <a:lnTo>
                    <a:pt x="0" y="97"/>
                  </a:lnTo>
                  <a:lnTo>
                    <a:pt x="15" y="121"/>
                  </a:lnTo>
                  <a:lnTo>
                    <a:pt x="22" y="128"/>
                  </a:lnTo>
                  <a:lnTo>
                    <a:pt x="24" y="128"/>
                  </a:lnTo>
                  <a:lnTo>
                    <a:pt x="27" y="123"/>
                  </a:lnTo>
                  <a:lnTo>
                    <a:pt x="38" y="114"/>
                  </a:lnTo>
                  <a:lnTo>
                    <a:pt x="43" y="114"/>
                  </a:lnTo>
                  <a:lnTo>
                    <a:pt x="53" y="117"/>
                  </a:lnTo>
                  <a:lnTo>
                    <a:pt x="62" y="116"/>
                  </a:lnTo>
                  <a:lnTo>
                    <a:pt x="63" y="114"/>
                  </a:lnTo>
                  <a:lnTo>
                    <a:pt x="67" y="112"/>
                  </a:lnTo>
                  <a:lnTo>
                    <a:pt x="67" y="111"/>
                  </a:lnTo>
                  <a:lnTo>
                    <a:pt x="67" y="102"/>
                  </a:lnTo>
                  <a:lnTo>
                    <a:pt x="70" y="100"/>
                  </a:lnTo>
                  <a:lnTo>
                    <a:pt x="72" y="95"/>
                  </a:lnTo>
                  <a:lnTo>
                    <a:pt x="77" y="92"/>
                  </a:lnTo>
                  <a:lnTo>
                    <a:pt x="86" y="92"/>
                  </a:lnTo>
                  <a:lnTo>
                    <a:pt x="87" y="93"/>
                  </a:lnTo>
                  <a:lnTo>
                    <a:pt x="87" y="97"/>
                  </a:lnTo>
                  <a:lnTo>
                    <a:pt x="94" y="102"/>
                  </a:lnTo>
                  <a:lnTo>
                    <a:pt x="96" y="102"/>
                  </a:lnTo>
                  <a:lnTo>
                    <a:pt x="98" y="100"/>
                  </a:lnTo>
                  <a:lnTo>
                    <a:pt x="101" y="102"/>
                  </a:lnTo>
                  <a:lnTo>
                    <a:pt x="108" y="104"/>
                  </a:lnTo>
                  <a:lnTo>
                    <a:pt x="122" y="104"/>
                  </a:lnTo>
                  <a:lnTo>
                    <a:pt x="125" y="104"/>
                  </a:lnTo>
                  <a:lnTo>
                    <a:pt x="125" y="98"/>
                  </a:lnTo>
                  <a:lnTo>
                    <a:pt x="129" y="97"/>
                  </a:lnTo>
                  <a:lnTo>
                    <a:pt x="134" y="97"/>
                  </a:lnTo>
                  <a:lnTo>
                    <a:pt x="137" y="98"/>
                  </a:lnTo>
                  <a:lnTo>
                    <a:pt x="154" y="92"/>
                  </a:lnTo>
                  <a:lnTo>
                    <a:pt x="156" y="92"/>
                  </a:lnTo>
                  <a:lnTo>
                    <a:pt x="158" y="93"/>
                  </a:lnTo>
                  <a:lnTo>
                    <a:pt x="156" y="93"/>
                  </a:lnTo>
                  <a:lnTo>
                    <a:pt x="159" y="95"/>
                  </a:lnTo>
                  <a:lnTo>
                    <a:pt x="161" y="93"/>
                  </a:lnTo>
                  <a:lnTo>
                    <a:pt x="165" y="93"/>
                  </a:lnTo>
                  <a:lnTo>
                    <a:pt x="165" y="90"/>
                  </a:lnTo>
                  <a:lnTo>
                    <a:pt x="171" y="92"/>
                  </a:lnTo>
                  <a:lnTo>
                    <a:pt x="182" y="90"/>
                  </a:lnTo>
                  <a:lnTo>
                    <a:pt x="185" y="93"/>
                  </a:lnTo>
                  <a:lnTo>
                    <a:pt x="187" y="92"/>
                  </a:lnTo>
                  <a:lnTo>
                    <a:pt x="190" y="93"/>
                  </a:lnTo>
                  <a:lnTo>
                    <a:pt x="192" y="92"/>
                  </a:lnTo>
                  <a:lnTo>
                    <a:pt x="201" y="92"/>
                  </a:lnTo>
                  <a:lnTo>
                    <a:pt x="199" y="90"/>
                  </a:lnTo>
                  <a:lnTo>
                    <a:pt x="199" y="86"/>
                  </a:lnTo>
                  <a:lnTo>
                    <a:pt x="197" y="83"/>
                  </a:lnTo>
                  <a:lnTo>
                    <a:pt x="189" y="78"/>
                  </a:lnTo>
                  <a:lnTo>
                    <a:pt x="187" y="78"/>
                  </a:lnTo>
                  <a:lnTo>
                    <a:pt x="185" y="74"/>
                  </a:lnTo>
                  <a:lnTo>
                    <a:pt x="183" y="71"/>
                  </a:lnTo>
                  <a:lnTo>
                    <a:pt x="182" y="66"/>
                  </a:lnTo>
                  <a:lnTo>
                    <a:pt x="178" y="64"/>
                  </a:lnTo>
                  <a:lnTo>
                    <a:pt x="177" y="61"/>
                  </a:lnTo>
                  <a:lnTo>
                    <a:pt x="166" y="54"/>
                  </a:lnTo>
                  <a:lnTo>
                    <a:pt x="165" y="50"/>
                  </a:lnTo>
                  <a:lnTo>
                    <a:pt x="165" y="49"/>
                  </a:lnTo>
                  <a:lnTo>
                    <a:pt x="165" y="47"/>
                  </a:lnTo>
                  <a:lnTo>
                    <a:pt x="159" y="43"/>
                  </a:lnTo>
                  <a:lnTo>
                    <a:pt x="153" y="43"/>
                  </a:lnTo>
                  <a:lnTo>
                    <a:pt x="149" y="42"/>
                  </a:lnTo>
                  <a:lnTo>
                    <a:pt x="147" y="37"/>
                  </a:lnTo>
                  <a:lnTo>
                    <a:pt x="141" y="37"/>
                  </a:lnTo>
                  <a:lnTo>
                    <a:pt x="139" y="33"/>
                  </a:lnTo>
                  <a:lnTo>
                    <a:pt x="137" y="30"/>
                  </a:lnTo>
                  <a:lnTo>
                    <a:pt x="141" y="19"/>
                  </a:lnTo>
                  <a:lnTo>
                    <a:pt x="139" y="16"/>
                  </a:lnTo>
                  <a:lnTo>
                    <a:pt x="127"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8" name="Freeform 109"/>
            <p:cNvSpPr>
              <a:spLocks/>
            </p:cNvSpPr>
            <p:nvPr/>
          </p:nvSpPr>
          <p:spPr bwMode="auto">
            <a:xfrm>
              <a:off x="762" y="2890"/>
              <a:ext cx="201" cy="128"/>
            </a:xfrm>
            <a:custGeom>
              <a:avLst/>
              <a:gdLst>
                <a:gd name="T0" fmla="*/ 115 w 201"/>
                <a:gd name="T1" fmla="*/ 2 h 128"/>
                <a:gd name="T2" fmla="*/ 111 w 201"/>
                <a:gd name="T3" fmla="*/ 7 h 128"/>
                <a:gd name="T4" fmla="*/ 110 w 201"/>
                <a:gd name="T5" fmla="*/ 13 h 128"/>
                <a:gd name="T6" fmla="*/ 106 w 201"/>
                <a:gd name="T7" fmla="*/ 16 h 128"/>
                <a:gd name="T8" fmla="*/ 101 w 201"/>
                <a:gd name="T9" fmla="*/ 21 h 128"/>
                <a:gd name="T10" fmla="*/ 99 w 201"/>
                <a:gd name="T11" fmla="*/ 25 h 128"/>
                <a:gd name="T12" fmla="*/ 93 w 201"/>
                <a:gd name="T13" fmla="*/ 30 h 128"/>
                <a:gd name="T14" fmla="*/ 87 w 201"/>
                <a:gd name="T15" fmla="*/ 30 h 128"/>
                <a:gd name="T16" fmla="*/ 81 w 201"/>
                <a:gd name="T17" fmla="*/ 31 h 128"/>
                <a:gd name="T18" fmla="*/ 69 w 201"/>
                <a:gd name="T19" fmla="*/ 33 h 128"/>
                <a:gd name="T20" fmla="*/ 69 w 201"/>
                <a:gd name="T21" fmla="*/ 35 h 128"/>
                <a:gd name="T22" fmla="*/ 70 w 201"/>
                <a:gd name="T23" fmla="*/ 38 h 128"/>
                <a:gd name="T24" fmla="*/ 69 w 201"/>
                <a:gd name="T25" fmla="*/ 40 h 128"/>
                <a:gd name="T26" fmla="*/ 67 w 201"/>
                <a:gd name="T27" fmla="*/ 43 h 128"/>
                <a:gd name="T28" fmla="*/ 65 w 201"/>
                <a:gd name="T29" fmla="*/ 45 h 128"/>
                <a:gd name="T30" fmla="*/ 63 w 201"/>
                <a:gd name="T31" fmla="*/ 47 h 128"/>
                <a:gd name="T32" fmla="*/ 55 w 201"/>
                <a:gd name="T33" fmla="*/ 49 h 128"/>
                <a:gd name="T34" fmla="*/ 43 w 201"/>
                <a:gd name="T35" fmla="*/ 50 h 128"/>
                <a:gd name="T36" fmla="*/ 38 w 201"/>
                <a:gd name="T37" fmla="*/ 52 h 128"/>
                <a:gd name="T38" fmla="*/ 36 w 201"/>
                <a:gd name="T39" fmla="*/ 54 h 128"/>
                <a:gd name="T40" fmla="*/ 34 w 201"/>
                <a:gd name="T41" fmla="*/ 52 h 128"/>
                <a:gd name="T42" fmla="*/ 33 w 201"/>
                <a:gd name="T43" fmla="*/ 50 h 128"/>
                <a:gd name="T44" fmla="*/ 31 w 201"/>
                <a:gd name="T45" fmla="*/ 50 h 128"/>
                <a:gd name="T46" fmla="*/ 29 w 201"/>
                <a:gd name="T47" fmla="*/ 52 h 128"/>
                <a:gd name="T48" fmla="*/ 22 w 201"/>
                <a:gd name="T49" fmla="*/ 55 h 128"/>
                <a:gd name="T50" fmla="*/ 19 w 201"/>
                <a:gd name="T51" fmla="*/ 55 h 128"/>
                <a:gd name="T52" fmla="*/ 14 w 201"/>
                <a:gd name="T53" fmla="*/ 57 h 128"/>
                <a:gd name="T54" fmla="*/ 0 w 201"/>
                <a:gd name="T55" fmla="*/ 83 h 128"/>
                <a:gd name="T56" fmla="*/ 0 w 201"/>
                <a:gd name="T57" fmla="*/ 97 h 128"/>
                <a:gd name="T58" fmla="*/ 22 w 201"/>
                <a:gd name="T59" fmla="*/ 128 h 128"/>
                <a:gd name="T60" fmla="*/ 27 w 201"/>
                <a:gd name="T61" fmla="*/ 123 h 128"/>
                <a:gd name="T62" fmla="*/ 43 w 201"/>
                <a:gd name="T63" fmla="*/ 114 h 128"/>
                <a:gd name="T64" fmla="*/ 62 w 201"/>
                <a:gd name="T65" fmla="*/ 116 h 128"/>
                <a:gd name="T66" fmla="*/ 67 w 201"/>
                <a:gd name="T67" fmla="*/ 112 h 128"/>
                <a:gd name="T68" fmla="*/ 67 w 201"/>
                <a:gd name="T69" fmla="*/ 102 h 128"/>
                <a:gd name="T70" fmla="*/ 72 w 201"/>
                <a:gd name="T71" fmla="*/ 95 h 128"/>
                <a:gd name="T72" fmla="*/ 86 w 201"/>
                <a:gd name="T73" fmla="*/ 92 h 128"/>
                <a:gd name="T74" fmla="*/ 87 w 201"/>
                <a:gd name="T75" fmla="*/ 97 h 128"/>
                <a:gd name="T76" fmla="*/ 96 w 201"/>
                <a:gd name="T77" fmla="*/ 102 h 128"/>
                <a:gd name="T78" fmla="*/ 101 w 201"/>
                <a:gd name="T79" fmla="*/ 102 h 128"/>
                <a:gd name="T80" fmla="*/ 122 w 201"/>
                <a:gd name="T81" fmla="*/ 104 h 128"/>
                <a:gd name="T82" fmla="*/ 125 w 201"/>
                <a:gd name="T83" fmla="*/ 98 h 128"/>
                <a:gd name="T84" fmla="*/ 134 w 201"/>
                <a:gd name="T85" fmla="*/ 97 h 128"/>
                <a:gd name="T86" fmla="*/ 154 w 201"/>
                <a:gd name="T87" fmla="*/ 92 h 128"/>
                <a:gd name="T88" fmla="*/ 158 w 201"/>
                <a:gd name="T89" fmla="*/ 93 h 128"/>
                <a:gd name="T90" fmla="*/ 159 w 201"/>
                <a:gd name="T91" fmla="*/ 95 h 128"/>
                <a:gd name="T92" fmla="*/ 165 w 201"/>
                <a:gd name="T93" fmla="*/ 93 h 128"/>
                <a:gd name="T94" fmla="*/ 171 w 201"/>
                <a:gd name="T95" fmla="*/ 92 h 128"/>
                <a:gd name="T96" fmla="*/ 185 w 201"/>
                <a:gd name="T97" fmla="*/ 93 h 128"/>
                <a:gd name="T98" fmla="*/ 190 w 201"/>
                <a:gd name="T99" fmla="*/ 93 h 128"/>
                <a:gd name="T100" fmla="*/ 201 w 201"/>
                <a:gd name="T101" fmla="*/ 92 h 128"/>
                <a:gd name="T102" fmla="*/ 199 w 201"/>
                <a:gd name="T103" fmla="*/ 86 h 128"/>
                <a:gd name="T104" fmla="*/ 189 w 201"/>
                <a:gd name="T105" fmla="*/ 78 h 128"/>
                <a:gd name="T106" fmla="*/ 185 w 201"/>
                <a:gd name="T107" fmla="*/ 74 h 128"/>
                <a:gd name="T108" fmla="*/ 182 w 201"/>
                <a:gd name="T109" fmla="*/ 66 h 128"/>
                <a:gd name="T110" fmla="*/ 177 w 201"/>
                <a:gd name="T111" fmla="*/ 61 h 128"/>
                <a:gd name="T112" fmla="*/ 165 w 201"/>
                <a:gd name="T113" fmla="*/ 50 h 128"/>
                <a:gd name="T114" fmla="*/ 165 w 201"/>
                <a:gd name="T115" fmla="*/ 47 h 128"/>
                <a:gd name="T116" fmla="*/ 153 w 201"/>
                <a:gd name="T117" fmla="*/ 43 h 128"/>
                <a:gd name="T118" fmla="*/ 147 w 201"/>
                <a:gd name="T119" fmla="*/ 37 h 128"/>
                <a:gd name="T120" fmla="*/ 139 w 201"/>
                <a:gd name="T121" fmla="*/ 33 h 128"/>
                <a:gd name="T122" fmla="*/ 141 w 201"/>
                <a:gd name="T123" fmla="*/ 19 h 128"/>
                <a:gd name="T124" fmla="*/ 127 w 201"/>
                <a:gd name="T125"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 h="128">
                  <a:moveTo>
                    <a:pt x="127" y="0"/>
                  </a:moveTo>
                  <a:lnTo>
                    <a:pt x="115" y="2"/>
                  </a:lnTo>
                  <a:lnTo>
                    <a:pt x="113" y="4"/>
                  </a:lnTo>
                  <a:lnTo>
                    <a:pt x="111" y="7"/>
                  </a:lnTo>
                  <a:lnTo>
                    <a:pt x="111" y="13"/>
                  </a:lnTo>
                  <a:lnTo>
                    <a:pt x="110" y="13"/>
                  </a:lnTo>
                  <a:lnTo>
                    <a:pt x="108" y="16"/>
                  </a:lnTo>
                  <a:lnTo>
                    <a:pt x="106" y="16"/>
                  </a:lnTo>
                  <a:lnTo>
                    <a:pt x="106" y="16"/>
                  </a:lnTo>
                  <a:lnTo>
                    <a:pt x="101" y="21"/>
                  </a:lnTo>
                  <a:lnTo>
                    <a:pt x="99" y="25"/>
                  </a:lnTo>
                  <a:lnTo>
                    <a:pt x="99" y="25"/>
                  </a:lnTo>
                  <a:lnTo>
                    <a:pt x="94" y="26"/>
                  </a:lnTo>
                  <a:lnTo>
                    <a:pt x="93" y="30"/>
                  </a:lnTo>
                  <a:lnTo>
                    <a:pt x="89" y="30"/>
                  </a:lnTo>
                  <a:lnTo>
                    <a:pt x="87" y="30"/>
                  </a:lnTo>
                  <a:lnTo>
                    <a:pt x="82" y="31"/>
                  </a:lnTo>
                  <a:lnTo>
                    <a:pt x="81" y="31"/>
                  </a:lnTo>
                  <a:lnTo>
                    <a:pt x="72" y="31"/>
                  </a:lnTo>
                  <a:lnTo>
                    <a:pt x="69" y="33"/>
                  </a:lnTo>
                  <a:lnTo>
                    <a:pt x="69" y="35"/>
                  </a:lnTo>
                  <a:lnTo>
                    <a:pt x="69" y="35"/>
                  </a:lnTo>
                  <a:lnTo>
                    <a:pt x="70" y="37"/>
                  </a:lnTo>
                  <a:lnTo>
                    <a:pt x="70" y="38"/>
                  </a:lnTo>
                  <a:lnTo>
                    <a:pt x="70" y="40"/>
                  </a:lnTo>
                  <a:lnTo>
                    <a:pt x="69" y="40"/>
                  </a:lnTo>
                  <a:lnTo>
                    <a:pt x="69" y="43"/>
                  </a:lnTo>
                  <a:lnTo>
                    <a:pt x="67" y="43"/>
                  </a:lnTo>
                  <a:lnTo>
                    <a:pt x="65" y="43"/>
                  </a:lnTo>
                  <a:lnTo>
                    <a:pt x="65" y="45"/>
                  </a:lnTo>
                  <a:lnTo>
                    <a:pt x="63" y="47"/>
                  </a:lnTo>
                  <a:lnTo>
                    <a:pt x="63" y="47"/>
                  </a:lnTo>
                  <a:lnTo>
                    <a:pt x="57" y="47"/>
                  </a:lnTo>
                  <a:lnTo>
                    <a:pt x="55" y="49"/>
                  </a:lnTo>
                  <a:lnTo>
                    <a:pt x="51" y="47"/>
                  </a:lnTo>
                  <a:lnTo>
                    <a:pt x="43" y="50"/>
                  </a:lnTo>
                  <a:lnTo>
                    <a:pt x="43" y="52"/>
                  </a:lnTo>
                  <a:lnTo>
                    <a:pt x="38" y="52"/>
                  </a:lnTo>
                  <a:lnTo>
                    <a:pt x="38" y="54"/>
                  </a:lnTo>
                  <a:lnTo>
                    <a:pt x="36" y="54"/>
                  </a:lnTo>
                  <a:lnTo>
                    <a:pt x="34" y="52"/>
                  </a:lnTo>
                  <a:lnTo>
                    <a:pt x="34" y="52"/>
                  </a:lnTo>
                  <a:lnTo>
                    <a:pt x="33" y="50"/>
                  </a:lnTo>
                  <a:lnTo>
                    <a:pt x="33" y="50"/>
                  </a:lnTo>
                  <a:lnTo>
                    <a:pt x="31" y="50"/>
                  </a:lnTo>
                  <a:lnTo>
                    <a:pt x="31" y="50"/>
                  </a:lnTo>
                  <a:lnTo>
                    <a:pt x="29" y="50"/>
                  </a:lnTo>
                  <a:lnTo>
                    <a:pt x="29" y="52"/>
                  </a:lnTo>
                  <a:lnTo>
                    <a:pt x="26" y="54"/>
                  </a:lnTo>
                  <a:lnTo>
                    <a:pt x="22" y="55"/>
                  </a:lnTo>
                  <a:lnTo>
                    <a:pt x="21" y="55"/>
                  </a:lnTo>
                  <a:lnTo>
                    <a:pt x="19" y="55"/>
                  </a:lnTo>
                  <a:lnTo>
                    <a:pt x="14" y="55"/>
                  </a:lnTo>
                  <a:lnTo>
                    <a:pt x="14" y="57"/>
                  </a:lnTo>
                  <a:lnTo>
                    <a:pt x="0" y="80"/>
                  </a:lnTo>
                  <a:lnTo>
                    <a:pt x="0" y="83"/>
                  </a:lnTo>
                  <a:lnTo>
                    <a:pt x="0" y="88"/>
                  </a:lnTo>
                  <a:lnTo>
                    <a:pt x="0" y="97"/>
                  </a:lnTo>
                  <a:lnTo>
                    <a:pt x="15" y="121"/>
                  </a:lnTo>
                  <a:lnTo>
                    <a:pt x="22" y="128"/>
                  </a:lnTo>
                  <a:lnTo>
                    <a:pt x="24" y="128"/>
                  </a:lnTo>
                  <a:lnTo>
                    <a:pt x="27" y="123"/>
                  </a:lnTo>
                  <a:lnTo>
                    <a:pt x="38" y="114"/>
                  </a:lnTo>
                  <a:lnTo>
                    <a:pt x="43" y="114"/>
                  </a:lnTo>
                  <a:lnTo>
                    <a:pt x="53" y="117"/>
                  </a:lnTo>
                  <a:lnTo>
                    <a:pt x="62" y="116"/>
                  </a:lnTo>
                  <a:lnTo>
                    <a:pt x="63" y="114"/>
                  </a:lnTo>
                  <a:lnTo>
                    <a:pt x="67" y="112"/>
                  </a:lnTo>
                  <a:lnTo>
                    <a:pt x="67" y="111"/>
                  </a:lnTo>
                  <a:lnTo>
                    <a:pt x="67" y="102"/>
                  </a:lnTo>
                  <a:lnTo>
                    <a:pt x="70" y="100"/>
                  </a:lnTo>
                  <a:lnTo>
                    <a:pt x="72" y="95"/>
                  </a:lnTo>
                  <a:lnTo>
                    <a:pt x="77" y="92"/>
                  </a:lnTo>
                  <a:lnTo>
                    <a:pt x="86" y="92"/>
                  </a:lnTo>
                  <a:lnTo>
                    <a:pt x="87" y="93"/>
                  </a:lnTo>
                  <a:lnTo>
                    <a:pt x="87" y="97"/>
                  </a:lnTo>
                  <a:lnTo>
                    <a:pt x="94" y="102"/>
                  </a:lnTo>
                  <a:lnTo>
                    <a:pt x="96" y="102"/>
                  </a:lnTo>
                  <a:lnTo>
                    <a:pt x="98" y="100"/>
                  </a:lnTo>
                  <a:lnTo>
                    <a:pt x="101" y="102"/>
                  </a:lnTo>
                  <a:lnTo>
                    <a:pt x="108" y="104"/>
                  </a:lnTo>
                  <a:lnTo>
                    <a:pt x="122" y="104"/>
                  </a:lnTo>
                  <a:lnTo>
                    <a:pt x="125" y="104"/>
                  </a:lnTo>
                  <a:lnTo>
                    <a:pt x="125" y="98"/>
                  </a:lnTo>
                  <a:lnTo>
                    <a:pt x="129" y="97"/>
                  </a:lnTo>
                  <a:lnTo>
                    <a:pt x="134" y="97"/>
                  </a:lnTo>
                  <a:lnTo>
                    <a:pt x="137" y="98"/>
                  </a:lnTo>
                  <a:lnTo>
                    <a:pt x="154" y="92"/>
                  </a:lnTo>
                  <a:lnTo>
                    <a:pt x="156" y="92"/>
                  </a:lnTo>
                  <a:lnTo>
                    <a:pt x="158" y="93"/>
                  </a:lnTo>
                  <a:lnTo>
                    <a:pt x="156" y="93"/>
                  </a:lnTo>
                  <a:lnTo>
                    <a:pt x="159" y="95"/>
                  </a:lnTo>
                  <a:lnTo>
                    <a:pt x="161" y="93"/>
                  </a:lnTo>
                  <a:lnTo>
                    <a:pt x="165" y="93"/>
                  </a:lnTo>
                  <a:lnTo>
                    <a:pt x="165" y="90"/>
                  </a:lnTo>
                  <a:lnTo>
                    <a:pt x="171" y="92"/>
                  </a:lnTo>
                  <a:lnTo>
                    <a:pt x="182" y="90"/>
                  </a:lnTo>
                  <a:lnTo>
                    <a:pt x="185" y="93"/>
                  </a:lnTo>
                  <a:lnTo>
                    <a:pt x="187" y="92"/>
                  </a:lnTo>
                  <a:lnTo>
                    <a:pt x="190" y="93"/>
                  </a:lnTo>
                  <a:lnTo>
                    <a:pt x="192" y="92"/>
                  </a:lnTo>
                  <a:lnTo>
                    <a:pt x="201" y="92"/>
                  </a:lnTo>
                  <a:lnTo>
                    <a:pt x="199" y="90"/>
                  </a:lnTo>
                  <a:lnTo>
                    <a:pt x="199" y="86"/>
                  </a:lnTo>
                  <a:lnTo>
                    <a:pt x="197" y="83"/>
                  </a:lnTo>
                  <a:lnTo>
                    <a:pt x="189" y="78"/>
                  </a:lnTo>
                  <a:lnTo>
                    <a:pt x="187" y="78"/>
                  </a:lnTo>
                  <a:lnTo>
                    <a:pt x="185" y="74"/>
                  </a:lnTo>
                  <a:lnTo>
                    <a:pt x="183" y="71"/>
                  </a:lnTo>
                  <a:lnTo>
                    <a:pt x="182" y="66"/>
                  </a:lnTo>
                  <a:lnTo>
                    <a:pt x="178" y="64"/>
                  </a:lnTo>
                  <a:lnTo>
                    <a:pt x="177" y="61"/>
                  </a:lnTo>
                  <a:lnTo>
                    <a:pt x="166" y="54"/>
                  </a:lnTo>
                  <a:lnTo>
                    <a:pt x="165" y="50"/>
                  </a:lnTo>
                  <a:lnTo>
                    <a:pt x="165" y="49"/>
                  </a:lnTo>
                  <a:lnTo>
                    <a:pt x="165" y="47"/>
                  </a:lnTo>
                  <a:lnTo>
                    <a:pt x="159" y="43"/>
                  </a:lnTo>
                  <a:lnTo>
                    <a:pt x="153" y="43"/>
                  </a:lnTo>
                  <a:lnTo>
                    <a:pt x="149" y="42"/>
                  </a:lnTo>
                  <a:lnTo>
                    <a:pt x="147" y="37"/>
                  </a:lnTo>
                  <a:lnTo>
                    <a:pt x="141" y="37"/>
                  </a:lnTo>
                  <a:lnTo>
                    <a:pt x="139" y="33"/>
                  </a:lnTo>
                  <a:lnTo>
                    <a:pt x="137" y="30"/>
                  </a:lnTo>
                  <a:lnTo>
                    <a:pt x="141" y="19"/>
                  </a:lnTo>
                  <a:lnTo>
                    <a:pt x="139" y="16"/>
                  </a:lnTo>
                  <a:lnTo>
                    <a:pt x="127"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9" name="Freeform 110"/>
            <p:cNvSpPr>
              <a:spLocks/>
            </p:cNvSpPr>
            <p:nvPr/>
          </p:nvSpPr>
          <p:spPr bwMode="auto">
            <a:xfrm>
              <a:off x="985" y="3076"/>
              <a:ext cx="29" cy="26"/>
            </a:xfrm>
            <a:custGeom>
              <a:avLst/>
              <a:gdLst>
                <a:gd name="T0" fmla="*/ 2 w 29"/>
                <a:gd name="T1" fmla="*/ 26 h 26"/>
                <a:gd name="T2" fmla="*/ 3 w 29"/>
                <a:gd name="T3" fmla="*/ 26 h 26"/>
                <a:gd name="T4" fmla="*/ 3 w 29"/>
                <a:gd name="T5" fmla="*/ 23 h 26"/>
                <a:gd name="T6" fmla="*/ 3 w 29"/>
                <a:gd name="T7" fmla="*/ 23 h 26"/>
                <a:gd name="T8" fmla="*/ 5 w 29"/>
                <a:gd name="T9" fmla="*/ 23 h 26"/>
                <a:gd name="T10" fmla="*/ 7 w 29"/>
                <a:gd name="T11" fmla="*/ 23 h 26"/>
                <a:gd name="T12" fmla="*/ 8 w 29"/>
                <a:gd name="T13" fmla="*/ 26 h 26"/>
                <a:gd name="T14" fmla="*/ 8 w 29"/>
                <a:gd name="T15" fmla="*/ 26 h 26"/>
                <a:gd name="T16" fmla="*/ 10 w 29"/>
                <a:gd name="T17" fmla="*/ 26 h 26"/>
                <a:gd name="T18" fmla="*/ 12 w 29"/>
                <a:gd name="T19" fmla="*/ 26 h 26"/>
                <a:gd name="T20" fmla="*/ 14 w 29"/>
                <a:gd name="T21" fmla="*/ 26 h 26"/>
                <a:gd name="T22" fmla="*/ 15 w 29"/>
                <a:gd name="T23" fmla="*/ 24 h 26"/>
                <a:gd name="T24" fmla="*/ 15 w 29"/>
                <a:gd name="T25" fmla="*/ 23 h 26"/>
                <a:gd name="T26" fmla="*/ 15 w 29"/>
                <a:gd name="T27" fmla="*/ 21 h 26"/>
                <a:gd name="T28" fmla="*/ 15 w 29"/>
                <a:gd name="T29" fmla="*/ 21 h 26"/>
                <a:gd name="T30" fmla="*/ 19 w 29"/>
                <a:gd name="T31" fmla="*/ 21 h 26"/>
                <a:gd name="T32" fmla="*/ 22 w 29"/>
                <a:gd name="T33" fmla="*/ 19 h 26"/>
                <a:gd name="T34" fmla="*/ 24 w 29"/>
                <a:gd name="T35" fmla="*/ 19 h 26"/>
                <a:gd name="T36" fmla="*/ 24 w 29"/>
                <a:gd name="T37" fmla="*/ 19 h 26"/>
                <a:gd name="T38" fmla="*/ 26 w 29"/>
                <a:gd name="T39" fmla="*/ 21 h 26"/>
                <a:gd name="T40" fmla="*/ 26 w 29"/>
                <a:gd name="T41" fmla="*/ 21 h 26"/>
                <a:gd name="T42" fmla="*/ 29 w 29"/>
                <a:gd name="T43" fmla="*/ 17 h 26"/>
                <a:gd name="T44" fmla="*/ 29 w 29"/>
                <a:gd name="T45" fmla="*/ 14 h 26"/>
                <a:gd name="T46" fmla="*/ 22 w 29"/>
                <a:gd name="T47" fmla="*/ 0 h 26"/>
                <a:gd name="T48" fmla="*/ 22 w 29"/>
                <a:gd name="T49" fmla="*/ 0 h 26"/>
                <a:gd name="T50" fmla="*/ 19 w 29"/>
                <a:gd name="T51" fmla="*/ 2 h 26"/>
                <a:gd name="T52" fmla="*/ 19 w 29"/>
                <a:gd name="T53" fmla="*/ 2 h 26"/>
                <a:gd name="T54" fmla="*/ 17 w 29"/>
                <a:gd name="T55" fmla="*/ 5 h 26"/>
                <a:gd name="T56" fmla="*/ 14 w 29"/>
                <a:gd name="T57" fmla="*/ 5 h 26"/>
                <a:gd name="T58" fmla="*/ 12 w 29"/>
                <a:gd name="T59" fmla="*/ 5 h 26"/>
                <a:gd name="T60" fmla="*/ 12 w 29"/>
                <a:gd name="T61" fmla="*/ 4 h 26"/>
                <a:gd name="T62" fmla="*/ 10 w 29"/>
                <a:gd name="T63" fmla="*/ 5 h 26"/>
                <a:gd name="T64" fmla="*/ 0 w 29"/>
                <a:gd name="T65" fmla="*/ 21 h 26"/>
                <a:gd name="T66" fmla="*/ 0 w 29"/>
                <a:gd name="T67" fmla="*/ 24 h 26"/>
                <a:gd name="T68" fmla="*/ 2 w 29"/>
                <a:gd name="T6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 h="26">
                  <a:moveTo>
                    <a:pt x="2" y="26"/>
                  </a:moveTo>
                  <a:lnTo>
                    <a:pt x="3" y="26"/>
                  </a:lnTo>
                  <a:lnTo>
                    <a:pt x="3" y="23"/>
                  </a:lnTo>
                  <a:lnTo>
                    <a:pt x="3" y="23"/>
                  </a:lnTo>
                  <a:lnTo>
                    <a:pt x="5" y="23"/>
                  </a:lnTo>
                  <a:lnTo>
                    <a:pt x="7" y="23"/>
                  </a:lnTo>
                  <a:lnTo>
                    <a:pt x="8" y="26"/>
                  </a:lnTo>
                  <a:lnTo>
                    <a:pt x="8" y="26"/>
                  </a:lnTo>
                  <a:lnTo>
                    <a:pt x="10" y="26"/>
                  </a:lnTo>
                  <a:lnTo>
                    <a:pt x="12" y="26"/>
                  </a:lnTo>
                  <a:lnTo>
                    <a:pt x="14" y="26"/>
                  </a:lnTo>
                  <a:lnTo>
                    <a:pt x="15" y="24"/>
                  </a:lnTo>
                  <a:lnTo>
                    <a:pt x="15" y="23"/>
                  </a:lnTo>
                  <a:lnTo>
                    <a:pt x="15" y="21"/>
                  </a:lnTo>
                  <a:lnTo>
                    <a:pt x="15" y="21"/>
                  </a:lnTo>
                  <a:lnTo>
                    <a:pt x="19" y="21"/>
                  </a:lnTo>
                  <a:lnTo>
                    <a:pt x="22" y="19"/>
                  </a:lnTo>
                  <a:lnTo>
                    <a:pt x="24" y="19"/>
                  </a:lnTo>
                  <a:lnTo>
                    <a:pt x="24" y="19"/>
                  </a:lnTo>
                  <a:lnTo>
                    <a:pt x="26" y="21"/>
                  </a:lnTo>
                  <a:lnTo>
                    <a:pt x="26" y="21"/>
                  </a:lnTo>
                  <a:lnTo>
                    <a:pt x="29" y="17"/>
                  </a:lnTo>
                  <a:lnTo>
                    <a:pt x="29" y="14"/>
                  </a:lnTo>
                  <a:lnTo>
                    <a:pt x="22" y="0"/>
                  </a:lnTo>
                  <a:lnTo>
                    <a:pt x="22" y="0"/>
                  </a:lnTo>
                  <a:lnTo>
                    <a:pt x="19" y="2"/>
                  </a:lnTo>
                  <a:lnTo>
                    <a:pt x="19" y="2"/>
                  </a:lnTo>
                  <a:lnTo>
                    <a:pt x="17" y="5"/>
                  </a:lnTo>
                  <a:lnTo>
                    <a:pt x="14" y="5"/>
                  </a:lnTo>
                  <a:lnTo>
                    <a:pt x="12" y="5"/>
                  </a:lnTo>
                  <a:lnTo>
                    <a:pt x="12" y="4"/>
                  </a:lnTo>
                  <a:lnTo>
                    <a:pt x="10" y="5"/>
                  </a:lnTo>
                  <a:lnTo>
                    <a:pt x="0" y="21"/>
                  </a:lnTo>
                  <a:lnTo>
                    <a:pt x="0" y="24"/>
                  </a:lnTo>
                  <a:lnTo>
                    <a:pt x="2" y="26"/>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0" name="Freeform 111"/>
            <p:cNvSpPr>
              <a:spLocks/>
            </p:cNvSpPr>
            <p:nvPr/>
          </p:nvSpPr>
          <p:spPr bwMode="auto">
            <a:xfrm>
              <a:off x="985" y="3076"/>
              <a:ext cx="29" cy="26"/>
            </a:xfrm>
            <a:custGeom>
              <a:avLst/>
              <a:gdLst>
                <a:gd name="T0" fmla="*/ 2 w 29"/>
                <a:gd name="T1" fmla="*/ 26 h 26"/>
                <a:gd name="T2" fmla="*/ 3 w 29"/>
                <a:gd name="T3" fmla="*/ 26 h 26"/>
                <a:gd name="T4" fmla="*/ 3 w 29"/>
                <a:gd name="T5" fmla="*/ 23 h 26"/>
                <a:gd name="T6" fmla="*/ 3 w 29"/>
                <a:gd name="T7" fmla="*/ 23 h 26"/>
                <a:gd name="T8" fmla="*/ 5 w 29"/>
                <a:gd name="T9" fmla="*/ 23 h 26"/>
                <a:gd name="T10" fmla="*/ 7 w 29"/>
                <a:gd name="T11" fmla="*/ 23 h 26"/>
                <a:gd name="T12" fmla="*/ 8 w 29"/>
                <a:gd name="T13" fmla="*/ 26 h 26"/>
                <a:gd name="T14" fmla="*/ 8 w 29"/>
                <a:gd name="T15" fmla="*/ 26 h 26"/>
                <a:gd name="T16" fmla="*/ 10 w 29"/>
                <a:gd name="T17" fmla="*/ 26 h 26"/>
                <a:gd name="T18" fmla="*/ 12 w 29"/>
                <a:gd name="T19" fmla="*/ 26 h 26"/>
                <a:gd name="T20" fmla="*/ 14 w 29"/>
                <a:gd name="T21" fmla="*/ 26 h 26"/>
                <a:gd name="T22" fmla="*/ 15 w 29"/>
                <a:gd name="T23" fmla="*/ 24 h 26"/>
                <a:gd name="T24" fmla="*/ 15 w 29"/>
                <a:gd name="T25" fmla="*/ 23 h 26"/>
                <a:gd name="T26" fmla="*/ 15 w 29"/>
                <a:gd name="T27" fmla="*/ 21 h 26"/>
                <a:gd name="T28" fmla="*/ 15 w 29"/>
                <a:gd name="T29" fmla="*/ 21 h 26"/>
                <a:gd name="T30" fmla="*/ 19 w 29"/>
                <a:gd name="T31" fmla="*/ 21 h 26"/>
                <a:gd name="T32" fmla="*/ 22 w 29"/>
                <a:gd name="T33" fmla="*/ 19 h 26"/>
                <a:gd name="T34" fmla="*/ 24 w 29"/>
                <a:gd name="T35" fmla="*/ 19 h 26"/>
                <a:gd name="T36" fmla="*/ 24 w 29"/>
                <a:gd name="T37" fmla="*/ 19 h 26"/>
                <a:gd name="T38" fmla="*/ 26 w 29"/>
                <a:gd name="T39" fmla="*/ 21 h 26"/>
                <a:gd name="T40" fmla="*/ 26 w 29"/>
                <a:gd name="T41" fmla="*/ 21 h 26"/>
                <a:gd name="T42" fmla="*/ 29 w 29"/>
                <a:gd name="T43" fmla="*/ 17 h 26"/>
                <a:gd name="T44" fmla="*/ 29 w 29"/>
                <a:gd name="T45" fmla="*/ 14 h 26"/>
                <a:gd name="T46" fmla="*/ 22 w 29"/>
                <a:gd name="T47" fmla="*/ 0 h 26"/>
                <a:gd name="T48" fmla="*/ 22 w 29"/>
                <a:gd name="T49" fmla="*/ 0 h 26"/>
                <a:gd name="T50" fmla="*/ 19 w 29"/>
                <a:gd name="T51" fmla="*/ 2 h 26"/>
                <a:gd name="T52" fmla="*/ 19 w 29"/>
                <a:gd name="T53" fmla="*/ 2 h 26"/>
                <a:gd name="T54" fmla="*/ 17 w 29"/>
                <a:gd name="T55" fmla="*/ 5 h 26"/>
                <a:gd name="T56" fmla="*/ 14 w 29"/>
                <a:gd name="T57" fmla="*/ 5 h 26"/>
                <a:gd name="T58" fmla="*/ 12 w 29"/>
                <a:gd name="T59" fmla="*/ 5 h 26"/>
                <a:gd name="T60" fmla="*/ 12 w 29"/>
                <a:gd name="T61" fmla="*/ 4 h 26"/>
                <a:gd name="T62" fmla="*/ 10 w 29"/>
                <a:gd name="T63" fmla="*/ 5 h 26"/>
                <a:gd name="T64" fmla="*/ 0 w 29"/>
                <a:gd name="T65" fmla="*/ 21 h 26"/>
                <a:gd name="T66" fmla="*/ 0 w 29"/>
                <a:gd name="T67" fmla="*/ 24 h 26"/>
                <a:gd name="T68" fmla="*/ 2 w 29"/>
                <a:gd name="T6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 h="26">
                  <a:moveTo>
                    <a:pt x="2" y="26"/>
                  </a:moveTo>
                  <a:lnTo>
                    <a:pt x="3" y="26"/>
                  </a:lnTo>
                  <a:lnTo>
                    <a:pt x="3" y="23"/>
                  </a:lnTo>
                  <a:lnTo>
                    <a:pt x="3" y="23"/>
                  </a:lnTo>
                  <a:lnTo>
                    <a:pt x="5" y="23"/>
                  </a:lnTo>
                  <a:lnTo>
                    <a:pt x="7" y="23"/>
                  </a:lnTo>
                  <a:lnTo>
                    <a:pt x="8" y="26"/>
                  </a:lnTo>
                  <a:lnTo>
                    <a:pt x="8" y="26"/>
                  </a:lnTo>
                  <a:lnTo>
                    <a:pt x="10" y="26"/>
                  </a:lnTo>
                  <a:lnTo>
                    <a:pt x="12" y="26"/>
                  </a:lnTo>
                  <a:lnTo>
                    <a:pt x="14" y="26"/>
                  </a:lnTo>
                  <a:lnTo>
                    <a:pt x="15" y="24"/>
                  </a:lnTo>
                  <a:lnTo>
                    <a:pt x="15" y="23"/>
                  </a:lnTo>
                  <a:lnTo>
                    <a:pt x="15" y="21"/>
                  </a:lnTo>
                  <a:lnTo>
                    <a:pt x="15" y="21"/>
                  </a:lnTo>
                  <a:lnTo>
                    <a:pt x="19" y="21"/>
                  </a:lnTo>
                  <a:lnTo>
                    <a:pt x="22" y="19"/>
                  </a:lnTo>
                  <a:lnTo>
                    <a:pt x="24" y="19"/>
                  </a:lnTo>
                  <a:lnTo>
                    <a:pt x="24" y="19"/>
                  </a:lnTo>
                  <a:lnTo>
                    <a:pt x="26" y="21"/>
                  </a:lnTo>
                  <a:lnTo>
                    <a:pt x="26" y="21"/>
                  </a:lnTo>
                  <a:lnTo>
                    <a:pt x="29" y="17"/>
                  </a:lnTo>
                  <a:lnTo>
                    <a:pt x="29" y="14"/>
                  </a:lnTo>
                  <a:lnTo>
                    <a:pt x="22" y="0"/>
                  </a:lnTo>
                  <a:lnTo>
                    <a:pt x="22" y="0"/>
                  </a:lnTo>
                  <a:lnTo>
                    <a:pt x="19" y="2"/>
                  </a:lnTo>
                  <a:lnTo>
                    <a:pt x="19" y="2"/>
                  </a:lnTo>
                  <a:lnTo>
                    <a:pt x="17" y="5"/>
                  </a:lnTo>
                  <a:lnTo>
                    <a:pt x="14" y="5"/>
                  </a:lnTo>
                  <a:lnTo>
                    <a:pt x="12" y="5"/>
                  </a:lnTo>
                  <a:lnTo>
                    <a:pt x="12" y="4"/>
                  </a:lnTo>
                  <a:lnTo>
                    <a:pt x="10" y="5"/>
                  </a:lnTo>
                  <a:lnTo>
                    <a:pt x="0" y="21"/>
                  </a:lnTo>
                  <a:lnTo>
                    <a:pt x="0" y="24"/>
                  </a:lnTo>
                  <a:lnTo>
                    <a:pt x="2" y="26"/>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1" name="Freeform 112"/>
            <p:cNvSpPr>
              <a:spLocks/>
            </p:cNvSpPr>
            <p:nvPr/>
          </p:nvSpPr>
          <p:spPr bwMode="auto">
            <a:xfrm>
              <a:off x="279" y="2627"/>
              <a:ext cx="185" cy="205"/>
            </a:xfrm>
            <a:custGeom>
              <a:avLst/>
              <a:gdLst>
                <a:gd name="T0" fmla="*/ 5 w 185"/>
                <a:gd name="T1" fmla="*/ 97 h 205"/>
                <a:gd name="T2" fmla="*/ 1 w 185"/>
                <a:gd name="T3" fmla="*/ 104 h 205"/>
                <a:gd name="T4" fmla="*/ 0 w 185"/>
                <a:gd name="T5" fmla="*/ 104 h 205"/>
                <a:gd name="T6" fmla="*/ 0 w 185"/>
                <a:gd name="T7" fmla="*/ 104 h 205"/>
                <a:gd name="T8" fmla="*/ 6 w 185"/>
                <a:gd name="T9" fmla="*/ 110 h 205"/>
                <a:gd name="T10" fmla="*/ 8 w 185"/>
                <a:gd name="T11" fmla="*/ 110 h 205"/>
                <a:gd name="T12" fmla="*/ 12 w 185"/>
                <a:gd name="T13" fmla="*/ 122 h 205"/>
                <a:gd name="T14" fmla="*/ 10 w 185"/>
                <a:gd name="T15" fmla="*/ 129 h 205"/>
                <a:gd name="T16" fmla="*/ 8 w 185"/>
                <a:gd name="T17" fmla="*/ 131 h 205"/>
                <a:gd name="T18" fmla="*/ 15 w 185"/>
                <a:gd name="T19" fmla="*/ 159 h 205"/>
                <a:gd name="T20" fmla="*/ 6 w 185"/>
                <a:gd name="T21" fmla="*/ 183 h 205"/>
                <a:gd name="T22" fmla="*/ 10 w 185"/>
                <a:gd name="T23" fmla="*/ 176 h 205"/>
                <a:gd name="T24" fmla="*/ 12 w 185"/>
                <a:gd name="T25" fmla="*/ 176 h 205"/>
                <a:gd name="T26" fmla="*/ 20 w 185"/>
                <a:gd name="T27" fmla="*/ 177 h 205"/>
                <a:gd name="T28" fmla="*/ 22 w 185"/>
                <a:gd name="T29" fmla="*/ 176 h 205"/>
                <a:gd name="T30" fmla="*/ 29 w 185"/>
                <a:gd name="T31" fmla="*/ 176 h 205"/>
                <a:gd name="T32" fmla="*/ 29 w 185"/>
                <a:gd name="T33" fmla="*/ 174 h 205"/>
                <a:gd name="T34" fmla="*/ 30 w 185"/>
                <a:gd name="T35" fmla="*/ 174 h 205"/>
                <a:gd name="T36" fmla="*/ 37 w 185"/>
                <a:gd name="T37" fmla="*/ 174 h 205"/>
                <a:gd name="T38" fmla="*/ 39 w 185"/>
                <a:gd name="T39" fmla="*/ 174 h 205"/>
                <a:gd name="T40" fmla="*/ 42 w 185"/>
                <a:gd name="T41" fmla="*/ 176 h 205"/>
                <a:gd name="T42" fmla="*/ 46 w 185"/>
                <a:gd name="T43" fmla="*/ 181 h 205"/>
                <a:gd name="T44" fmla="*/ 51 w 185"/>
                <a:gd name="T45" fmla="*/ 181 h 205"/>
                <a:gd name="T46" fmla="*/ 51 w 185"/>
                <a:gd name="T47" fmla="*/ 183 h 205"/>
                <a:gd name="T48" fmla="*/ 54 w 185"/>
                <a:gd name="T49" fmla="*/ 183 h 205"/>
                <a:gd name="T50" fmla="*/ 58 w 185"/>
                <a:gd name="T51" fmla="*/ 190 h 205"/>
                <a:gd name="T52" fmla="*/ 60 w 185"/>
                <a:gd name="T53" fmla="*/ 191 h 205"/>
                <a:gd name="T54" fmla="*/ 61 w 185"/>
                <a:gd name="T55" fmla="*/ 193 h 205"/>
                <a:gd name="T56" fmla="*/ 61 w 185"/>
                <a:gd name="T57" fmla="*/ 193 h 205"/>
                <a:gd name="T58" fmla="*/ 63 w 185"/>
                <a:gd name="T59" fmla="*/ 195 h 205"/>
                <a:gd name="T60" fmla="*/ 63 w 185"/>
                <a:gd name="T61" fmla="*/ 196 h 205"/>
                <a:gd name="T62" fmla="*/ 65 w 185"/>
                <a:gd name="T63" fmla="*/ 196 h 205"/>
                <a:gd name="T64" fmla="*/ 66 w 185"/>
                <a:gd name="T65" fmla="*/ 198 h 205"/>
                <a:gd name="T66" fmla="*/ 68 w 185"/>
                <a:gd name="T67" fmla="*/ 200 h 205"/>
                <a:gd name="T68" fmla="*/ 70 w 185"/>
                <a:gd name="T69" fmla="*/ 202 h 205"/>
                <a:gd name="T70" fmla="*/ 72 w 185"/>
                <a:gd name="T71" fmla="*/ 203 h 205"/>
                <a:gd name="T72" fmla="*/ 80 w 185"/>
                <a:gd name="T73" fmla="*/ 198 h 205"/>
                <a:gd name="T74" fmla="*/ 85 w 185"/>
                <a:gd name="T75" fmla="*/ 186 h 205"/>
                <a:gd name="T76" fmla="*/ 87 w 185"/>
                <a:gd name="T77" fmla="*/ 188 h 205"/>
                <a:gd name="T78" fmla="*/ 89 w 185"/>
                <a:gd name="T79" fmla="*/ 188 h 205"/>
                <a:gd name="T80" fmla="*/ 99 w 185"/>
                <a:gd name="T81" fmla="*/ 198 h 205"/>
                <a:gd name="T82" fmla="*/ 176 w 185"/>
                <a:gd name="T83" fmla="*/ 193 h 205"/>
                <a:gd name="T84" fmla="*/ 173 w 185"/>
                <a:gd name="T85" fmla="*/ 179 h 205"/>
                <a:gd name="T86" fmla="*/ 185 w 185"/>
                <a:gd name="T87" fmla="*/ 38 h 205"/>
                <a:gd name="T88" fmla="*/ 128 w 185"/>
                <a:gd name="T89" fmla="*/ 19 h 205"/>
                <a:gd name="T90" fmla="*/ 78 w 185"/>
                <a:gd name="T91" fmla="*/ 62 h 205"/>
                <a:gd name="T92" fmla="*/ 63 w 185"/>
                <a:gd name="T93" fmla="*/ 67 h 205"/>
                <a:gd name="T94" fmla="*/ 63 w 185"/>
                <a:gd name="T95" fmla="*/ 97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5" h="205">
                  <a:moveTo>
                    <a:pt x="56" y="97"/>
                  </a:moveTo>
                  <a:lnTo>
                    <a:pt x="5" y="97"/>
                  </a:lnTo>
                  <a:lnTo>
                    <a:pt x="5" y="100"/>
                  </a:lnTo>
                  <a:lnTo>
                    <a:pt x="1" y="104"/>
                  </a:lnTo>
                  <a:lnTo>
                    <a:pt x="1" y="102"/>
                  </a:lnTo>
                  <a:lnTo>
                    <a:pt x="0" y="104"/>
                  </a:lnTo>
                  <a:lnTo>
                    <a:pt x="0" y="104"/>
                  </a:lnTo>
                  <a:lnTo>
                    <a:pt x="0" y="104"/>
                  </a:lnTo>
                  <a:lnTo>
                    <a:pt x="3" y="104"/>
                  </a:lnTo>
                  <a:lnTo>
                    <a:pt x="6" y="110"/>
                  </a:lnTo>
                  <a:lnTo>
                    <a:pt x="6" y="110"/>
                  </a:lnTo>
                  <a:lnTo>
                    <a:pt x="8" y="110"/>
                  </a:lnTo>
                  <a:lnTo>
                    <a:pt x="12" y="117"/>
                  </a:lnTo>
                  <a:lnTo>
                    <a:pt x="12" y="122"/>
                  </a:lnTo>
                  <a:lnTo>
                    <a:pt x="10" y="128"/>
                  </a:lnTo>
                  <a:lnTo>
                    <a:pt x="10" y="129"/>
                  </a:lnTo>
                  <a:lnTo>
                    <a:pt x="8" y="129"/>
                  </a:lnTo>
                  <a:lnTo>
                    <a:pt x="8" y="131"/>
                  </a:lnTo>
                  <a:lnTo>
                    <a:pt x="13" y="138"/>
                  </a:lnTo>
                  <a:lnTo>
                    <a:pt x="15" y="159"/>
                  </a:lnTo>
                  <a:lnTo>
                    <a:pt x="6" y="183"/>
                  </a:lnTo>
                  <a:lnTo>
                    <a:pt x="6" y="183"/>
                  </a:lnTo>
                  <a:lnTo>
                    <a:pt x="10" y="179"/>
                  </a:lnTo>
                  <a:lnTo>
                    <a:pt x="10" y="176"/>
                  </a:lnTo>
                  <a:lnTo>
                    <a:pt x="12" y="176"/>
                  </a:lnTo>
                  <a:lnTo>
                    <a:pt x="12" y="176"/>
                  </a:lnTo>
                  <a:lnTo>
                    <a:pt x="17" y="176"/>
                  </a:lnTo>
                  <a:lnTo>
                    <a:pt x="20" y="177"/>
                  </a:lnTo>
                  <a:lnTo>
                    <a:pt x="22" y="176"/>
                  </a:lnTo>
                  <a:lnTo>
                    <a:pt x="22" y="176"/>
                  </a:lnTo>
                  <a:lnTo>
                    <a:pt x="25" y="176"/>
                  </a:lnTo>
                  <a:lnTo>
                    <a:pt x="29" y="176"/>
                  </a:lnTo>
                  <a:lnTo>
                    <a:pt x="29" y="176"/>
                  </a:lnTo>
                  <a:lnTo>
                    <a:pt x="29" y="174"/>
                  </a:lnTo>
                  <a:lnTo>
                    <a:pt x="29" y="174"/>
                  </a:lnTo>
                  <a:lnTo>
                    <a:pt x="30" y="174"/>
                  </a:lnTo>
                  <a:lnTo>
                    <a:pt x="32" y="174"/>
                  </a:lnTo>
                  <a:lnTo>
                    <a:pt x="37" y="174"/>
                  </a:lnTo>
                  <a:lnTo>
                    <a:pt x="39" y="174"/>
                  </a:lnTo>
                  <a:lnTo>
                    <a:pt x="39" y="174"/>
                  </a:lnTo>
                  <a:lnTo>
                    <a:pt x="41" y="176"/>
                  </a:lnTo>
                  <a:lnTo>
                    <a:pt x="42" y="176"/>
                  </a:lnTo>
                  <a:lnTo>
                    <a:pt x="46" y="179"/>
                  </a:lnTo>
                  <a:lnTo>
                    <a:pt x="46" y="181"/>
                  </a:lnTo>
                  <a:lnTo>
                    <a:pt x="48" y="183"/>
                  </a:lnTo>
                  <a:lnTo>
                    <a:pt x="51" y="181"/>
                  </a:lnTo>
                  <a:lnTo>
                    <a:pt x="51" y="183"/>
                  </a:lnTo>
                  <a:lnTo>
                    <a:pt x="51" y="183"/>
                  </a:lnTo>
                  <a:lnTo>
                    <a:pt x="53" y="183"/>
                  </a:lnTo>
                  <a:lnTo>
                    <a:pt x="54" y="183"/>
                  </a:lnTo>
                  <a:lnTo>
                    <a:pt x="58" y="190"/>
                  </a:lnTo>
                  <a:lnTo>
                    <a:pt x="58" y="190"/>
                  </a:lnTo>
                  <a:lnTo>
                    <a:pt x="60" y="191"/>
                  </a:lnTo>
                  <a:lnTo>
                    <a:pt x="60" y="191"/>
                  </a:lnTo>
                  <a:lnTo>
                    <a:pt x="60" y="193"/>
                  </a:lnTo>
                  <a:lnTo>
                    <a:pt x="61" y="193"/>
                  </a:lnTo>
                  <a:lnTo>
                    <a:pt x="61" y="193"/>
                  </a:lnTo>
                  <a:lnTo>
                    <a:pt x="61" y="193"/>
                  </a:lnTo>
                  <a:lnTo>
                    <a:pt x="63" y="195"/>
                  </a:lnTo>
                  <a:lnTo>
                    <a:pt x="63" y="195"/>
                  </a:lnTo>
                  <a:lnTo>
                    <a:pt x="65" y="196"/>
                  </a:lnTo>
                  <a:lnTo>
                    <a:pt x="63" y="196"/>
                  </a:lnTo>
                  <a:lnTo>
                    <a:pt x="63" y="196"/>
                  </a:lnTo>
                  <a:lnTo>
                    <a:pt x="65" y="196"/>
                  </a:lnTo>
                  <a:lnTo>
                    <a:pt x="65" y="198"/>
                  </a:lnTo>
                  <a:lnTo>
                    <a:pt x="66" y="198"/>
                  </a:lnTo>
                  <a:lnTo>
                    <a:pt x="66" y="198"/>
                  </a:lnTo>
                  <a:lnTo>
                    <a:pt x="68" y="200"/>
                  </a:lnTo>
                  <a:lnTo>
                    <a:pt x="70" y="200"/>
                  </a:lnTo>
                  <a:lnTo>
                    <a:pt x="70" y="202"/>
                  </a:lnTo>
                  <a:lnTo>
                    <a:pt x="70" y="202"/>
                  </a:lnTo>
                  <a:lnTo>
                    <a:pt x="72" y="203"/>
                  </a:lnTo>
                  <a:lnTo>
                    <a:pt x="73" y="205"/>
                  </a:lnTo>
                  <a:lnTo>
                    <a:pt x="80" y="198"/>
                  </a:lnTo>
                  <a:lnTo>
                    <a:pt x="85" y="186"/>
                  </a:lnTo>
                  <a:lnTo>
                    <a:pt x="85" y="186"/>
                  </a:lnTo>
                  <a:lnTo>
                    <a:pt x="87" y="186"/>
                  </a:lnTo>
                  <a:lnTo>
                    <a:pt x="87" y="188"/>
                  </a:lnTo>
                  <a:lnTo>
                    <a:pt x="89" y="188"/>
                  </a:lnTo>
                  <a:lnTo>
                    <a:pt x="89" y="188"/>
                  </a:lnTo>
                  <a:lnTo>
                    <a:pt x="94" y="198"/>
                  </a:lnTo>
                  <a:lnTo>
                    <a:pt x="99" y="198"/>
                  </a:lnTo>
                  <a:lnTo>
                    <a:pt x="106" y="193"/>
                  </a:lnTo>
                  <a:lnTo>
                    <a:pt x="176" y="193"/>
                  </a:lnTo>
                  <a:lnTo>
                    <a:pt x="180" y="181"/>
                  </a:lnTo>
                  <a:lnTo>
                    <a:pt x="173" y="179"/>
                  </a:lnTo>
                  <a:lnTo>
                    <a:pt x="159" y="38"/>
                  </a:lnTo>
                  <a:lnTo>
                    <a:pt x="185" y="38"/>
                  </a:lnTo>
                  <a:lnTo>
                    <a:pt x="128" y="0"/>
                  </a:lnTo>
                  <a:lnTo>
                    <a:pt x="128" y="19"/>
                  </a:lnTo>
                  <a:lnTo>
                    <a:pt x="78" y="19"/>
                  </a:lnTo>
                  <a:lnTo>
                    <a:pt x="78" y="62"/>
                  </a:lnTo>
                  <a:lnTo>
                    <a:pt x="65" y="66"/>
                  </a:lnTo>
                  <a:lnTo>
                    <a:pt x="63" y="67"/>
                  </a:lnTo>
                  <a:lnTo>
                    <a:pt x="61" y="73"/>
                  </a:lnTo>
                  <a:lnTo>
                    <a:pt x="63" y="97"/>
                  </a:lnTo>
                  <a:lnTo>
                    <a:pt x="56" y="97"/>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2" name="Freeform 113"/>
            <p:cNvSpPr>
              <a:spLocks/>
            </p:cNvSpPr>
            <p:nvPr/>
          </p:nvSpPr>
          <p:spPr bwMode="auto">
            <a:xfrm>
              <a:off x="279" y="2627"/>
              <a:ext cx="185" cy="205"/>
            </a:xfrm>
            <a:custGeom>
              <a:avLst/>
              <a:gdLst>
                <a:gd name="T0" fmla="*/ 5 w 185"/>
                <a:gd name="T1" fmla="*/ 97 h 205"/>
                <a:gd name="T2" fmla="*/ 1 w 185"/>
                <a:gd name="T3" fmla="*/ 104 h 205"/>
                <a:gd name="T4" fmla="*/ 0 w 185"/>
                <a:gd name="T5" fmla="*/ 104 h 205"/>
                <a:gd name="T6" fmla="*/ 0 w 185"/>
                <a:gd name="T7" fmla="*/ 104 h 205"/>
                <a:gd name="T8" fmla="*/ 6 w 185"/>
                <a:gd name="T9" fmla="*/ 110 h 205"/>
                <a:gd name="T10" fmla="*/ 8 w 185"/>
                <a:gd name="T11" fmla="*/ 110 h 205"/>
                <a:gd name="T12" fmla="*/ 12 w 185"/>
                <a:gd name="T13" fmla="*/ 122 h 205"/>
                <a:gd name="T14" fmla="*/ 10 w 185"/>
                <a:gd name="T15" fmla="*/ 129 h 205"/>
                <a:gd name="T16" fmla="*/ 8 w 185"/>
                <a:gd name="T17" fmla="*/ 131 h 205"/>
                <a:gd name="T18" fmla="*/ 15 w 185"/>
                <a:gd name="T19" fmla="*/ 159 h 205"/>
                <a:gd name="T20" fmla="*/ 6 w 185"/>
                <a:gd name="T21" fmla="*/ 183 h 205"/>
                <a:gd name="T22" fmla="*/ 10 w 185"/>
                <a:gd name="T23" fmla="*/ 176 h 205"/>
                <a:gd name="T24" fmla="*/ 12 w 185"/>
                <a:gd name="T25" fmla="*/ 176 h 205"/>
                <a:gd name="T26" fmla="*/ 20 w 185"/>
                <a:gd name="T27" fmla="*/ 177 h 205"/>
                <a:gd name="T28" fmla="*/ 22 w 185"/>
                <a:gd name="T29" fmla="*/ 176 h 205"/>
                <a:gd name="T30" fmla="*/ 29 w 185"/>
                <a:gd name="T31" fmla="*/ 176 h 205"/>
                <a:gd name="T32" fmla="*/ 29 w 185"/>
                <a:gd name="T33" fmla="*/ 174 h 205"/>
                <a:gd name="T34" fmla="*/ 30 w 185"/>
                <a:gd name="T35" fmla="*/ 174 h 205"/>
                <a:gd name="T36" fmla="*/ 37 w 185"/>
                <a:gd name="T37" fmla="*/ 174 h 205"/>
                <a:gd name="T38" fmla="*/ 39 w 185"/>
                <a:gd name="T39" fmla="*/ 174 h 205"/>
                <a:gd name="T40" fmla="*/ 42 w 185"/>
                <a:gd name="T41" fmla="*/ 176 h 205"/>
                <a:gd name="T42" fmla="*/ 46 w 185"/>
                <a:gd name="T43" fmla="*/ 181 h 205"/>
                <a:gd name="T44" fmla="*/ 51 w 185"/>
                <a:gd name="T45" fmla="*/ 181 h 205"/>
                <a:gd name="T46" fmla="*/ 51 w 185"/>
                <a:gd name="T47" fmla="*/ 183 h 205"/>
                <a:gd name="T48" fmla="*/ 54 w 185"/>
                <a:gd name="T49" fmla="*/ 183 h 205"/>
                <a:gd name="T50" fmla="*/ 58 w 185"/>
                <a:gd name="T51" fmla="*/ 190 h 205"/>
                <a:gd name="T52" fmla="*/ 60 w 185"/>
                <a:gd name="T53" fmla="*/ 191 h 205"/>
                <a:gd name="T54" fmla="*/ 61 w 185"/>
                <a:gd name="T55" fmla="*/ 193 h 205"/>
                <a:gd name="T56" fmla="*/ 61 w 185"/>
                <a:gd name="T57" fmla="*/ 193 h 205"/>
                <a:gd name="T58" fmla="*/ 63 w 185"/>
                <a:gd name="T59" fmla="*/ 195 h 205"/>
                <a:gd name="T60" fmla="*/ 63 w 185"/>
                <a:gd name="T61" fmla="*/ 196 h 205"/>
                <a:gd name="T62" fmla="*/ 65 w 185"/>
                <a:gd name="T63" fmla="*/ 196 h 205"/>
                <a:gd name="T64" fmla="*/ 66 w 185"/>
                <a:gd name="T65" fmla="*/ 198 h 205"/>
                <a:gd name="T66" fmla="*/ 68 w 185"/>
                <a:gd name="T67" fmla="*/ 200 h 205"/>
                <a:gd name="T68" fmla="*/ 70 w 185"/>
                <a:gd name="T69" fmla="*/ 202 h 205"/>
                <a:gd name="T70" fmla="*/ 72 w 185"/>
                <a:gd name="T71" fmla="*/ 203 h 205"/>
                <a:gd name="T72" fmla="*/ 80 w 185"/>
                <a:gd name="T73" fmla="*/ 198 h 205"/>
                <a:gd name="T74" fmla="*/ 85 w 185"/>
                <a:gd name="T75" fmla="*/ 186 h 205"/>
                <a:gd name="T76" fmla="*/ 87 w 185"/>
                <a:gd name="T77" fmla="*/ 188 h 205"/>
                <a:gd name="T78" fmla="*/ 89 w 185"/>
                <a:gd name="T79" fmla="*/ 188 h 205"/>
                <a:gd name="T80" fmla="*/ 99 w 185"/>
                <a:gd name="T81" fmla="*/ 198 h 205"/>
                <a:gd name="T82" fmla="*/ 176 w 185"/>
                <a:gd name="T83" fmla="*/ 193 h 205"/>
                <a:gd name="T84" fmla="*/ 173 w 185"/>
                <a:gd name="T85" fmla="*/ 179 h 205"/>
                <a:gd name="T86" fmla="*/ 185 w 185"/>
                <a:gd name="T87" fmla="*/ 38 h 205"/>
                <a:gd name="T88" fmla="*/ 128 w 185"/>
                <a:gd name="T89" fmla="*/ 19 h 205"/>
                <a:gd name="T90" fmla="*/ 78 w 185"/>
                <a:gd name="T91" fmla="*/ 62 h 205"/>
                <a:gd name="T92" fmla="*/ 63 w 185"/>
                <a:gd name="T93" fmla="*/ 67 h 205"/>
                <a:gd name="T94" fmla="*/ 63 w 185"/>
                <a:gd name="T95" fmla="*/ 97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5" h="205">
                  <a:moveTo>
                    <a:pt x="56" y="97"/>
                  </a:moveTo>
                  <a:lnTo>
                    <a:pt x="5" y="97"/>
                  </a:lnTo>
                  <a:lnTo>
                    <a:pt x="5" y="100"/>
                  </a:lnTo>
                  <a:lnTo>
                    <a:pt x="1" y="104"/>
                  </a:lnTo>
                  <a:lnTo>
                    <a:pt x="1" y="102"/>
                  </a:lnTo>
                  <a:lnTo>
                    <a:pt x="0" y="104"/>
                  </a:lnTo>
                  <a:lnTo>
                    <a:pt x="0" y="104"/>
                  </a:lnTo>
                  <a:lnTo>
                    <a:pt x="0" y="104"/>
                  </a:lnTo>
                  <a:lnTo>
                    <a:pt x="3" y="104"/>
                  </a:lnTo>
                  <a:lnTo>
                    <a:pt x="6" y="110"/>
                  </a:lnTo>
                  <a:lnTo>
                    <a:pt x="6" y="110"/>
                  </a:lnTo>
                  <a:lnTo>
                    <a:pt x="8" y="110"/>
                  </a:lnTo>
                  <a:lnTo>
                    <a:pt x="12" y="117"/>
                  </a:lnTo>
                  <a:lnTo>
                    <a:pt x="12" y="122"/>
                  </a:lnTo>
                  <a:lnTo>
                    <a:pt x="10" y="128"/>
                  </a:lnTo>
                  <a:lnTo>
                    <a:pt x="10" y="129"/>
                  </a:lnTo>
                  <a:lnTo>
                    <a:pt x="8" y="129"/>
                  </a:lnTo>
                  <a:lnTo>
                    <a:pt x="8" y="131"/>
                  </a:lnTo>
                  <a:lnTo>
                    <a:pt x="13" y="138"/>
                  </a:lnTo>
                  <a:lnTo>
                    <a:pt x="15" y="159"/>
                  </a:lnTo>
                  <a:lnTo>
                    <a:pt x="6" y="183"/>
                  </a:lnTo>
                  <a:lnTo>
                    <a:pt x="6" y="183"/>
                  </a:lnTo>
                  <a:lnTo>
                    <a:pt x="10" y="179"/>
                  </a:lnTo>
                  <a:lnTo>
                    <a:pt x="10" y="176"/>
                  </a:lnTo>
                  <a:lnTo>
                    <a:pt x="12" y="176"/>
                  </a:lnTo>
                  <a:lnTo>
                    <a:pt x="12" y="176"/>
                  </a:lnTo>
                  <a:lnTo>
                    <a:pt x="17" y="176"/>
                  </a:lnTo>
                  <a:lnTo>
                    <a:pt x="20" y="177"/>
                  </a:lnTo>
                  <a:lnTo>
                    <a:pt x="22" y="176"/>
                  </a:lnTo>
                  <a:lnTo>
                    <a:pt x="22" y="176"/>
                  </a:lnTo>
                  <a:lnTo>
                    <a:pt x="25" y="176"/>
                  </a:lnTo>
                  <a:lnTo>
                    <a:pt x="29" y="176"/>
                  </a:lnTo>
                  <a:lnTo>
                    <a:pt x="29" y="176"/>
                  </a:lnTo>
                  <a:lnTo>
                    <a:pt x="29" y="174"/>
                  </a:lnTo>
                  <a:lnTo>
                    <a:pt x="29" y="174"/>
                  </a:lnTo>
                  <a:lnTo>
                    <a:pt x="30" y="174"/>
                  </a:lnTo>
                  <a:lnTo>
                    <a:pt x="32" y="174"/>
                  </a:lnTo>
                  <a:lnTo>
                    <a:pt x="37" y="174"/>
                  </a:lnTo>
                  <a:lnTo>
                    <a:pt x="39" y="174"/>
                  </a:lnTo>
                  <a:lnTo>
                    <a:pt x="39" y="174"/>
                  </a:lnTo>
                  <a:lnTo>
                    <a:pt x="41" y="176"/>
                  </a:lnTo>
                  <a:lnTo>
                    <a:pt x="42" y="176"/>
                  </a:lnTo>
                  <a:lnTo>
                    <a:pt x="46" y="179"/>
                  </a:lnTo>
                  <a:lnTo>
                    <a:pt x="46" y="181"/>
                  </a:lnTo>
                  <a:lnTo>
                    <a:pt x="48" y="183"/>
                  </a:lnTo>
                  <a:lnTo>
                    <a:pt x="51" y="181"/>
                  </a:lnTo>
                  <a:lnTo>
                    <a:pt x="51" y="183"/>
                  </a:lnTo>
                  <a:lnTo>
                    <a:pt x="51" y="183"/>
                  </a:lnTo>
                  <a:lnTo>
                    <a:pt x="53" y="183"/>
                  </a:lnTo>
                  <a:lnTo>
                    <a:pt x="54" y="183"/>
                  </a:lnTo>
                  <a:lnTo>
                    <a:pt x="58" y="190"/>
                  </a:lnTo>
                  <a:lnTo>
                    <a:pt x="58" y="190"/>
                  </a:lnTo>
                  <a:lnTo>
                    <a:pt x="60" y="191"/>
                  </a:lnTo>
                  <a:lnTo>
                    <a:pt x="60" y="191"/>
                  </a:lnTo>
                  <a:lnTo>
                    <a:pt x="60" y="193"/>
                  </a:lnTo>
                  <a:lnTo>
                    <a:pt x="61" y="193"/>
                  </a:lnTo>
                  <a:lnTo>
                    <a:pt x="61" y="193"/>
                  </a:lnTo>
                  <a:lnTo>
                    <a:pt x="61" y="193"/>
                  </a:lnTo>
                  <a:lnTo>
                    <a:pt x="63" y="195"/>
                  </a:lnTo>
                  <a:lnTo>
                    <a:pt x="63" y="195"/>
                  </a:lnTo>
                  <a:lnTo>
                    <a:pt x="65" y="196"/>
                  </a:lnTo>
                  <a:lnTo>
                    <a:pt x="63" y="196"/>
                  </a:lnTo>
                  <a:lnTo>
                    <a:pt x="63" y="196"/>
                  </a:lnTo>
                  <a:lnTo>
                    <a:pt x="65" y="196"/>
                  </a:lnTo>
                  <a:lnTo>
                    <a:pt x="65" y="198"/>
                  </a:lnTo>
                  <a:lnTo>
                    <a:pt x="66" y="198"/>
                  </a:lnTo>
                  <a:lnTo>
                    <a:pt x="66" y="198"/>
                  </a:lnTo>
                  <a:lnTo>
                    <a:pt x="68" y="200"/>
                  </a:lnTo>
                  <a:lnTo>
                    <a:pt x="70" y="200"/>
                  </a:lnTo>
                  <a:lnTo>
                    <a:pt x="70" y="202"/>
                  </a:lnTo>
                  <a:lnTo>
                    <a:pt x="70" y="202"/>
                  </a:lnTo>
                  <a:lnTo>
                    <a:pt x="72" y="203"/>
                  </a:lnTo>
                  <a:lnTo>
                    <a:pt x="73" y="205"/>
                  </a:lnTo>
                  <a:lnTo>
                    <a:pt x="80" y="198"/>
                  </a:lnTo>
                  <a:lnTo>
                    <a:pt x="85" y="186"/>
                  </a:lnTo>
                  <a:lnTo>
                    <a:pt x="85" y="186"/>
                  </a:lnTo>
                  <a:lnTo>
                    <a:pt x="87" y="186"/>
                  </a:lnTo>
                  <a:lnTo>
                    <a:pt x="87" y="188"/>
                  </a:lnTo>
                  <a:lnTo>
                    <a:pt x="89" y="188"/>
                  </a:lnTo>
                  <a:lnTo>
                    <a:pt x="89" y="188"/>
                  </a:lnTo>
                  <a:lnTo>
                    <a:pt x="94" y="198"/>
                  </a:lnTo>
                  <a:lnTo>
                    <a:pt x="99" y="198"/>
                  </a:lnTo>
                  <a:lnTo>
                    <a:pt x="106" y="193"/>
                  </a:lnTo>
                  <a:lnTo>
                    <a:pt x="176" y="193"/>
                  </a:lnTo>
                  <a:lnTo>
                    <a:pt x="180" y="181"/>
                  </a:lnTo>
                  <a:lnTo>
                    <a:pt x="173" y="179"/>
                  </a:lnTo>
                  <a:lnTo>
                    <a:pt x="159" y="38"/>
                  </a:lnTo>
                  <a:lnTo>
                    <a:pt x="185" y="38"/>
                  </a:lnTo>
                  <a:lnTo>
                    <a:pt x="128" y="0"/>
                  </a:lnTo>
                  <a:lnTo>
                    <a:pt x="128" y="19"/>
                  </a:lnTo>
                  <a:lnTo>
                    <a:pt x="78" y="19"/>
                  </a:lnTo>
                  <a:lnTo>
                    <a:pt x="78" y="62"/>
                  </a:lnTo>
                  <a:lnTo>
                    <a:pt x="65" y="66"/>
                  </a:lnTo>
                  <a:lnTo>
                    <a:pt x="63" y="67"/>
                  </a:lnTo>
                  <a:lnTo>
                    <a:pt x="61" y="73"/>
                  </a:lnTo>
                  <a:lnTo>
                    <a:pt x="63" y="97"/>
                  </a:lnTo>
                  <a:lnTo>
                    <a:pt x="56" y="97"/>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3" name="Freeform 114"/>
            <p:cNvSpPr>
              <a:spLocks/>
            </p:cNvSpPr>
            <p:nvPr/>
          </p:nvSpPr>
          <p:spPr bwMode="auto">
            <a:xfrm>
              <a:off x="877" y="3186"/>
              <a:ext cx="180" cy="155"/>
            </a:xfrm>
            <a:custGeom>
              <a:avLst/>
              <a:gdLst>
                <a:gd name="T0" fmla="*/ 34 w 180"/>
                <a:gd name="T1" fmla="*/ 74 h 155"/>
                <a:gd name="T2" fmla="*/ 29 w 180"/>
                <a:gd name="T3" fmla="*/ 72 h 155"/>
                <a:gd name="T4" fmla="*/ 32 w 180"/>
                <a:gd name="T5" fmla="*/ 43 h 155"/>
                <a:gd name="T6" fmla="*/ 31 w 180"/>
                <a:gd name="T7" fmla="*/ 41 h 155"/>
                <a:gd name="T8" fmla="*/ 38 w 180"/>
                <a:gd name="T9" fmla="*/ 43 h 155"/>
                <a:gd name="T10" fmla="*/ 39 w 180"/>
                <a:gd name="T11" fmla="*/ 48 h 155"/>
                <a:gd name="T12" fmla="*/ 50 w 180"/>
                <a:gd name="T13" fmla="*/ 45 h 155"/>
                <a:gd name="T14" fmla="*/ 53 w 180"/>
                <a:gd name="T15" fmla="*/ 52 h 155"/>
                <a:gd name="T16" fmla="*/ 77 w 180"/>
                <a:gd name="T17" fmla="*/ 55 h 155"/>
                <a:gd name="T18" fmla="*/ 91 w 180"/>
                <a:gd name="T19" fmla="*/ 64 h 155"/>
                <a:gd name="T20" fmla="*/ 98 w 180"/>
                <a:gd name="T21" fmla="*/ 71 h 155"/>
                <a:gd name="T22" fmla="*/ 113 w 180"/>
                <a:gd name="T23" fmla="*/ 78 h 155"/>
                <a:gd name="T24" fmla="*/ 116 w 180"/>
                <a:gd name="T25" fmla="*/ 79 h 155"/>
                <a:gd name="T26" fmla="*/ 120 w 180"/>
                <a:gd name="T27" fmla="*/ 79 h 155"/>
                <a:gd name="T28" fmla="*/ 116 w 180"/>
                <a:gd name="T29" fmla="*/ 62 h 155"/>
                <a:gd name="T30" fmla="*/ 106 w 180"/>
                <a:gd name="T31" fmla="*/ 62 h 155"/>
                <a:gd name="T32" fmla="*/ 106 w 180"/>
                <a:gd name="T33" fmla="*/ 28 h 155"/>
                <a:gd name="T34" fmla="*/ 111 w 180"/>
                <a:gd name="T35" fmla="*/ 5 h 155"/>
                <a:gd name="T36" fmla="*/ 132 w 180"/>
                <a:gd name="T37" fmla="*/ 4 h 155"/>
                <a:gd name="T38" fmla="*/ 135 w 180"/>
                <a:gd name="T39" fmla="*/ 7 h 155"/>
                <a:gd name="T40" fmla="*/ 142 w 180"/>
                <a:gd name="T41" fmla="*/ 5 h 155"/>
                <a:gd name="T42" fmla="*/ 168 w 180"/>
                <a:gd name="T43" fmla="*/ 17 h 155"/>
                <a:gd name="T44" fmla="*/ 169 w 180"/>
                <a:gd name="T45" fmla="*/ 19 h 155"/>
                <a:gd name="T46" fmla="*/ 169 w 180"/>
                <a:gd name="T47" fmla="*/ 23 h 155"/>
                <a:gd name="T48" fmla="*/ 176 w 180"/>
                <a:gd name="T49" fmla="*/ 29 h 155"/>
                <a:gd name="T50" fmla="*/ 180 w 180"/>
                <a:gd name="T51" fmla="*/ 38 h 155"/>
                <a:gd name="T52" fmla="*/ 178 w 180"/>
                <a:gd name="T53" fmla="*/ 41 h 155"/>
                <a:gd name="T54" fmla="*/ 175 w 180"/>
                <a:gd name="T55" fmla="*/ 48 h 155"/>
                <a:gd name="T56" fmla="*/ 175 w 180"/>
                <a:gd name="T57" fmla="*/ 66 h 155"/>
                <a:gd name="T58" fmla="*/ 176 w 180"/>
                <a:gd name="T59" fmla="*/ 67 h 155"/>
                <a:gd name="T60" fmla="*/ 171 w 180"/>
                <a:gd name="T61" fmla="*/ 71 h 155"/>
                <a:gd name="T62" fmla="*/ 166 w 180"/>
                <a:gd name="T63" fmla="*/ 84 h 155"/>
                <a:gd name="T64" fmla="*/ 168 w 180"/>
                <a:gd name="T65" fmla="*/ 90 h 155"/>
                <a:gd name="T66" fmla="*/ 171 w 180"/>
                <a:gd name="T67" fmla="*/ 91 h 155"/>
                <a:gd name="T68" fmla="*/ 127 w 180"/>
                <a:gd name="T69" fmla="*/ 115 h 155"/>
                <a:gd name="T70" fmla="*/ 125 w 180"/>
                <a:gd name="T71" fmla="*/ 117 h 155"/>
                <a:gd name="T72" fmla="*/ 120 w 180"/>
                <a:gd name="T73" fmla="*/ 117 h 155"/>
                <a:gd name="T74" fmla="*/ 110 w 180"/>
                <a:gd name="T75" fmla="*/ 119 h 155"/>
                <a:gd name="T76" fmla="*/ 103 w 180"/>
                <a:gd name="T77" fmla="*/ 122 h 155"/>
                <a:gd name="T78" fmla="*/ 94 w 180"/>
                <a:gd name="T79" fmla="*/ 133 h 155"/>
                <a:gd name="T80" fmla="*/ 91 w 180"/>
                <a:gd name="T81" fmla="*/ 136 h 155"/>
                <a:gd name="T82" fmla="*/ 87 w 180"/>
                <a:gd name="T83" fmla="*/ 136 h 155"/>
                <a:gd name="T84" fmla="*/ 84 w 180"/>
                <a:gd name="T85" fmla="*/ 141 h 155"/>
                <a:gd name="T86" fmla="*/ 80 w 180"/>
                <a:gd name="T87" fmla="*/ 148 h 155"/>
                <a:gd name="T88" fmla="*/ 70 w 180"/>
                <a:gd name="T89" fmla="*/ 155 h 155"/>
                <a:gd name="T90" fmla="*/ 68 w 180"/>
                <a:gd name="T91" fmla="*/ 153 h 155"/>
                <a:gd name="T92" fmla="*/ 60 w 180"/>
                <a:gd name="T93" fmla="*/ 153 h 155"/>
                <a:gd name="T94" fmla="*/ 50 w 180"/>
                <a:gd name="T95" fmla="*/ 152 h 155"/>
                <a:gd name="T96" fmla="*/ 44 w 180"/>
                <a:gd name="T97" fmla="*/ 148 h 155"/>
                <a:gd name="T98" fmla="*/ 32 w 180"/>
                <a:gd name="T99" fmla="*/ 145 h 155"/>
                <a:gd name="T100" fmla="*/ 15 w 180"/>
                <a:gd name="T101" fmla="*/ 145 h 155"/>
                <a:gd name="T102" fmla="*/ 0 w 180"/>
                <a:gd name="T103" fmla="*/ 133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0" h="155">
                  <a:moveTo>
                    <a:pt x="0" y="131"/>
                  </a:moveTo>
                  <a:lnTo>
                    <a:pt x="0" y="74"/>
                  </a:lnTo>
                  <a:lnTo>
                    <a:pt x="34" y="74"/>
                  </a:lnTo>
                  <a:lnTo>
                    <a:pt x="31" y="74"/>
                  </a:lnTo>
                  <a:lnTo>
                    <a:pt x="31" y="72"/>
                  </a:lnTo>
                  <a:lnTo>
                    <a:pt x="29" y="72"/>
                  </a:lnTo>
                  <a:lnTo>
                    <a:pt x="32" y="47"/>
                  </a:lnTo>
                  <a:lnTo>
                    <a:pt x="32" y="45"/>
                  </a:lnTo>
                  <a:lnTo>
                    <a:pt x="32" y="43"/>
                  </a:lnTo>
                  <a:lnTo>
                    <a:pt x="32" y="43"/>
                  </a:lnTo>
                  <a:lnTo>
                    <a:pt x="32" y="41"/>
                  </a:lnTo>
                  <a:lnTo>
                    <a:pt x="31" y="41"/>
                  </a:lnTo>
                  <a:lnTo>
                    <a:pt x="36" y="40"/>
                  </a:lnTo>
                  <a:lnTo>
                    <a:pt x="36" y="41"/>
                  </a:lnTo>
                  <a:lnTo>
                    <a:pt x="38" y="43"/>
                  </a:lnTo>
                  <a:lnTo>
                    <a:pt x="38" y="47"/>
                  </a:lnTo>
                  <a:lnTo>
                    <a:pt x="38" y="48"/>
                  </a:lnTo>
                  <a:lnTo>
                    <a:pt x="39" y="48"/>
                  </a:lnTo>
                  <a:lnTo>
                    <a:pt x="44" y="47"/>
                  </a:lnTo>
                  <a:lnTo>
                    <a:pt x="46" y="47"/>
                  </a:lnTo>
                  <a:lnTo>
                    <a:pt x="50" y="45"/>
                  </a:lnTo>
                  <a:lnTo>
                    <a:pt x="51" y="48"/>
                  </a:lnTo>
                  <a:lnTo>
                    <a:pt x="51" y="50"/>
                  </a:lnTo>
                  <a:lnTo>
                    <a:pt x="53" y="52"/>
                  </a:lnTo>
                  <a:lnTo>
                    <a:pt x="65" y="57"/>
                  </a:lnTo>
                  <a:lnTo>
                    <a:pt x="68" y="59"/>
                  </a:lnTo>
                  <a:lnTo>
                    <a:pt x="77" y="55"/>
                  </a:lnTo>
                  <a:lnTo>
                    <a:pt x="79" y="55"/>
                  </a:lnTo>
                  <a:lnTo>
                    <a:pt x="84" y="60"/>
                  </a:lnTo>
                  <a:lnTo>
                    <a:pt x="91" y="64"/>
                  </a:lnTo>
                  <a:lnTo>
                    <a:pt x="94" y="64"/>
                  </a:lnTo>
                  <a:lnTo>
                    <a:pt x="96" y="66"/>
                  </a:lnTo>
                  <a:lnTo>
                    <a:pt x="98" y="71"/>
                  </a:lnTo>
                  <a:lnTo>
                    <a:pt x="106" y="76"/>
                  </a:lnTo>
                  <a:lnTo>
                    <a:pt x="111" y="78"/>
                  </a:lnTo>
                  <a:lnTo>
                    <a:pt x="113" y="78"/>
                  </a:lnTo>
                  <a:lnTo>
                    <a:pt x="115" y="78"/>
                  </a:lnTo>
                  <a:lnTo>
                    <a:pt x="115" y="78"/>
                  </a:lnTo>
                  <a:lnTo>
                    <a:pt x="116" y="79"/>
                  </a:lnTo>
                  <a:lnTo>
                    <a:pt x="118" y="79"/>
                  </a:lnTo>
                  <a:lnTo>
                    <a:pt x="120" y="79"/>
                  </a:lnTo>
                  <a:lnTo>
                    <a:pt x="120" y="79"/>
                  </a:lnTo>
                  <a:lnTo>
                    <a:pt x="118" y="66"/>
                  </a:lnTo>
                  <a:lnTo>
                    <a:pt x="118" y="64"/>
                  </a:lnTo>
                  <a:lnTo>
                    <a:pt x="116" y="62"/>
                  </a:lnTo>
                  <a:lnTo>
                    <a:pt x="115" y="64"/>
                  </a:lnTo>
                  <a:lnTo>
                    <a:pt x="108" y="64"/>
                  </a:lnTo>
                  <a:lnTo>
                    <a:pt x="106" y="62"/>
                  </a:lnTo>
                  <a:lnTo>
                    <a:pt x="101" y="55"/>
                  </a:lnTo>
                  <a:lnTo>
                    <a:pt x="101" y="54"/>
                  </a:lnTo>
                  <a:lnTo>
                    <a:pt x="106" y="28"/>
                  </a:lnTo>
                  <a:lnTo>
                    <a:pt x="104" y="16"/>
                  </a:lnTo>
                  <a:lnTo>
                    <a:pt x="110" y="5"/>
                  </a:lnTo>
                  <a:lnTo>
                    <a:pt x="111" y="5"/>
                  </a:lnTo>
                  <a:lnTo>
                    <a:pt x="132" y="0"/>
                  </a:lnTo>
                  <a:lnTo>
                    <a:pt x="132" y="2"/>
                  </a:lnTo>
                  <a:lnTo>
                    <a:pt x="132" y="4"/>
                  </a:lnTo>
                  <a:lnTo>
                    <a:pt x="132" y="5"/>
                  </a:lnTo>
                  <a:lnTo>
                    <a:pt x="134" y="7"/>
                  </a:lnTo>
                  <a:lnTo>
                    <a:pt x="135" y="7"/>
                  </a:lnTo>
                  <a:lnTo>
                    <a:pt x="139" y="9"/>
                  </a:lnTo>
                  <a:lnTo>
                    <a:pt x="140" y="5"/>
                  </a:lnTo>
                  <a:lnTo>
                    <a:pt x="142" y="5"/>
                  </a:lnTo>
                  <a:lnTo>
                    <a:pt x="145" y="7"/>
                  </a:lnTo>
                  <a:lnTo>
                    <a:pt x="151" y="12"/>
                  </a:lnTo>
                  <a:lnTo>
                    <a:pt x="168" y="17"/>
                  </a:lnTo>
                  <a:lnTo>
                    <a:pt x="168" y="17"/>
                  </a:lnTo>
                  <a:lnTo>
                    <a:pt x="169" y="19"/>
                  </a:lnTo>
                  <a:lnTo>
                    <a:pt x="169" y="19"/>
                  </a:lnTo>
                  <a:lnTo>
                    <a:pt x="169" y="21"/>
                  </a:lnTo>
                  <a:lnTo>
                    <a:pt x="169" y="21"/>
                  </a:lnTo>
                  <a:lnTo>
                    <a:pt x="169" y="23"/>
                  </a:lnTo>
                  <a:lnTo>
                    <a:pt x="173" y="23"/>
                  </a:lnTo>
                  <a:lnTo>
                    <a:pt x="175" y="28"/>
                  </a:lnTo>
                  <a:lnTo>
                    <a:pt x="176" y="29"/>
                  </a:lnTo>
                  <a:lnTo>
                    <a:pt x="178" y="31"/>
                  </a:lnTo>
                  <a:lnTo>
                    <a:pt x="178" y="36"/>
                  </a:lnTo>
                  <a:lnTo>
                    <a:pt x="180" y="38"/>
                  </a:lnTo>
                  <a:lnTo>
                    <a:pt x="180" y="40"/>
                  </a:lnTo>
                  <a:lnTo>
                    <a:pt x="180" y="40"/>
                  </a:lnTo>
                  <a:lnTo>
                    <a:pt x="178" y="41"/>
                  </a:lnTo>
                  <a:lnTo>
                    <a:pt x="176" y="41"/>
                  </a:lnTo>
                  <a:lnTo>
                    <a:pt x="176" y="43"/>
                  </a:lnTo>
                  <a:lnTo>
                    <a:pt x="175" y="48"/>
                  </a:lnTo>
                  <a:lnTo>
                    <a:pt x="173" y="52"/>
                  </a:lnTo>
                  <a:lnTo>
                    <a:pt x="175" y="64"/>
                  </a:lnTo>
                  <a:lnTo>
                    <a:pt x="175" y="66"/>
                  </a:lnTo>
                  <a:lnTo>
                    <a:pt x="176" y="66"/>
                  </a:lnTo>
                  <a:lnTo>
                    <a:pt x="176" y="67"/>
                  </a:lnTo>
                  <a:lnTo>
                    <a:pt x="176" y="67"/>
                  </a:lnTo>
                  <a:lnTo>
                    <a:pt x="173" y="69"/>
                  </a:lnTo>
                  <a:lnTo>
                    <a:pt x="173" y="69"/>
                  </a:lnTo>
                  <a:lnTo>
                    <a:pt x="171" y="71"/>
                  </a:lnTo>
                  <a:lnTo>
                    <a:pt x="169" y="71"/>
                  </a:lnTo>
                  <a:lnTo>
                    <a:pt x="168" y="83"/>
                  </a:lnTo>
                  <a:lnTo>
                    <a:pt x="166" y="84"/>
                  </a:lnTo>
                  <a:lnTo>
                    <a:pt x="166" y="86"/>
                  </a:lnTo>
                  <a:lnTo>
                    <a:pt x="166" y="88"/>
                  </a:lnTo>
                  <a:lnTo>
                    <a:pt x="168" y="90"/>
                  </a:lnTo>
                  <a:lnTo>
                    <a:pt x="168" y="91"/>
                  </a:lnTo>
                  <a:lnTo>
                    <a:pt x="171" y="91"/>
                  </a:lnTo>
                  <a:lnTo>
                    <a:pt x="171" y="91"/>
                  </a:lnTo>
                  <a:lnTo>
                    <a:pt x="171" y="91"/>
                  </a:lnTo>
                  <a:lnTo>
                    <a:pt x="123" y="109"/>
                  </a:lnTo>
                  <a:lnTo>
                    <a:pt x="127" y="115"/>
                  </a:lnTo>
                  <a:lnTo>
                    <a:pt x="127" y="117"/>
                  </a:lnTo>
                  <a:lnTo>
                    <a:pt x="127" y="117"/>
                  </a:lnTo>
                  <a:lnTo>
                    <a:pt x="125" y="117"/>
                  </a:lnTo>
                  <a:lnTo>
                    <a:pt x="123" y="117"/>
                  </a:lnTo>
                  <a:lnTo>
                    <a:pt x="122" y="117"/>
                  </a:lnTo>
                  <a:lnTo>
                    <a:pt x="120" y="117"/>
                  </a:lnTo>
                  <a:lnTo>
                    <a:pt x="118" y="115"/>
                  </a:lnTo>
                  <a:lnTo>
                    <a:pt x="115" y="117"/>
                  </a:lnTo>
                  <a:lnTo>
                    <a:pt x="110" y="119"/>
                  </a:lnTo>
                  <a:lnTo>
                    <a:pt x="106" y="121"/>
                  </a:lnTo>
                  <a:lnTo>
                    <a:pt x="104" y="122"/>
                  </a:lnTo>
                  <a:lnTo>
                    <a:pt x="103" y="122"/>
                  </a:lnTo>
                  <a:lnTo>
                    <a:pt x="103" y="131"/>
                  </a:lnTo>
                  <a:lnTo>
                    <a:pt x="96" y="131"/>
                  </a:lnTo>
                  <a:lnTo>
                    <a:pt x="94" y="133"/>
                  </a:lnTo>
                  <a:lnTo>
                    <a:pt x="94" y="133"/>
                  </a:lnTo>
                  <a:lnTo>
                    <a:pt x="92" y="133"/>
                  </a:lnTo>
                  <a:lnTo>
                    <a:pt x="91" y="136"/>
                  </a:lnTo>
                  <a:lnTo>
                    <a:pt x="89" y="136"/>
                  </a:lnTo>
                  <a:lnTo>
                    <a:pt x="87" y="136"/>
                  </a:lnTo>
                  <a:lnTo>
                    <a:pt x="87" y="136"/>
                  </a:lnTo>
                  <a:lnTo>
                    <a:pt x="86" y="138"/>
                  </a:lnTo>
                  <a:lnTo>
                    <a:pt x="86" y="138"/>
                  </a:lnTo>
                  <a:lnTo>
                    <a:pt x="84" y="141"/>
                  </a:lnTo>
                  <a:lnTo>
                    <a:pt x="80" y="145"/>
                  </a:lnTo>
                  <a:lnTo>
                    <a:pt x="80" y="146"/>
                  </a:lnTo>
                  <a:lnTo>
                    <a:pt x="80" y="148"/>
                  </a:lnTo>
                  <a:lnTo>
                    <a:pt x="75" y="155"/>
                  </a:lnTo>
                  <a:lnTo>
                    <a:pt x="74" y="155"/>
                  </a:lnTo>
                  <a:lnTo>
                    <a:pt x="70" y="155"/>
                  </a:lnTo>
                  <a:lnTo>
                    <a:pt x="70" y="155"/>
                  </a:lnTo>
                  <a:lnTo>
                    <a:pt x="68" y="153"/>
                  </a:lnTo>
                  <a:lnTo>
                    <a:pt x="68" y="153"/>
                  </a:lnTo>
                  <a:lnTo>
                    <a:pt x="65" y="153"/>
                  </a:lnTo>
                  <a:lnTo>
                    <a:pt x="65" y="153"/>
                  </a:lnTo>
                  <a:lnTo>
                    <a:pt x="60" y="153"/>
                  </a:lnTo>
                  <a:lnTo>
                    <a:pt x="56" y="152"/>
                  </a:lnTo>
                  <a:lnTo>
                    <a:pt x="51" y="153"/>
                  </a:lnTo>
                  <a:lnTo>
                    <a:pt x="50" y="152"/>
                  </a:lnTo>
                  <a:lnTo>
                    <a:pt x="48" y="152"/>
                  </a:lnTo>
                  <a:lnTo>
                    <a:pt x="46" y="152"/>
                  </a:lnTo>
                  <a:lnTo>
                    <a:pt x="44" y="148"/>
                  </a:lnTo>
                  <a:lnTo>
                    <a:pt x="43" y="146"/>
                  </a:lnTo>
                  <a:lnTo>
                    <a:pt x="34" y="146"/>
                  </a:lnTo>
                  <a:lnTo>
                    <a:pt x="32" y="145"/>
                  </a:lnTo>
                  <a:lnTo>
                    <a:pt x="19" y="148"/>
                  </a:lnTo>
                  <a:lnTo>
                    <a:pt x="17" y="146"/>
                  </a:lnTo>
                  <a:lnTo>
                    <a:pt x="15" y="145"/>
                  </a:lnTo>
                  <a:lnTo>
                    <a:pt x="3" y="136"/>
                  </a:lnTo>
                  <a:lnTo>
                    <a:pt x="3" y="134"/>
                  </a:lnTo>
                  <a:lnTo>
                    <a:pt x="0" y="133"/>
                  </a:lnTo>
                  <a:lnTo>
                    <a:pt x="0" y="13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4" name="Freeform 115"/>
            <p:cNvSpPr>
              <a:spLocks/>
            </p:cNvSpPr>
            <p:nvPr/>
          </p:nvSpPr>
          <p:spPr bwMode="auto">
            <a:xfrm>
              <a:off x="877" y="3186"/>
              <a:ext cx="180" cy="155"/>
            </a:xfrm>
            <a:custGeom>
              <a:avLst/>
              <a:gdLst>
                <a:gd name="T0" fmla="*/ 34 w 180"/>
                <a:gd name="T1" fmla="*/ 74 h 155"/>
                <a:gd name="T2" fmla="*/ 29 w 180"/>
                <a:gd name="T3" fmla="*/ 72 h 155"/>
                <a:gd name="T4" fmla="*/ 32 w 180"/>
                <a:gd name="T5" fmla="*/ 43 h 155"/>
                <a:gd name="T6" fmla="*/ 31 w 180"/>
                <a:gd name="T7" fmla="*/ 41 h 155"/>
                <a:gd name="T8" fmla="*/ 38 w 180"/>
                <a:gd name="T9" fmla="*/ 43 h 155"/>
                <a:gd name="T10" fmla="*/ 39 w 180"/>
                <a:gd name="T11" fmla="*/ 48 h 155"/>
                <a:gd name="T12" fmla="*/ 50 w 180"/>
                <a:gd name="T13" fmla="*/ 45 h 155"/>
                <a:gd name="T14" fmla="*/ 53 w 180"/>
                <a:gd name="T15" fmla="*/ 52 h 155"/>
                <a:gd name="T16" fmla="*/ 77 w 180"/>
                <a:gd name="T17" fmla="*/ 55 h 155"/>
                <a:gd name="T18" fmla="*/ 91 w 180"/>
                <a:gd name="T19" fmla="*/ 64 h 155"/>
                <a:gd name="T20" fmla="*/ 98 w 180"/>
                <a:gd name="T21" fmla="*/ 71 h 155"/>
                <a:gd name="T22" fmla="*/ 113 w 180"/>
                <a:gd name="T23" fmla="*/ 78 h 155"/>
                <a:gd name="T24" fmla="*/ 116 w 180"/>
                <a:gd name="T25" fmla="*/ 79 h 155"/>
                <a:gd name="T26" fmla="*/ 120 w 180"/>
                <a:gd name="T27" fmla="*/ 79 h 155"/>
                <a:gd name="T28" fmla="*/ 116 w 180"/>
                <a:gd name="T29" fmla="*/ 62 h 155"/>
                <a:gd name="T30" fmla="*/ 106 w 180"/>
                <a:gd name="T31" fmla="*/ 62 h 155"/>
                <a:gd name="T32" fmla="*/ 106 w 180"/>
                <a:gd name="T33" fmla="*/ 28 h 155"/>
                <a:gd name="T34" fmla="*/ 111 w 180"/>
                <a:gd name="T35" fmla="*/ 5 h 155"/>
                <a:gd name="T36" fmla="*/ 132 w 180"/>
                <a:gd name="T37" fmla="*/ 4 h 155"/>
                <a:gd name="T38" fmla="*/ 135 w 180"/>
                <a:gd name="T39" fmla="*/ 7 h 155"/>
                <a:gd name="T40" fmla="*/ 142 w 180"/>
                <a:gd name="T41" fmla="*/ 5 h 155"/>
                <a:gd name="T42" fmla="*/ 168 w 180"/>
                <a:gd name="T43" fmla="*/ 17 h 155"/>
                <a:gd name="T44" fmla="*/ 169 w 180"/>
                <a:gd name="T45" fmla="*/ 19 h 155"/>
                <a:gd name="T46" fmla="*/ 169 w 180"/>
                <a:gd name="T47" fmla="*/ 23 h 155"/>
                <a:gd name="T48" fmla="*/ 176 w 180"/>
                <a:gd name="T49" fmla="*/ 29 h 155"/>
                <a:gd name="T50" fmla="*/ 180 w 180"/>
                <a:gd name="T51" fmla="*/ 38 h 155"/>
                <a:gd name="T52" fmla="*/ 178 w 180"/>
                <a:gd name="T53" fmla="*/ 41 h 155"/>
                <a:gd name="T54" fmla="*/ 175 w 180"/>
                <a:gd name="T55" fmla="*/ 48 h 155"/>
                <a:gd name="T56" fmla="*/ 175 w 180"/>
                <a:gd name="T57" fmla="*/ 66 h 155"/>
                <a:gd name="T58" fmla="*/ 176 w 180"/>
                <a:gd name="T59" fmla="*/ 67 h 155"/>
                <a:gd name="T60" fmla="*/ 171 w 180"/>
                <a:gd name="T61" fmla="*/ 71 h 155"/>
                <a:gd name="T62" fmla="*/ 166 w 180"/>
                <a:gd name="T63" fmla="*/ 84 h 155"/>
                <a:gd name="T64" fmla="*/ 168 w 180"/>
                <a:gd name="T65" fmla="*/ 90 h 155"/>
                <a:gd name="T66" fmla="*/ 171 w 180"/>
                <a:gd name="T67" fmla="*/ 91 h 155"/>
                <a:gd name="T68" fmla="*/ 127 w 180"/>
                <a:gd name="T69" fmla="*/ 115 h 155"/>
                <a:gd name="T70" fmla="*/ 125 w 180"/>
                <a:gd name="T71" fmla="*/ 117 h 155"/>
                <a:gd name="T72" fmla="*/ 120 w 180"/>
                <a:gd name="T73" fmla="*/ 117 h 155"/>
                <a:gd name="T74" fmla="*/ 110 w 180"/>
                <a:gd name="T75" fmla="*/ 119 h 155"/>
                <a:gd name="T76" fmla="*/ 103 w 180"/>
                <a:gd name="T77" fmla="*/ 122 h 155"/>
                <a:gd name="T78" fmla="*/ 94 w 180"/>
                <a:gd name="T79" fmla="*/ 133 h 155"/>
                <a:gd name="T80" fmla="*/ 91 w 180"/>
                <a:gd name="T81" fmla="*/ 136 h 155"/>
                <a:gd name="T82" fmla="*/ 87 w 180"/>
                <a:gd name="T83" fmla="*/ 136 h 155"/>
                <a:gd name="T84" fmla="*/ 84 w 180"/>
                <a:gd name="T85" fmla="*/ 141 h 155"/>
                <a:gd name="T86" fmla="*/ 80 w 180"/>
                <a:gd name="T87" fmla="*/ 148 h 155"/>
                <a:gd name="T88" fmla="*/ 70 w 180"/>
                <a:gd name="T89" fmla="*/ 155 h 155"/>
                <a:gd name="T90" fmla="*/ 68 w 180"/>
                <a:gd name="T91" fmla="*/ 153 h 155"/>
                <a:gd name="T92" fmla="*/ 60 w 180"/>
                <a:gd name="T93" fmla="*/ 153 h 155"/>
                <a:gd name="T94" fmla="*/ 50 w 180"/>
                <a:gd name="T95" fmla="*/ 152 h 155"/>
                <a:gd name="T96" fmla="*/ 44 w 180"/>
                <a:gd name="T97" fmla="*/ 148 h 155"/>
                <a:gd name="T98" fmla="*/ 32 w 180"/>
                <a:gd name="T99" fmla="*/ 145 h 155"/>
                <a:gd name="T100" fmla="*/ 15 w 180"/>
                <a:gd name="T101" fmla="*/ 145 h 155"/>
                <a:gd name="T102" fmla="*/ 0 w 180"/>
                <a:gd name="T103" fmla="*/ 133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0" h="155">
                  <a:moveTo>
                    <a:pt x="0" y="131"/>
                  </a:moveTo>
                  <a:lnTo>
                    <a:pt x="0" y="74"/>
                  </a:lnTo>
                  <a:lnTo>
                    <a:pt x="34" y="74"/>
                  </a:lnTo>
                  <a:lnTo>
                    <a:pt x="31" y="74"/>
                  </a:lnTo>
                  <a:lnTo>
                    <a:pt x="31" y="72"/>
                  </a:lnTo>
                  <a:lnTo>
                    <a:pt x="29" y="72"/>
                  </a:lnTo>
                  <a:lnTo>
                    <a:pt x="32" y="47"/>
                  </a:lnTo>
                  <a:lnTo>
                    <a:pt x="32" y="45"/>
                  </a:lnTo>
                  <a:lnTo>
                    <a:pt x="32" y="43"/>
                  </a:lnTo>
                  <a:lnTo>
                    <a:pt x="32" y="43"/>
                  </a:lnTo>
                  <a:lnTo>
                    <a:pt x="32" y="41"/>
                  </a:lnTo>
                  <a:lnTo>
                    <a:pt x="31" y="41"/>
                  </a:lnTo>
                  <a:lnTo>
                    <a:pt x="36" y="40"/>
                  </a:lnTo>
                  <a:lnTo>
                    <a:pt x="36" y="41"/>
                  </a:lnTo>
                  <a:lnTo>
                    <a:pt x="38" y="43"/>
                  </a:lnTo>
                  <a:lnTo>
                    <a:pt x="38" y="47"/>
                  </a:lnTo>
                  <a:lnTo>
                    <a:pt x="38" y="48"/>
                  </a:lnTo>
                  <a:lnTo>
                    <a:pt x="39" y="48"/>
                  </a:lnTo>
                  <a:lnTo>
                    <a:pt x="44" y="47"/>
                  </a:lnTo>
                  <a:lnTo>
                    <a:pt x="46" y="47"/>
                  </a:lnTo>
                  <a:lnTo>
                    <a:pt x="50" y="45"/>
                  </a:lnTo>
                  <a:lnTo>
                    <a:pt x="51" y="48"/>
                  </a:lnTo>
                  <a:lnTo>
                    <a:pt x="51" y="50"/>
                  </a:lnTo>
                  <a:lnTo>
                    <a:pt x="53" y="52"/>
                  </a:lnTo>
                  <a:lnTo>
                    <a:pt x="65" y="57"/>
                  </a:lnTo>
                  <a:lnTo>
                    <a:pt x="68" y="59"/>
                  </a:lnTo>
                  <a:lnTo>
                    <a:pt x="77" y="55"/>
                  </a:lnTo>
                  <a:lnTo>
                    <a:pt x="79" y="55"/>
                  </a:lnTo>
                  <a:lnTo>
                    <a:pt x="84" y="60"/>
                  </a:lnTo>
                  <a:lnTo>
                    <a:pt x="91" y="64"/>
                  </a:lnTo>
                  <a:lnTo>
                    <a:pt x="94" y="64"/>
                  </a:lnTo>
                  <a:lnTo>
                    <a:pt x="96" y="66"/>
                  </a:lnTo>
                  <a:lnTo>
                    <a:pt x="98" y="71"/>
                  </a:lnTo>
                  <a:lnTo>
                    <a:pt x="106" y="76"/>
                  </a:lnTo>
                  <a:lnTo>
                    <a:pt x="111" y="78"/>
                  </a:lnTo>
                  <a:lnTo>
                    <a:pt x="113" y="78"/>
                  </a:lnTo>
                  <a:lnTo>
                    <a:pt x="115" y="78"/>
                  </a:lnTo>
                  <a:lnTo>
                    <a:pt x="115" y="78"/>
                  </a:lnTo>
                  <a:lnTo>
                    <a:pt x="116" y="79"/>
                  </a:lnTo>
                  <a:lnTo>
                    <a:pt x="118" y="79"/>
                  </a:lnTo>
                  <a:lnTo>
                    <a:pt x="120" y="79"/>
                  </a:lnTo>
                  <a:lnTo>
                    <a:pt x="120" y="79"/>
                  </a:lnTo>
                  <a:lnTo>
                    <a:pt x="118" y="66"/>
                  </a:lnTo>
                  <a:lnTo>
                    <a:pt x="118" y="64"/>
                  </a:lnTo>
                  <a:lnTo>
                    <a:pt x="116" y="62"/>
                  </a:lnTo>
                  <a:lnTo>
                    <a:pt x="115" y="64"/>
                  </a:lnTo>
                  <a:lnTo>
                    <a:pt x="108" y="64"/>
                  </a:lnTo>
                  <a:lnTo>
                    <a:pt x="106" y="62"/>
                  </a:lnTo>
                  <a:lnTo>
                    <a:pt x="101" y="55"/>
                  </a:lnTo>
                  <a:lnTo>
                    <a:pt x="101" y="54"/>
                  </a:lnTo>
                  <a:lnTo>
                    <a:pt x="106" y="28"/>
                  </a:lnTo>
                  <a:lnTo>
                    <a:pt x="104" y="16"/>
                  </a:lnTo>
                  <a:lnTo>
                    <a:pt x="110" y="5"/>
                  </a:lnTo>
                  <a:lnTo>
                    <a:pt x="111" y="5"/>
                  </a:lnTo>
                  <a:lnTo>
                    <a:pt x="132" y="0"/>
                  </a:lnTo>
                  <a:lnTo>
                    <a:pt x="132" y="2"/>
                  </a:lnTo>
                  <a:lnTo>
                    <a:pt x="132" y="4"/>
                  </a:lnTo>
                  <a:lnTo>
                    <a:pt x="132" y="5"/>
                  </a:lnTo>
                  <a:lnTo>
                    <a:pt x="134" y="7"/>
                  </a:lnTo>
                  <a:lnTo>
                    <a:pt x="135" y="7"/>
                  </a:lnTo>
                  <a:lnTo>
                    <a:pt x="139" y="9"/>
                  </a:lnTo>
                  <a:lnTo>
                    <a:pt x="140" y="5"/>
                  </a:lnTo>
                  <a:lnTo>
                    <a:pt x="142" y="5"/>
                  </a:lnTo>
                  <a:lnTo>
                    <a:pt x="145" y="7"/>
                  </a:lnTo>
                  <a:lnTo>
                    <a:pt x="151" y="12"/>
                  </a:lnTo>
                  <a:lnTo>
                    <a:pt x="168" y="17"/>
                  </a:lnTo>
                  <a:lnTo>
                    <a:pt x="168" y="17"/>
                  </a:lnTo>
                  <a:lnTo>
                    <a:pt x="169" y="19"/>
                  </a:lnTo>
                  <a:lnTo>
                    <a:pt x="169" y="19"/>
                  </a:lnTo>
                  <a:lnTo>
                    <a:pt x="169" y="21"/>
                  </a:lnTo>
                  <a:lnTo>
                    <a:pt x="169" y="21"/>
                  </a:lnTo>
                  <a:lnTo>
                    <a:pt x="169" y="23"/>
                  </a:lnTo>
                  <a:lnTo>
                    <a:pt x="173" y="23"/>
                  </a:lnTo>
                  <a:lnTo>
                    <a:pt x="175" y="28"/>
                  </a:lnTo>
                  <a:lnTo>
                    <a:pt x="176" y="29"/>
                  </a:lnTo>
                  <a:lnTo>
                    <a:pt x="178" y="31"/>
                  </a:lnTo>
                  <a:lnTo>
                    <a:pt x="178" y="36"/>
                  </a:lnTo>
                  <a:lnTo>
                    <a:pt x="180" y="38"/>
                  </a:lnTo>
                  <a:lnTo>
                    <a:pt x="180" y="40"/>
                  </a:lnTo>
                  <a:lnTo>
                    <a:pt x="180" y="40"/>
                  </a:lnTo>
                  <a:lnTo>
                    <a:pt x="178" y="41"/>
                  </a:lnTo>
                  <a:lnTo>
                    <a:pt x="176" y="41"/>
                  </a:lnTo>
                  <a:lnTo>
                    <a:pt x="176" y="43"/>
                  </a:lnTo>
                  <a:lnTo>
                    <a:pt x="175" y="48"/>
                  </a:lnTo>
                  <a:lnTo>
                    <a:pt x="173" y="52"/>
                  </a:lnTo>
                  <a:lnTo>
                    <a:pt x="175" y="64"/>
                  </a:lnTo>
                  <a:lnTo>
                    <a:pt x="175" y="66"/>
                  </a:lnTo>
                  <a:lnTo>
                    <a:pt x="176" y="66"/>
                  </a:lnTo>
                  <a:lnTo>
                    <a:pt x="176" y="67"/>
                  </a:lnTo>
                  <a:lnTo>
                    <a:pt x="176" y="67"/>
                  </a:lnTo>
                  <a:lnTo>
                    <a:pt x="173" y="69"/>
                  </a:lnTo>
                  <a:lnTo>
                    <a:pt x="173" y="69"/>
                  </a:lnTo>
                  <a:lnTo>
                    <a:pt x="171" y="71"/>
                  </a:lnTo>
                  <a:lnTo>
                    <a:pt x="169" y="71"/>
                  </a:lnTo>
                  <a:lnTo>
                    <a:pt x="168" y="83"/>
                  </a:lnTo>
                  <a:lnTo>
                    <a:pt x="166" y="84"/>
                  </a:lnTo>
                  <a:lnTo>
                    <a:pt x="166" y="86"/>
                  </a:lnTo>
                  <a:lnTo>
                    <a:pt x="166" y="88"/>
                  </a:lnTo>
                  <a:lnTo>
                    <a:pt x="168" y="90"/>
                  </a:lnTo>
                  <a:lnTo>
                    <a:pt x="168" y="91"/>
                  </a:lnTo>
                  <a:lnTo>
                    <a:pt x="171" y="91"/>
                  </a:lnTo>
                  <a:lnTo>
                    <a:pt x="171" y="91"/>
                  </a:lnTo>
                  <a:lnTo>
                    <a:pt x="171" y="91"/>
                  </a:lnTo>
                  <a:lnTo>
                    <a:pt x="123" y="109"/>
                  </a:lnTo>
                  <a:lnTo>
                    <a:pt x="127" y="115"/>
                  </a:lnTo>
                  <a:lnTo>
                    <a:pt x="127" y="117"/>
                  </a:lnTo>
                  <a:lnTo>
                    <a:pt x="127" y="117"/>
                  </a:lnTo>
                  <a:lnTo>
                    <a:pt x="125" y="117"/>
                  </a:lnTo>
                  <a:lnTo>
                    <a:pt x="123" y="117"/>
                  </a:lnTo>
                  <a:lnTo>
                    <a:pt x="122" y="117"/>
                  </a:lnTo>
                  <a:lnTo>
                    <a:pt x="120" y="117"/>
                  </a:lnTo>
                  <a:lnTo>
                    <a:pt x="118" y="115"/>
                  </a:lnTo>
                  <a:lnTo>
                    <a:pt x="115" y="117"/>
                  </a:lnTo>
                  <a:lnTo>
                    <a:pt x="110" y="119"/>
                  </a:lnTo>
                  <a:lnTo>
                    <a:pt x="106" y="121"/>
                  </a:lnTo>
                  <a:lnTo>
                    <a:pt x="104" y="122"/>
                  </a:lnTo>
                  <a:lnTo>
                    <a:pt x="103" y="122"/>
                  </a:lnTo>
                  <a:lnTo>
                    <a:pt x="103" y="131"/>
                  </a:lnTo>
                  <a:lnTo>
                    <a:pt x="96" y="131"/>
                  </a:lnTo>
                  <a:lnTo>
                    <a:pt x="94" y="133"/>
                  </a:lnTo>
                  <a:lnTo>
                    <a:pt x="94" y="133"/>
                  </a:lnTo>
                  <a:lnTo>
                    <a:pt x="92" y="133"/>
                  </a:lnTo>
                  <a:lnTo>
                    <a:pt x="91" y="136"/>
                  </a:lnTo>
                  <a:lnTo>
                    <a:pt x="89" y="136"/>
                  </a:lnTo>
                  <a:lnTo>
                    <a:pt x="87" y="136"/>
                  </a:lnTo>
                  <a:lnTo>
                    <a:pt x="87" y="136"/>
                  </a:lnTo>
                  <a:lnTo>
                    <a:pt x="86" y="138"/>
                  </a:lnTo>
                  <a:lnTo>
                    <a:pt x="86" y="138"/>
                  </a:lnTo>
                  <a:lnTo>
                    <a:pt x="84" y="141"/>
                  </a:lnTo>
                  <a:lnTo>
                    <a:pt x="80" y="145"/>
                  </a:lnTo>
                  <a:lnTo>
                    <a:pt x="80" y="146"/>
                  </a:lnTo>
                  <a:lnTo>
                    <a:pt x="80" y="148"/>
                  </a:lnTo>
                  <a:lnTo>
                    <a:pt x="75" y="155"/>
                  </a:lnTo>
                  <a:lnTo>
                    <a:pt x="74" y="155"/>
                  </a:lnTo>
                  <a:lnTo>
                    <a:pt x="70" y="155"/>
                  </a:lnTo>
                  <a:lnTo>
                    <a:pt x="70" y="155"/>
                  </a:lnTo>
                  <a:lnTo>
                    <a:pt x="68" y="153"/>
                  </a:lnTo>
                  <a:lnTo>
                    <a:pt x="68" y="153"/>
                  </a:lnTo>
                  <a:lnTo>
                    <a:pt x="65" y="153"/>
                  </a:lnTo>
                  <a:lnTo>
                    <a:pt x="65" y="153"/>
                  </a:lnTo>
                  <a:lnTo>
                    <a:pt x="60" y="153"/>
                  </a:lnTo>
                  <a:lnTo>
                    <a:pt x="56" y="152"/>
                  </a:lnTo>
                  <a:lnTo>
                    <a:pt x="51" y="153"/>
                  </a:lnTo>
                  <a:lnTo>
                    <a:pt x="50" y="152"/>
                  </a:lnTo>
                  <a:lnTo>
                    <a:pt x="48" y="152"/>
                  </a:lnTo>
                  <a:lnTo>
                    <a:pt x="46" y="152"/>
                  </a:lnTo>
                  <a:lnTo>
                    <a:pt x="44" y="148"/>
                  </a:lnTo>
                  <a:lnTo>
                    <a:pt x="43" y="146"/>
                  </a:lnTo>
                  <a:lnTo>
                    <a:pt x="34" y="146"/>
                  </a:lnTo>
                  <a:lnTo>
                    <a:pt x="32" y="145"/>
                  </a:lnTo>
                  <a:lnTo>
                    <a:pt x="19" y="148"/>
                  </a:lnTo>
                  <a:lnTo>
                    <a:pt x="17" y="146"/>
                  </a:lnTo>
                  <a:lnTo>
                    <a:pt x="15" y="145"/>
                  </a:lnTo>
                  <a:lnTo>
                    <a:pt x="3" y="136"/>
                  </a:lnTo>
                  <a:lnTo>
                    <a:pt x="3" y="134"/>
                  </a:lnTo>
                  <a:lnTo>
                    <a:pt x="0" y="133"/>
                  </a:lnTo>
                  <a:lnTo>
                    <a:pt x="0" y="13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5" name="Freeform 116"/>
            <p:cNvSpPr>
              <a:spLocks/>
            </p:cNvSpPr>
            <p:nvPr/>
          </p:nvSpPr>
          <p:spPr bwMode="auto">
            <a:xfrm>
              <a:off x="651" y="3033"/>
              <a:ext cx="1" cy="4"/>
            </a:xfrm>
            <a:custGeom>
              <a:avLst/>
              <a:gdLst>
                <a:gd name="T0" fmla="*/ 1 w 1"/>
                <a:gd name="T1" fmla="*/ 0 h 4"/>
                <a:gd name="T2" fmla="*/ 1 w 1"/>
                <a:gd name="T3" fmla="*/ 0 h 4"/>
                <a:gd name="T4" fmla="*/ 1 w 1"/>
                <a:gd name="T5" fmla="*/ 2 h 4"/>
                <a:gd name="T6" fmla="*/ 1 w 1"/>
                <a:gd name="T7" fmla="*/ 4 h 4"/>
                <a:gd name="T8" fmla="*/ 0 w 1"/>
                <a:gd name="T9" fmla="*/ 4 h 4"/>
                <a:gd name="T10" fmla="*/ 0 w 1"/>
                <a:gd name="T11" fmla="*/ 2 h 4"/>
                <a:gd name="T12" fmla="*/ 0 w 1"/>
                <a:gd name="T13" fmla="*/ 0 h 4"/>
                <a:gd name="T14" fmla="*/ 1 w 1"/>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 h="4">
                  <a:moveTo>
                    <a:pt x="1" y="0"/>
                  </a:moveTo>
                  <a:lnTo>
                    <a:pt x="1" y="0"/>
                  </a:lnTo>
                  <a:lnTo>
                    <a:pt x="1" y="2"/>
                  </a:lnTo>
                  <a:lnTo>
                    <a:pt x="1" y="4"/>
                  </a:lnTo>
                  <a:lnTo>
                    <a:pt x="0" y="4"/>
                  </a:lnTo>
                  <a:lnTo>
                    <a:pt x="0" y="2"/>
                  </a:lnTo>
                  <a:lnTo>
                    <a:pt x="0" y="0"/>
                  </a:lnTo>
                  <a:lnTo>
                    <a:pt x="1"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6" name="Freeform 117"/>
            <p:cNvSpPr>
              <a:spLocks/>
            </p:cNvSpPr>
            <p:nvPr/>
          </p:nvSpPr>
          <p:spPr bwMode="auto">
            <a:xfrm>
              <a:off x="651" y="3033"/>
              <a:ext cx="1" cy="4"/>
            </a:xfrm>
            <a:custGeom>
              <a:avLst/>
              <a:gdLst>
                <a:gd name="T0" fmla="*/ 1 w 1"/>
                <a:gd name="T1" fmla="*/ 0 h 4"/>
                <a:gd name="T2" fmla="*/ 1 w 1"/>
                <a:gd name="T3" fmla="*/ 0 h 4"/>
                <a:gd name="T4" fmla="*/ 1 w 1"/>
                <a:gd name="T5" fmla="*/ 2 h 4"/>
                <a:gd name="T6" fmla="*/ 1 w 1"/>
                <a:gd name="T7" fmla="*/ 4 h 4"/>
                <a:gd name="T8" fmla="*/ 0 w 1"/>
                <a:gd name="T9" fmla="*/ 4 h 4"/>
                <a:gd name="T10" fmla="*/ 0 w 1"/>
                <a:gd name="T11" fmla="*/ 2 h 4"/>
                <a:gd name="T12" fmla="*/ 0 w 1"/>
                <a:gd name="T13" fmla="*/ 0 h 4"/>
                <a:gd name="T14" fmla="*/ 1 w 1"/>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 h="4">
                  <a:moveTo>
                    <a:pt x="1" y="0"/>
                  </a:moveTo>
                  <a:lnTo>
                    <a:pt x="1" y="0"/>
                  </a:lnTo>
                  <a:lnTo>
                    <a:pt x="1" y="2"/>
                  </a:lnTo>
                  <a:lnTo>
                    <a:pt x="1" y="4"/>
                  </a:lnTo>
                  <a:lnTo>
                    <a:pt x="0" y="4"/>
                  </a:lnTo>
                  <a:lnTo>
                    <a:pt x="0" y="2"/>
                  </a:lnTo>
                  <a:lnTo>
                    <a:pt x="0" y="0"/>
                  </a:lnTo>
                  <a:lnTo>
                    <a:pt x="1"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7" name="Freeform 118"/>
            <p:cNvSpPr>
              <a:spLocks/>
            </p:cNvSpPr>
            <p:nvPr/>
          </p:nvSpPr>
          <p:spPr bwMode="auto">
            <a:xfrm>
              <a:off x="639" y="3054"/>
              <a:ext cx="5" cy="5"/>
            </a:xfrm>
            <a:custGeom>
              <a:avLst/>
              <a:gdLst>
                <a:gd name="T0" fmla="*/ 1 w 5"/>
                <a:gd name="T1" fmla="*/ 0 h 5"/>
                <a:gd name="T2" fmla="*/ 3 w 5"/>
                <a:gd name="T3" fmla="*/ 0 h 5"/>
                <a:gd name="T4" fmla="*/ 3 w 5"/>
                <a:gd name="T5" fmla="*/ 0 h 5"/>
                <a:gd name="T6" fmla="*/ 5 w 5"/>
                <a:gd name="T7" fmla="*/ 2 h 5"/>
                <a:gd name="T8" fmla="*/ 1 w 5"/>
                <a:gd name="T9" fmla="*/ 5 h 5"/>
                <a:gd name="T10" fmla="*/ 1 w 5"/>
                <a:gd name="T11" fmla="*/ 5 h 5"/>
                <a:gd name="T12" fmla="*/ 0 w 5"/>
                <a:gd name="T13" fmla="*/ 3 h 5"/>
                <a:gd name="T14" fmla="*/ 0 w 5"/>
                <a:gd name="T15" fmla="*/ 2 h 5"/>
                <a:gd name="T16" fmla="*/ 0 w 5"/>
                <a:gd name="T17" fmla="*/ 2 h 5"/>
                <a:gd name="T18" fmla="*/ 0 w 5"/>
                <a:gd name="T19" fmla="*/ 0 h 5"/>
                <a:gd name="T20" fmla="*/ 1 w 5"/>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5">
                  <a:moveTo>
                    <a:pt x="1" y="0"/>
                  </a:moveTo>
                  <a:lnTo>
                    <a:pt x="3" y="0"/>
                  </a:lnTo>
                  <a:lnTo>
                    <a:pt x="3" y="0"/>
                  </a:lnTo>
                  <a:lnTo>
                    <a:pt x="5" y="2"/>
                  </a:lnTo>
                  <a:lnTo>
                    <a:pt x="1" y="5"/>
                  </a:lnTo>
                  <a:lnTo>
                    <a:pt x="1" y="5"/>
                  </a:lnTo>
                  <a:lnTo>
                    <a:pt x="0" y="3"/>
                  </a:lnTo>
                  <a:lnTo>
                    <a:pt x="0" y="2"/>
                  </a:lnTo>
                  <a:lnTo>
                    <a:pt x="0" y="2"/>
                  </a:lnTo>
                  <a:lnTo>
                    <a:pt x="0" y="0"/>
                  </a:lnTo>
                  <a:lnTo>
                    <a:pt x="1"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8" name="Freeform 119"/>
            <p:cNvSpPr>
              <a:spLocks/>
            </p:cNvSpPr>
            <p:nvPr/>
          </p:nvSpPr>
          <p:spPr bwMode="auto">
            <a:xfrm>
              <a:off x="639" y="3054"/>
              <a:ext cx="5" cy="5"/>
            </a:xfrm>
            <a:custGeom>
              <a:avLst/>
              <a:gdLst>
                <a:gd name="T0" fmla="*/ 1 w 5"/>
                <a:gd name="T1" fmla="*/ 0 h 5"/>
                <a:gd name="T2" fmla="*/ 3 w 5"/>
                <a:gd name="T3" fmla="*/ 0 h 5"/>
                <a:gd name="T4" fmla="*/ 3 w 5"/>
                <a:gd name="T5" fmla="*/ 0 h 5"/>
                <a:gd name="T6" fmla="*/ 5 w 5"/>
                <a:gd name="T7" fmla="*/ 2 h 5"/>
                <a:gd name="T8" fmla="*/ 1 w 5"/>
                <a:gd name="T9" fmla="*/ 5 h 5"/>
                <a:gd name="T10" fmla="*/ 1 w 5"/>
                <a:gd name="T11" fmla="*/ 5 h 5"/>
                <a:gd name="T12" fmla="*/ 0 w 5"/>
                <a:gd name="T13" fmla="*/ 3 h 5"/>
                <a:gd name="T14" fmla="*/ 0 w 5"/>
                <a:gd name="T15" fmla="*/ 2 h 5"/>
                <a:gd name="T16" fmla="*/ 0 w 5"/>
                <a:gd name="T17" fmla="*/ 2 h 5"/>
                <a:gd name="T18" fmla="*/ 0 w 5"/>
                <a:gd name="T19" fmla="*/ 0 h 5"/>
                <a:gd name="T20" fmla="*/ 1 w 5"/>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5">
                  <a:moveTo>
                    <a:pt x="1" y="0"/>
                  </a:moveTo>
                  <a:lnTo>
                    <a:pt x="3" y="0"/>
                  </a:lnTo>
                  <a:lnTo>
                    <a:pt x="3" y="0"/>
                  </a:lnTo>
                  <a:lnTo>
                    <a:pt x="5" y="2"/>
                  </a:lnTo>
                  <a:lnTo>
                    <a:pt x="1" y="5"/>
                  </a:lnTo>
                  <a:lnTo>
                    <a:pt x="1" y="5"/>
                  </a:lnTo>
                  <a:lnTo>
                    <a:pt x="0" y="3"/>
                  </a:lnTo>
                  <a:lnTo>
                    <a:pt x="0" y="2"/>
                  </a:lnTo>
                  <a:lnTo>
                    <a:pt x="0" y="2"/>
                  </a:lnTo>
                  <a:lnTo>
                    <a:pt x="0" y="0"/>
                  </a:lnTo>
                  <a:lnTo>
                    <a:pt x="1"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9" name="Freeform 120"/>
            <p:cNvSpPr>
              <a:spLocks/>
            </p:cNvSpPr>
            <p:nvPr/>
          </p:nvSpPr>
          <p:spPr bwMode="auto">
            <a:xfrm>
              <a:off x="1062" y="2990"/>
              <a:ext cx="122" cy="141"/>
            </a:xfrm>
            <a:custGeom>
              <a:avLst/>
              <a:gdLst>
                <a:gd name="T0" fmla="*/ 108 w 122"/>
                <a:gd name="T1" fmla="*/ 72 h 141"/>
                <a:gd name="T2" fmla="*/ 108 w 122"/>
                <a:gd name="T3" fmla="*/ 28 h 141"/>
                <a:gd name="T4" fmla="*/ 108 w 122"/>
                <a:gd name="T5" fmla="*/ 28 h 141"/>
                <a:gd name="T6" fmla="*/ 120 w 122"/>
                <a:gd name="T7" fmla="*/ 12 h 141"/>
                <a:gd name="T8" fmla="*/ 122 w 122"/>
                <a:gd name="T9" fmla="*/ 11 h 141"/>
                <a:gd name="T10" fmla="*/ 113 w 122"/>
                <a:gd name="T11" fmla="*/ 11 h 141"/>
                <a:gd name="T12" fmla="*/ 104 w 122"/>
                <a:gd name="T13" fmla="*/ 5 h 141"/>
                <a:gd name="T14" fmla="*/ 92 w 122"/>
                <a:gd name="T15" fmla="*/ 9 h 141"/>
                <a:gd name="T16" fmla="*/ 89 w 122"/>
                <a:gd name="T17" fmla="*/ 14 h 141"/>
                <a:gd name="T18" fmla="*/ 82 w 122"/>
                <a:gd name="T19" fmla="*/ 17 h 141"/>
                <a:gd name="T20" fmla="*/ 58 w 122"/>
                <a:gd name="T21" fmla="*/ 12 h 141"/>
                <a:gd name="T22" fmla="*/ 41 w 122"/>
                <a:gd name="T23" fmla="*/ 0 h 141"/>
                <a:gd name="T24" fmla="*/ 32 w 122"/>
                <a:gd name="T25" fmla="*/ 2 h 141"/>
                <a:gd name="T26" fmla="*/ 27 w 122"/>
                <a:gd name="T27" fmla="*/ 0 h 141"/>
                <a:gd name="T28" fmla="*/ 7 w 122"/>
                <a:gd name="T29" fmla="*/ 0 h 141"/>
                <a:gd name="T30" fmla="*/ 3 w 122"/>
                <a:gd name="T31" fmla="*/ 2 h 141"/>
                <a:gd name="T32" fmla="*/ 0 w 122"/>
                <a:gd name="T33" fmla="*/ 9 h 141"/>
                <a:gd name="T34" fmla="*/ 0 w 122"/>
                <a:gd name="T35" fmla="*/ 9 h 141"/>
                <a:gd name="T36" fmla="*/ 0 w 122"/>
                <a:gd name="T37" fmla="*/ 9 h 141"/>
                <a:gd name="T38" fmla="*/ 3 w 122"/>
                <a:gd name="T39" fmla="*/ 9 h 141"/>
                <a:gd name="T40" fmla="*/ 5 w 122"/>
                <a:gd name="T41" fmla="*/ 11 h 141"/>
                <a:gd name="T42" fmla="*/ 5 w 122"/>
                <a:gd name="T43" fmla="*/ 12 h 141"/>
                <a:gd name="T44" fmla="*/ 5 w 122"/>
                <a:gd name="T45" fmla="*/ 12 h 141"/>
                <a:gd name="T46" fmla="*/ 5 w 122"/>
                <a:gd name="T47" fmla="*/ 14 h 141"/>
                <a:gd name="T48" fmla="*/ 8 w 122"/>
                <a:gd name="T49" fmla="*/ 23 h 141"/>
                <a:gd name="T50" fmla="*/ 8 w 122"/>
                <a:gd name="T51" fmla="*/ 24 h 141"/>
                <a:gd name="T52" fmla="*/ 12 w 122"/>
                <a:gd name="T53" fmla="*/ 26 h 141"/>
                <a:gd name="T54" fmla="*/ 14 w 122"/>
                <a:gd name="T55" fmla="*/ 28 h 141"/>
                <a:gd name="T56" fmla="*/ 15 w 122"/>
                <a:gd name="T57" fmla="*/ 43 h 141"/>
                <a:gd name="T58" fmla="*/ 14 w 122"/>
                <a:gd name="T59" fmla="*/ 47 h 141"/>
                <a:gd name="T60" fmla="*/ 0 w 122"/>
                <a:gd name="T61" fmla="*/ 67 h 141"/>
                <a:gd name="T62" fmla="*/ 0 w 122"/>
                <a:gd name="T63" fmla="*/ 71 h 141"/>
                <a:gd name="T64" fmla="*/ 2 w 122"/>
                <a:gd name="T65" fmla="*/ 74 h 141"/>
                <a:gd name="T66" fmla="*/ 2 w 122"/>
                <a:gd name="T67" fmla="*/ 76 h 141"/>
                <a:gd name="T68" fmla="*/ 5 w 122"/>
                <a:gd name="T69" fmla="*/ 76 h 141"/>
                <a:gd name="T70" fmla="*/ 7 w 122"/>
                <a:gd name="T71" fmla="*/ 74 h 141"/>
                <a:gd name="T72" fmla="*/ 12 w 122"/>
                <a:gd name="T73" fmla="*/ 74 h 141"/>
                <a:gd name="T74" fmla="*/ 12 w 122"/>
                <a:gd name="T75" fmla="*/ 76 h 141"/>
                <a:gd name="T76" fmla="*/ 8 w 122"/>
                <a:gd name="T77" fmla="*/ 78 h 141"/>
                <a:gd name="T78" fmla="*/ 7 w 122"/>
                <a:gd name="T79" fmla="*/ 79 h 141"/>
                <a:gd name="T80" fmla="*/ 3 w 122"/>
                <a:gd name="T81" fmla="*/ 79 h 141"/>
                <a:gd name="T82" fmla="*/ 2 w 122"/>
                <a:gd name="T83" fmla="*/ 83 h 141"/>
                <a:gd name="T84" fmla="*/ 3 w 122"/>
                <a:gd name="T85" fmla="*/ 84 h 141"/>
                <a:gd name="T86" fmla="*/ 56 w 122"/>
                <a:gd name="T87" fmla="*/ 117 h 141"/>
                <a:gd name="T88" fmla="*/ 60 w 122"/>
                <a:gd name="T89" fmla="*/ 129 h 141"/>
                <a:gd name="T90" fmla="*/ 82 w 122"/>
                <a:gd name="T91" fmla="*/ 141 h 141"/>
                <a:gd name="T92" fmla="*/ 86 w 122"/>
                <a:gd name="T93" fmla="*/ 139 h 141"/>
                <a:gd name="T94" fmla="*/ 96 w 122"/>
                <a:gd name="T95" fmla="*/ 121 h 141"/>
                <a:gd name="T96" fmla="*/ 96 w 122"/>
                <a:gd name="T97" fmla="*/ 115 h 141"/>
                <a:gd name="T98" fmla="*/ 99 w 122"/>
                <a:gd name="T99" fmla="*/ 110 h 141"/>
                <a:gd name="T100" fmla="*/ 104 w 122"/>
                <a:gd name="T101" fmla="*/ 107 h 141"/>
                <a:gd name="T102" fmla="*/ 106 w 122"/>
                <a:gd name="T103" fmla="*/ 103 h 141"/>
                <a:gd name="T104" fmla="*/ 108 w 122"/>
                <a:gd name="T105" fmla="*/ 102 h 141"/>
                <a:gd name="T106" fmla="*/ 110 w 122"/>
                <a:gd name="T107" fmla="*/ 100 h 141"/>
                <a:gd name="T108" fmla="*/ 111 w 122"/>
                <a:gd name="T109" fmla="*/ 100 h 141"/>
                <a:gd name="T110" fmla="*/ 115 w 122"/>
                <a:gd name="T111" fmla="*/ 96 h 141"/>
                <a:gd name="T112" fmla="*/ 116 w 122"/>
                <a:gd name="T113" fmla="*/ 96 h 141"/>
                <a:gd name="T114" fmla="*/ 116 w 122"/>
                <a:gd name="T115" fmla="*/ 95 h 141"/>
                <a:gd name="T116" fmla="*/ 108 w 122"/>
                <a:gd name="T117" fmla="*/ 84 h 141"/>
                <a:gd name="T118" fmla="*/ 108 w 122"/>
                <a:gd name="T119" fmla="*/ 7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2" h="141">
                  <a:moveTo>
                    <a:pt x="108" y="72"/>
                  </a:moveTo>
                  <a:lnTo>
                    <a:pt x="108" y="28"/>
                  </a:lnTo>
                  <a:lnTo>
                    <a:pt x="108" y="28"/>
                  </a:lnTo>
                  <a:lnTo>
                    <a:pt x="120" y="12"/>
                  </a:lnTo>
                  <a:lnTo>
                    <a:pt x="122" y="11"/>
                  </a:lnTo>
                  <a:lnTo>
                    <a:pt x="113" y="11"/>
                  </a:lnTo>
                  <a:lnTo>
                    <a:pt x="104" y="5"/>
                  </a:lnTo>
                  <a:lnTo>
                    <a:pt x="92" y="9"/>
                  </a:lnTo>
                  <a:lnTo>
                    <a:pt x="89" y="14"/>
                  </a:lnTo>
                  <a:lnTo>
                    <a:pt x="82" y="17"/>
                  </a:lnTo>
                  <a:lnTo>
                    <a:pt x="58" y="12"/>
                  </a:lnTo>
                  <a:lnTo>
                    <a:pt x="41" y="0"/>
                  </a:lnTo>
                  <a:lnTo>
                    <a:pt x="32" y="2"/>
                  </a:lnTo>
                  <a:lnTo>
                    <a:pt x="27" y="0"/>
                  </a:lnTo>
                  <a:lnTo>
                    <a:pt x="7" y="0"/>
                  </a:lnTo>
                  <a:lnTo>
                    <a:pt x="3" y="2"/>
                  </a:lnTo>
                  <a:lnTo>
                    <a:pt x="0" y="9"/>
                  </a:lnTo>
                  <a:lnTo>
                    <a:pt x="0" y="9"/>
                  </a:lnTo>
                  <a:lnTo>
                    <a:pt x="0" y="9"/>
                  </a:lnTo>
                  <a:lnTo>
                    <a:pt x="3" y="9"/>
                  </a:lnTo>
                  <a:lnTo>
                    <a:pt x="5" y="11"/>
                  </a:lnTo>
                  <a:lnTo>
                    <a:pt x="5" y="12"/>
                  </a:lnTo>
                  <a:lnTo>
                    <a:pt x="5" y="12"/>
                  </a:lnTo>
                  <a:lnTo>
                    <a:pt x="5" y="14"/>
                  </a:lnTo>
                  <a:lnTo>
                    <a:pt x="8" y="23"/>
                  </a:lnTo>
                  <a:lnTo>
                    <a:pt x="8" y="24"/>
                  </a:lnTo>
                  <a:lnTo>
                    <a:pt x="12" y="26"/>
                  </a:lnTo>
                  <a:lnTo>
                    <a:pt x="14" y="28"/>
                  </a:lnTo>
                  <a:lnTo>
                    <a:pt x="15" y="43"/>
                  </a:lnTo>
                  <a:lnTo>
                    <a:pt x="14" y="47"/>
                  </a:lnTo>
                  <a:lnTo>
                    <a:pt x="0" y="67"/>
                  </a:lnTo>
                  <a:lnTo>
                    <a:pt x="0" y="71"/>
                  </a:lnTo>
                  <a:lnTo>
                    <a:pt x="2" y="74"/>
                  </a:lnTo>
                  <a:lnTo>
                    <a:pt x="2" y="76"/>
                  </a:lnTo>
                  <a:lnTo>
                    <a:pt x="5" y="76"/>
                  </a:lnTo>
                  <a:lnTo>
                    <a:pt x="7" y="74"/>
                  </a:lnTo>
                  <a:lnTo>
                    <a:pt x="12" y="74"/>
                  </a:lnTo>
                  <a:lnTo>
                    <a:pt x="12" y="76"/>
                  </a:lnTo>
                  <a:lnTo>
                    <a:pt x="8" y="78"/>
                  </a:lnTo>
                  <a:lnTo>
                    <a:pt x="7" y="79"/>
                  </a:lnTo>
                  <a:lnTo>
                    <a:pt x="3" y="79"/>
                  </a:lnTo>
                  <a:lnTo>
                    <a:pt x="2" y="83"/>
                  </a:lnTo>
                  <a:lnTo>
                    <a:pt x="3" y="84"/>
                  </a:lnTo>
                  <a:lnTo>
                    <a:pt x="56" y="117"/>
                  </a:lnTo>
                  <a:lnTo>
                    <a:pt x="60" y="129"/>
                  </a:lnTo>
                  <a:lnTo>
                    <a:pt x="82" y="141"/>
                  </a:lnTo>
                  <a:lnTo>
                    <a:pt x="86" y="139"/>
                  </a:lnTo>
                  <a:lnTo>
                    <a:pt x="96" y="121"/>
                  </a:lnTo>
                  <a:lnTo>
                    <a:pt x="96" y="115"/>
                  </a:lnTo>
                  <a:lnTo>
                    <a:pt x="99" y="110"/>
                  </a:lnTo>
                  <a:lnTo>
                    <a:pt x="104" y="107"/>
                  </a:lnTo>
                  <a:lnTo>
                    <a:pt x="106" y="103"/>
                  </a:lnTo>
                  <a:lnTo>
                    <a:pt x="108" y="102"/>
                  </a:lnTo>
                  <a:lnTo>
                    <a:pt x="110" y="100"/>
                  </a:lnTo>
                  <a:lnTo>
                    <a:pt x="111" y="100"/>
                  </a:lnTo>
                  <a:lnTo>
                    <a:pt x="115" y="96"/>
                  </a:lnTo>
                  <a:lnTo>
                    <a:pt x="116" y="96"/>
                  </a:lnTo>
                  <a:lnTo>
                    <a:pt x="116" y="95"/>
                  </a:lnTo>
                  <a:lnTo>
                    <a:pt x="108" y="84"/>
                  </a:lnTo>
                  <a:lnTo>
                    <a:pt x="108" y="7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0" name="Freeform 121"/>
            <p:cNvSpPr>
              <a:spLocks/>
            </p:cNvSpPr>
            <p:nvPr/>
          </p:nvSpPr>
          <p:spPr bwMode="auto">
            <a:xfrm>
              <a:off x="1062" y="2990"/>
              <a:ext cx="122" cy="141"/>
            </a:xfrm>
            <a:custGeom>
              <a:avLst/>
              <a:gdLst>
                <a:gd name="T0" fmla="*/ 108 w 122"/>
                <a:gd name="T1" fmla="*/ 72 h 141"/>
                <a:gd name="T2" fmla="*/ 108 w 122"/>
                <a:gd name="T3" fmla="*/ 28 h 141"/>
                <a:gd name="T4" fmla="*/ 108 w 122"/>
                <a:gd name="T5" fmla="*/ 28 h 141"/>
                <a:gd name="T6" fmla="*/ 120 w 122"/>
                <a:gd name="T7" fmla="*/ 12 h 141"/>
                <a:gd name="T8" fmla="*/ 122 w 122"/>
                <a:gd name="T9" fmla="*/ 11 h 141"/>
                <a:gd name="T10" fmla="*/ 113 w 122"/>
                <a:gd name="T11" fmla="*/ 11 h 141"/>
                <a:gd name="T12" fmla="*/ 104 w 122"/>
                <a:gd name="T13" fmla="*/ 5 h 141"/>
                <a:gd name="T14" fmla="*/ 92 w 122"/>
                <a:gd name="T15" fmla="*/ 9 h 141"/>
                <a:gd name="T16" fmla="*/ 89 w 122"/>
                <a:gd name="T17" fmla="*/ 14 h 141"/>
                <a:gd name="T18" fmla="*/ 82 w 122"/>
                <a:gd name="T19" fmla="*/ 17 h 141"/>
                <a:gd name="T20" fmla="*/ 58 w 122"/>
                <a:gd name="T21" fmla="*/ 12 h 141"/>
                <a:gd name="T22" fmla="*/ 41 w 122"/>
                <a:gd name="T23" fmla="*/ 0 h 141"/>
                <a:gd name="T24" fmla="*/ 32 w 122"/>
                <a:gd name="T25" fmla="*/ 2 h 141"/>
                <a:gd name="T26" fmla="*/ 27 w 122"/>
                <a:gd name="T27" fmla="*/ 0 h 141"/>
                <a:gd name="T28" fmla="*/ 7 w 122"/>
                <a:gd name="T29" fmla="*/ 0 h 141"/>
                <a:gd name="T30" fmla="*/ 3 w 122"/>
                <a:gd name="T31" fmla="*/ 2 h 141"/>
                <a:gd name="T32" fmla="*/ 0 w 122"/>
                <a:gd name="T33" fmla="*/ 9 h 141"/>
                <a:gd name="T34" fmla="*/ 0 w 122"/>
                <a:gd name="T35" fmla="*/ 9 h 141"/>
                <a:gd name="T36" fmla="*/ 0 w 122"/>
                <a:gd name="T37" fmla="*/ 9 h 141"/>
                <a:gd name="T38" fmla="*/ 3 w 122"/>
                <a:gd name="T39" fmla="*/ 9 h 141"/>
                <a:gd name="T40" fmla="*/ 5 w 122"/>
                <a:gd name="T41" fmla="*/ 11 h 141"/>
                <a:gd name="T42" fmla="*/ 5 w 122"/>
                <a:gd name="T43" fmla="*/ 12 h 141"/>
                <a:gd name="T44" fmla="*/ 5 w 122"/>
                <a:gd name="T45" fmla="*/ 12 h 141"/>
                <a:gd name="T46" fmla="*/ 5 w 122"/>
                <a:gd name="T47" fmla="*/ 14 h 141"/>
                <a:gd name="T48" fmla="*/ 8 w 122"/>
                <a:gd name="T49" fmla="*/ 23 h 141"/>
                <a:gd name="T50" fmla="*/ 8 w 122"/>
                <a:gd name="T51" fmla="*/ 24 h 141"/>
                <a:gd name="T52" fmla="*/ 12 w 122"/>
                <a:gd name="T53" fmla="*/ 26 h 141"/>
                <a:gd name="T54" fmla="*/ 14 w 122"/>
                <a:gd name="T55" fmla="*/ 28 h 141"/>
                <a:gd name="T56" fmla="*/ 15 w 122"/>
                <a:gd name="T57" fmla="*/ 43 h 141"/>
                <a:gd name="T58" fmla="*/ 14 w 122"/>
                <a:gd name="T59" fmla="*/ 47 h 141"/>
                <a:gd name="T60" fmla="*/ 0 w 122"/>
                <a:gd name="T61" fmla="*/ 67 h 141"/>
                <a:gd name="T62" fmla="*/ 0 w 122"/>
                <a:gd name="T63" fmla="*/ 71 h 141"/>
                <a:gd name="T64" fmla="*/ 2 w 122"/>
                <a:gd name="T65" fmla="*/ 74 h 141"/>
                <a:gd name="T66" fmla="*/ 2 w 122"/>
                <a:gd name="T67" fmla="*/ 76 h 141"/>
                <a:gd name="T68" fmla="*/ 5 w 122"/>
                <a:gd name="T69" fmla="*/ 76 h 141"/>
                <a:gd name="T70" fmla="*/ 7 w 122"/>
                <a:gd name="T71" fmla="*/ 74 h 141"/>
                <a:gd name="T72" fmla="*/ 12 w 122"/>
                <a:gd name="T73" fmla="*/ 74 h 141"/>
                <a:gd name="T74" fmla="*/ 12 w 122"/>
                <a:gd name="T75" fmla="*/ 76 h 141"/>
                <a:gd name="T76" fmla="*/ 8 w 122"/>
                <a:gd name="T77" fmla="*/ 78 h 141"/>
                <a:gd name="T78" fmla="*/ 7 w 122"/>
                <a:gd name="T79" fmla="*/ 79 h 141"/>
                <a:gd name="T80" fmla="*/ 3 w 122"/>
                <a:gd name="T81" fmla="*/ 79 h 141"/>
                <a:gd name="T82" fmla="*/ 2 w 122"/>
                <a:gd name="T83" fmla="*/ 83 h 141"/>
                <a:gd name="T84" fmla="*/ 3 w 122"/>
                <a:gd name="T85" fmla="*/ 84 h 141"/>
                <a:gd name="T86" fmla="*/ 56 w 122"/>
                <a:gd name="T87" fmla="*/ 117 h 141"/>
                <a:gd name="T88" fmla="*/ 60 w 122"/>
                <a:gd name="T89" fmla="*/ 129 h 141"/>
                <a:gd name="T90" fmla="*/ 82 w 122"/>
                <a:gd name="T91" fmla="*/ 141 h 141"/>
                <a:gd name="T92" fmla="*/ 86 w 122"/>
                <a:gd name="T93" fmla="*/ 139 h 141"/>
                <a:gd name="T94" fmla="*/ 96 w 122"/>
                <a:gd name="T95" fmla="*/ 121 h 141"/>
                <a:gd name="T96" fmla="*/ 96 w 122"/>
                <a:gd name="T97" fmla="*/ 115 h 141"/>
                <a:gd name="T98" fmla="*/ 99 w 122"/>
                <a:gd name="T99" fmla="*/ 110 h 141"/>
                <a:gd name="T100" fmla="*/ 104 w 122"/>
                <a:gd name="T101" fmla="*/ 107 h 141"/>
                <a:gd name="T102" fmla="*/ 106 w 122"/>
                <a:gd name="T103" fmla="*/ 103 h 141"/>
                <a:gd name="T104" fmla="*/ 108 w 122"/>
                <a:gd name="T105" fmla="*/ 102 h 141"/>
                <a:gd name="T106" fmla="*/ 110 w 122"/>
                <a:gd name="T107" fmla="*/ 100 h 141"/>
                <a:gd name="T108" fmla="*/ 111 w 122"/>
                <a:gd name="T109" fmla="*/ 100 h 141"/>
                <a:gd name="T110" fmla="*/ 115 w 122"/>
                <a:gd name="T111" fmla="*/ 96 h 141"/>
                <a:gd name="T112" fmla="*/ 116 w 122"/>
                <a:gd name="T113" fmla="*/ 96 h 141"/>
                <a:gd name="T114" fmla="*/ 116 w 122"/>
                <a:gd name="T115" fmla="*/ 95 h 141"/>
                <a:gd name="T116" fmla="*/ 108 w 122"/>
                <a:gd name="T117" fmla="*/ 84 h 141"/>
                <a:gd name="T118" fmla="*/ 108 w 122"/>
                <a:gd name="T119" fmla="*/ 7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2" h="141">
                  <a:moveTo>
                    <a:pt x="108" y="72"/>
                  </a:moveTo>
                  <a:lnTo>
                    <a:pt x="108" y="28"/>
                  </a:lnTo>
                  <a:lnTo>
                    <a:pt x="108" y="28"/>
                  </a:lnTo>
                  <a:lnTo>
                    <a:pt x="120" y="12"/>
                  </a:lnTo>
                  <a:lnTo>
                    <a:pt x="122" y="11"/>
                  </a:lnTo>
                  <a:lnTo>
                    <a:pt x="113" y="11"/>
                  </a:lnTo>
                  <a:lnTo>
                    <a:pt x="104" y="5"/>
                  </a:lnTo>
                  <a:lnTo>
                    <a:pt x="92" y="9"/>
                  </a:lnTo>
                  <a:lnTo>
                    <a:pt x="89" y="14"/>
                  </a:lnTo>
                  <a:lnTo>
                    <a:pt x="82" y="17"/>
                  </a:lnTo>
                  <a:lnTo>
                    <a:pt x="58" y="12"/>
                  </a:lnTo>
                  <a:lnTo>
                    <a:pt x="41" y="0"/>
                  </a:lnTo>
                  <a:lnTo>
                    <a:pt x="32" y="2"/>
                  </a:lnTo>
                  <a:lnTo>
                    <a:pt x="27" y="0"/>
                  </a:lnTo>
                  <a:lnTo>
                    <a:pt x="7" y="0"/>
                  </a:lnTo>
                  <a:lnTo>
                    <a:pt x="3" y="2"/>
                  </a:lnTo>
                  <a:lnTo>
                    <a:pt x="0" y="9"/>
                  </a:lnTo>
                  <a:lnTo>
                    <a:pt x="0" y="9"/>
                  </a:lnTo>
                  <a:lnTo>
                    <a:pt x="0" y="9"/>
                  </a:lnTo>
                  <a:lnTo>
                    <a:pt x="3" y="9"/>
                  </a:lnTo>
                  <a:lnTo>
                    <a:pt x="5" y="11"/>
                  </a:lnTo>
                  <a:lnTo>
                    <a:pt x="5" y="12"/>
                  </a:lnTo>
                  <a:lnTo>
                    <a:pt x="5" y="12"/>
                  </a:lnTo>
                  <a:lnTo>
                    <a:pt x="5" y="14"/>
                  </a:lnTo>
                  <a:lnTo>
                    <a:pt x="8" y="23"/>
                  </a:lnTo>
                  <a:lnTo>
                    <a:pt x="8" y="24"/>
                  </a:lnTo>
                  <a:lnTo>
                    <a:pt x="12" y="26"/>
                  </a:lnTo>
                  <a:lnTo>
                    <a:pt x="14" y="28"/>
                  </a:lnTo>
                  <a:lnTo>
                    <a:pt x="15" y="43"/>
                  </a:lnTo>
                  <a:lnTo>
                    <a:pt x="14" y="47"/>
                  </a:lnTo>
                  <a:lnTo>
                    <a:pt x="0" y="67"/>
                  </a:lnTo>
                  <a:lnTo>
                    <a:pt x="0" y="71"/>
                  </a:lnTo>
                  <a:lnTo>
                    <a:pt x="2" y="74"/>
                  </a:lnTo>
                  <a:lnTo>
                    <a:pt x="2" y="76"/>
                  </a:lnTo>
                  <a:lnTo>
                    <a:pt x="5" y="76"/>
                  </a:lnTo>
                  <a:lnTo>
                    <a:pt x="7" y="74"/>
                  </a:lnTo>
                  <a:lnTo>
                    <a:pt x="12" y="74"/>
                  </a:lnTo>
                  <a:lnTo>
                    <a:pt x="12" y="76"/>
                  </a:lnTo>
                  <a:lnTo>
                    <a:pt x="8" y="78"/>
                  </a:lnTo>
                  <a:lnTo>
                    <a:pt x="7" y="79"/>
                  </a:lnTo>
                  <a:lnTo>
                    <a:pt x="3" y="79"/>
                  </a:lnTo>
                  <a:lnTo>
                    <a:pt x="2" y="83"/>
                  </a:lnTo>
                  <a:lnTo>
                    <a:pt x="3" y="84"/>
                  </a:lnTo>
                  <a:lnTo>
                    <a:pt x="56" y="117"/>
                  </a:lnTo>
                  <a:lnTo>
                    <a:pt x="60" y="129"/>
                  </a:lnTo>
                  <a:lnTo>
                    <a:pt x="82" y="141"/>
                  </a:lnTo>
                  <a:lnTo>
                    <a:pt x="86" y="139"/>
                  </a:lnTo>
                  <a:lnTo>
                    <a:pt x="96" y="121"/>
                  </a:lnTo>
                  <a:lnTo>
                    <a:pt x="96" y="115"/>
                  </a:lnTo>
                  <a:lnTo>
                    <a:pt x="99" y="110"/>
                  </a:lnTo>
                  <a:lnTo>
                    <a:pt x="104" y="107"/>
                  </a:lnTo>
                  <a:lnTo>
                    <a:pt x="106" y="103"/>
                  </a:lnTo>
                  <a:lnTo>
                    <a:pt x="108" y="102"/>
                  </a:lnTo>
                  <a:lnTo>
                    <a:pt x="110" y="100"/>
                  </a:lnTo>
                  <a:lnTo>
                    <a:pt x="111" y="100"/>
                  </a:lnTo>
                  <a:lnTo>
                    <a:pt x="115" y="96"/>
                  </a:lnTo>
                  <a:lnTo>
                    <a:pt x="116" y="96"/>
                  </a:lnTo>
                  <a:lnTo>
                    <a:pt x="116" y="95"/>
                  </a:lnTo>
                  <a:lnTo>
                    <a:pt x="108" y="84"/>
                  </a:lnTo>
                  <a:lnTo>
                    <a:pt x="108" y="7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1" name="Freeform 122"/>
            <p:cNvSpPr>
              <a:spLocks/>
            </p:cNvSpPr>
            <p:nvPr/>
          </p:nvSpPr>
          <p:spPr bwMode="auto">
            <a:xfrm>
              <a:off x="551" y="2870"/>
              <a:ext cx="46" cy="94"/>
            </a:xfrm>
            <a:custGeom>
              <a:avLst/>
              <a:gdLst>
                <a:gd name="T0" fmla="*/ 43 w 46"/>
                <a:gd name="T1" fmla="*/ 10 h 94"/>
                <a:gd name="T2" fmla="*/ 31 w 46"/>
                <a:gd name="T3" fmla="*/ 0 h 94"/>
                <a:gd name="T4" fmla="*/ 29 w 46"/>
                <a:gd name="T5" fmla="*/ 0 h 94"/>
                <a:gd name="T6" fmla="*/ 24 w 46"/>
                <a:gd name="T7" fmla="*/ 2 h 94"/>
                <a:gd name="T8" fmla="*/ 26 w 46"/>
                <a:gd name="T9" fmla="*/ 3 h 94"/>
                <a:gd name="T10" fmla="*/ 28 w 46"/>
                <a:gd name="T11" fmla="*/ 5 h 94"/>
                <a:gd name="T12" fmla="*/ 24 w 46"/>
                <a:gd name="T13" fmla="*/ 7 h 94"/>
                <a:gd name="T14" fmla="*/ 26 w 46"/>
                <a:gd name="T15" fmla="*/ 7 h 94"/>
                <a:gd name="T16" fmla="*/ 26 w 46"/>
                <a:gd name="T17" fmla="*/ 7 h 94"/>
                <a:gd name="T18" fmla="*/ 24 w 46"/>
                <a:gd name="T19" fmla="*/ 8 h 94"/>
                <a:gd name="T20" fmla="*/ 24 w 46"/>
                <a:gd name="T21" fmla="*/ 8 h 94"/>
                <a:gd name="T22" fmla="*/ 24 w 46"/>
                <a:gd name="T23" fmla="*/ 10 h 94"/>
                <a:gd name="T24" fmla="*/ 22 w 46"/>
                <a:gd name="T25" fmla="*/ 10 h 94"/>
                <a:gd name="T26" fmla="*/ 19 w 46"/>
                <a:gd name="T27" fmla="*/ 14 h 94"/>
                <a:gd name="T28" fmla="*/ 19 w 46"/>
                <a:gd name="T29" fmla="*/ 14 h 94"/>
                <a:gd name="T30" fmla="*/ 17 w 46"/>
                <a:gd name="T31" fmla="*/ 14 h 94"/>
                <a:gd name="T32" fmla="*/ 14 w 46"/>
                <a:gd name="T33" fmla="*/ 14 h 94"/>
                <a:gd name="T34" fmla="*/ 12 w 46"/>
                <a:gd name="T35" fmla="*/ 14 h 94"/>
                <a:gd name="T36" fmla="*/ 10 w 46"/>
                <a:gd name="T37" fmla="*/ 14 h 94"/>
                <a:gd name="T38" fmla="*/ 10 w 46"/>
                <a:gd name="T39" fmla="*/ 14 h 94"/>
                <a:gd name="T40" fmla="*/ 7 w 46"/>
                <a:gd name="T41" fmla="*/ 17 h 94"/>
                <a:gd name="T42" fmla="*/ 7 w 46"/>
                <a:gd name="T43" fmla="*/ 17 h 94"/>
                <a:gd name="T44" fmla="*/ 5 w 46"/>
                <a:gd name="T45" fmla="*/ 17 h 94"/>
                <a:gd name="T46" fmla="*/ 5 w 46"/>
                <a:gd name="T47" fmla="*/ 17 h 94"/>
                <a:gd name="T48" fmla="*/ 5 w 46"/>
                <a:gd name="T49" fmla="*/ 19 h 94"/>
                <a:gd name="T50" fmla="*/ 4 w 46"/>
                <a:gd name="T51" fmla="*/ 20 h 94"/>
                <a:gd name="T52" fmla="*/ 4 w 46"/>
                <a:gd name="T53" fmla="*/ 20 h 94"/>
                <a:gd name="T54" fmla="*/ 2 w 46"/>
                <a:gd name="T55" fmla="*/ 22 h 94"/>
                <a:gd name="T56" fmla="*/ 2 w 46"/>
                <a:gd name="T57" fmla="*/ 24 h 94"/>
                <a:gd name="T58" fmla="*/ 0 w 46"/>
                <a:gd name="T59" fmla="*/ 26 h 94"/>
                <a:gd name="T60" fmla="*/ 0 w 46"/>
                <a:gd name="T61" fmla="*/ 29 h 94"/>
                <a:gd name="T62" fmla="*/ 0 w 46"/>
                <a:gd name="T63" fmla="*/ 31 h 94"/>
                <a:gd name="T64" fmla="*/ 2 w 46"/>
                <a:gd name="T65" fmla="*/ 33 h 94"/>
                <a:gd name="T66" fmla="*/ 4 w 46"/>
                <a:gd name="T67" fmla="*/ 33 h 94"/>
                <a:gd name="T68" fmla="*/ 4 w 46"/>
                <a:gd name="T69" fmla="*/ 33 h 94"/>
                <a:gd name="T70" fmla="*/ 5 w 46"/>
                <a:gd name="T71" fmla="*/ 34 h 94"/>
                <a:gd name="T72" fmla="*/ 9 w 46"/>
                <a:gd name="T73" fmla="*/ 38 h 94"/>
                <a:gd name="T74" fmla="*/ 16 w 46"/>
                <a:gd name="T75" fmla="*/ 93 h 94"/>
                <a:gd name="T76" fmla="*/ 17 w 46"/>
                <a:gd name="T77" fmla="*/ 94 h 94"/>
                <a:gd name="T78" fmla="*/ 31 w 46"/>
                <a:gd name="T79" fmla="*/ 94 h 94"/>
                <a:gd name="T80" fmla="*/ 31 w 46"/>
                <a:gd name="T81" fmla="*/ 93 h 94"/>
                <a:gd name="T82" fmla="*/ 31 w 46"/>
                <a:gd name="T83" fmla="*/ 60 h 94"/>
                <a:gd name="T84" fmla="*/ 36 w 46"/>
                <a:gd name="T85" fmla="*/ 51 h 94"/>
                <a:gd name="T86" fmla="*/ 38 w 46"/>
                <a:gd name="T87" fmla="*/ 43 h 94"/>
                <a:gd name="T88" fmla="*/ 43 w 46"/>
                <a:gd name="T89" fmla="*/ 38 h 94"/>
                <a:gd name="T90" fmla="*/ 43 w 46"/>
                <a:gd name="T91" fmla="*/ 36 h 94"/>
                <a:gd name="T92" fmla="*/ 45 w 46"/>
                <a:gd name="T93" fmla="*/ 36 h 94"/>
                <a:gd name="T94" fmla="*/ 45 w 46"/>
                <a:gd name="T95" fmla="*/ 34 h 94"/>
                <a:gd name="T96" fmla="*/ 45 w 46"/>
                <a:gd name="T97" fmla="*/ 34 h 94"/>
                <a:gd name="T98" fmla="*/ 43 w 46"/>
                <a:gd name="T99" fmla="*/ 33 h 94"/>
                <a:gd name="T100" fmla="*/ 43 w 46"/>
                <a:gd name="T101" fmla="*/ 33 h 94"/>
                <a:gd name="T102" fmla="*/ 43 w 46"/>
                <a:gd name="T103" fmla="*/ 31 h 94"/>
                <a:gd name="T104" fmla="*/ 45 w 46"/>
                <a:gd name="T105" fmla="*/ 29 h 94"/>
                <a:gd name="T106" fmla="*/ 46 w 46"/>
                <a:gd name="T107" fmla="*/ 29 h 94"/>
                <a:gd name="T108" fmla="*/ 46 w 46"/>
                <a:gd name="T109" fmla="*/ 29 h 94"/>
                <a:gd name="T110" fmla="*/ 45 w 46"/>
                <a:gd name="T111" fmla="*/ 19 h 94"/>
                <a:gd name="T112" fmla="*/ 43 w 46"/>
                <a:gd name="T113" fmla="*/ 15 h 94"/>
                <a:gd name="T114" fmla="*/ 41 w 46"/>
                <a:gd name="T115" fmla="*/ 15 h 94"/>
                <a:gd name="T116" fmla="*/ 43 w 46"/>
                <a:gd name="T117" fmla="*/ 12 h 94"/>
                <a:gd name="T118" fmla="*/ 43 w 46"/>
                <a:gd name="T119"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 h="94">
                  <a:moveTo>
                    <a:pt x="43" y="10"/>
                  </a:moveTo>
                  <a:lnTo>
                    <a:pt x="31" y="0"/>
                  </a:lnTo>
                  <a:lnTo>
                    <a:pt x="29" y="0"/>
                  </a:lnTo>
                  <a:lnTo>
                    <a:pt x="24" y="2"/>
                  </a:lnTo>
                  <a:lnTo>
                    <a:pt x="26" y="3"/>
                  </a:lnTo>
                  <a:lnTo>
                    <a:pt x="28" y="5"/>
                  </a:lnTo>
                  <a:lnTo>
                    <a:pt x="24" y="7"/>
                  </a:lnTo>
                  <a:lnTo>
                    <a:pt x="26" y="7"/>
                  </a:lnTo>
                  <a:lnTo>
                    <a:pt x="26" y="7"/>
                  </a:lnTo>
                  <a:lnTo>
                    <a:pt x="24" y="8"/>
                  </a:lnTo>
                  <a:lnTo>
                    <a:pt x="24" y="8"/>
                  </a:lnTo>
                  <a:lnTo>
                    <a:pt x="24" y="10"/>
                  </a:lnTo>
                  <a:lnTo>
                    <a:pt x="22" y="10"/>
                  </a:lnTo>
                  <a:lnTo>
                    <a:pt x="19" y="14"/>
                  </a:lnTo>
                  <a:lnTo>
                    <a:pt x="19" y="14"/>
                  </a:lnTo>
                  <a:lnTo>
                    <a:pt x="17" y="14"/>
                  </a:lnTo>
                  <a:lnTo>
                    <a:pt x="14" y="14"/>
                  </a:lnTo>
                  <a:lnTo>
                    <a:pt x="12" y="14"/>
                  </a:lnTo>
                  <a:lnTo>
                    <a:pt x="10" y="14"/>
                  </a:lnTo>
                  <a:lnTo>
                    <a:pt x="10" y="14"/>
                  </a:lnTo>
                  <a:lnTo>
                    <a:pt x="7" y="17"/>
                  </a:lnTo>
                  <a:lnTo>
                    <a:pt x="7" y="17"/>
                  </a:lnTo>
                  <a:lnTo>
                    <a:pt x="5" y="17"/>
                  </a:lnTo>
                  <a:lnTo>
                    <a:pt x="5" y="17"/>
                  </a:lnTo>
                  <a:lnTo>
                    <a:pt x="5" y="19"/>
                  </a:lnTo>
                  <a:lnTo>
                    <a:pt x="4" y="20"/>
                  </a:lnTo>
                  <a:lnTo>
                    <a:pt x="4" y="20"/>
                  </a:lnTo>
                  <a:lnTo>
                    <a:pt x="2" y="22"/>
                  </a:lnTo>
                  <a:lnTo>
                    <a:pt x="2" y="24"/>
                  </a:lnTo>
                  <a:lnTo>
                    <a:pt x="0" y="26"/>
                  </a:lnTo>
                  <a:lnTo>
                    <a:pt x="0" y="29"/>
                  </a:lnTo>
                  <a:lnTo>
                    <a:pt x="0" y="31"/>
                  </a:lnTo>
                  <a:lnTo>
                    <a:pt x="2" y="33"/>
                  </a:lnTo>
                  <a:lnTo>
                    <a:pt x="4" y="33"/>
                  </a:lnTo>
                  <a:lnTo>
                    <a:pt x="4" y="33"/>
                  </a:lnTo>
                  <a:lnTo>
                    <a:pt x="5" y="34"/>
                  </a:lnTo>
                  <a:lnTo>
                    <a:pt x="9" y="38"/>
                  </a:lnTo>
                  <a:lnTo>
                    <a:pt x="16" y="93"/>
                  </a:lnTo>
                  <a:lnTo>
                    <a:pt x="17" y="94"/>
                  </a:lnTo>
                  <a:lnTo>
                    <a:pt x="31" y="94"/>
                  </a:lnTo>
                  <a:lnTo>
                    <a:pt x="31" y="93"/>
                  </a:lnTo>
                  <a:lnTo>
                    <a:pt x="31" y="60"/>
                  </a:lnTo>
                  <a:lnTo>
                    <a:pt x="36" y="51"/>
                  </a:lnTo>
                  <a:lnTo>
                    <a:pt x="38" y="43"/>
                  </a:lnTo>
                  <a:lnTo>
                    <a:pt x="43" y="38"/>
                  </a:lnTo>
                  <a:lnTo>
                    <a:pt x="43" y="36"/>
                  </a:lnTo>
                  <a:lnTo>
                    <a:pt x="45" y="36"/>
                  </a:lnTo>
                  <a:lnTo>
                    <a:pt x="45" y="34"/>
                  </a:lnTo>
                  <a:lnTo>
                    <a:pt x="45" y="34"/>
                  </a:lnTo>
                  <a:lnTo>
                    <a:pt x="43" y="33"/>
                  </a:lnTo>
                  <a:lnTo>
                    <a:pt x="43" y="33"/>
                  </a:lnTo>
                  <a:lnTo>
                    <a:pt x="43" y="31"/>
                  </a:lnTo>
                  <a:lnTo>
                    <a:pt x="45" y="29"/>
                  </a:lnTo>
                  <a:lnTo>
                    <a:pt x="46" y="29"/>
                  </a:lnTo>
                  <a:lnTo>
                    <a:pt x="46" y="29"/>
                  </a:lnTo>
                  <a:lnTo>
                    <a:pt x="45" y="19"/>
                  </a:lnTo>
                  <a:lnTo>
                    <a:pt x="43" y="15"/>
                  </a:lnTo>
                  <a:lnTo>
                    <a:pt x="41" y="15"/>
                  </a:lnTo>
                  <a:lnTo>
                    <a:pt x="43" y="12"/>
                  </a:lnTo>
                  <a:lnTo>
                    <a:pt x="43" y="10"/>
                  </a:lnTo>
                  <a:close/>
                </a:path>
              </a:pathLst>
            </a:custGeom>
            <a:solidFill>
              <a:srgbClr val="D71D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2" name="Freeform 123"/>
            <p:cNvSpPr>
              <a:spLocks/>
            </p:cNvSpPr>
            <p:nvPr/>
          </p:nvSpPr>
          <p:spPr bwMode="auto">
            <a:xfrm>
              <a:off x="551" y="2870"/>
              <a:ext cx="46" cy="94"/>
            </a:xfrm>
            <a:custGeom>
              <a:avLst/>
              <a:gdLst>
                <a:gd name="T0" fmla="*/ 43 w 46"/>
                <a:gd name="T1" fmla="*/ 10 h 94"/>
                <a:gd name="T2" fmla="*/ 31 w 46"/>
                <a:gd name="T3" fmla="*/ 0 h 94"/>
                <a:gd name="T4" fmla="*/ 29 w 46"/>
                <a:gd name="T5" fmla="*/ 0 h 94"/>
                <a:gd name="T6" fmla="*/ 24 w 46"/>
                <a:gd name="T7" fmla="*/ 2 h 94"/>
                <a:gd name="T8" fmla="*/ 26 w 46"/>
                <a:gd name="T9" fmla="*/ 3 h 94"/>
                <a:gd name="T10" fmla="*/ 28 w 46"/>
                <a:gd name="T11" fmla="*/ 5 h 94"/>
                <a:gd name="T12" fmla="*/ 24 w 46"/>
                <a:gd name="T13" fmla="*/ 7 h 94"/>
                <a:gd name="T14" fmla="*/ 26 w 46"/>
                <a:gd name="T15" fmla="*/ 7 h 94"/>
                <a:gd name="T16" fmla="*/ 26 w 46"/>
                <a:gd name="T17" fmla="*/ 7 h 94"/>
                <a:gd name="T18" fmla="*/ 24 w 46"/>
                <a:gd name="T19" fmla="*/ 8 h 94"/>
                <a:gd name="T20" fmla="*/ 24 w 46"/>
                <a:gd name="T21" fmla="*/ 8 h 94"/>
                <a:gd name="T22" fmla="*/ 24 w 46"/>
                <a:gd name="T23" fmla="*/ 10 h 94"/>
                <a:gd name="T24" fmla="*/ 22 w 46"/>
                <a:gd name="T25" fmla="*/ 10 h 94"/>
                <a:gd name="T26" fmla="*/ 19 w 46"/>
                <a:gd name="T27" fmla="*/ 14 h 94"/>
                <a:gd name="T28" fmla="*/ 19 w 46"/>
                <a:gd name="T29" fmla="*/ 14 h 94"/>
                <a:gd name="T30" fmla="*/ 17 w 46"/>
                <a:gd name="T31" fmla="*/ 14 h 94"/>
                <a:gd name="T32" fmla="*/ 14 w 46"/>
                <a:gd name="T33" fmla="*/ 14 h 94"/>
                <a:gd name="T34" fmla="*/ 12 w 46"/>
                <a:gd name="T35" fmla="*/ 14 h 94"/>
                <a:gd name="T36" fmla="*/ 10 w 46"/>
                <a:gd name="T37" fmla="*/ 14 h 94"/>
                <a:gd name="T38" fmla="*/ 10 w 46"/>
                <a:gd name="T39" fmla="*/ 14 h 94"/>
                <a:gd name="T40" fmla="*/ 7 w 46"/>
                <a:gd name="T41" fmla="*/ 17 h 94"/>
                <a:gd name="T42" fmla="*/ 7 w 46"/>
                <a:gd name="T43" fmla="*/ 17 h 94"/>
                <a:gd name="T44" fmla="*/ 5 w 46"/>
                <a:gd name="T45" fmla="*/ 17 h 94"/>
                <a:gd name="T46" fmla="*/ 5 w 46"/>
                <a:gd name="T47" fmla="*/ 17 h 94"/>
                <a:gd name="T48" fmla="*/ 5 w 46"/>
                <a:gd name="T49" fmla="*/ 19 h 94"/>
                <a:gd name="T50" fmla="*/ 4 w 46"/>
                <a:gd name="T51" fmla="*/ 20 h 94"/>
                <a:gd name="T52" fmla="*/ 4 w 46"/>
                <a:gd name="T53" fmla="*/ 20 h 94"/>
                <a:gd name="T54" fmla="*/ 2 w 46"/>
                <a:gd name="T55" fmla="*/ 22 h 94"/>
                <a:gd name="T56" fmla="*/ 2 w 46"/>
                <a:gd name="T57" fmla="*/ 24 h 94"/>
                <a:gd name="T58" fmla="*/ 0 w 46"/>
                <a:gd name="T59" fmla="*/ 26 h 94"/>
                <a:gd name="T60" fmla="*/ 0 w 46"/>
                <a:gd name="T61" fmla="*/ 29 h 94"/>
                <a:gd name="T62" fmla="*/ 0 w 46"/>
                <a:gd name="T63" fmla="*/ 31 h 94"/>
                <a:gd name="T64" fmla="*/ 2 w 46"/>
                <a:gd name="T65" fmla="*/ 33 h 94"/>
                <a:gd name="T66" fmla="*/ 4 w 46"/>
                <a:gd name="T67" fmla="*/ 33 h 94"/>
                <a:gd name="T68" fmla="*/ 4 w 46"/>
                <a:gd name="T69" fmla="*/ 33 h 94"/>
                <a:gd name="T70" fmla="*/ 5 w 46"/>
                <a:gd name="T71" fmla="*/ 34 h 94"/>
                <a:gd name="T72" fmla="*/ 9 w 46"/>
                <a:gd name="T73" fmla="*/ 38 h 94"/>
                <a:gd name="T74" fmla="*/ 16 w 46"/>
                <a:gd name="T75" fmla="*/ 93 h 94"/>
                <a:gd name="T76" fmla="*/ 17 w 46"/>
                <a:gd name="T77" fmla="*/ 94 h 94"/>
                <a:gd name="T78" fmla="*/ 31 w 46"/>
                <a:gd name="T79" fmla="*/ 94 h 94"/>
                <a:gd name="T80" fmla="*/ 31 w 46"/>
                <a:gd name="T81" fmla="*/ 93 h 94"/>
                <a:gd name="T82" fmla="*/ 31 w 46"/>
                <a:gd name="T83" fmla="*/ 60 h 94"/>
                <a:gd name="T84" fmla="*/ 36 w 46"/>
                <a:gd name="T85" fmla="*/ 51 h 94"/>
                <a:gd name="T86" fmla="*/ 38 w 46"/>
                <a:gd name="T87" fmla="*/ 43 h 94"/>
                <a:gd name="T88" fmla="*/ 43 w 46"/>
                <a:gd name="T89" fmla="*/ 38 h 94"/>
                <a:gd name="T90" fmla="*/ 43 w 46"/>
                <a:gd name="T91" fmla="*/ 36 h 94"/>
                <a:gd name="T92" fmla="*/ 45 w 46"/>
                <a:gd name="T93" fmla="*/ 36 h 94"/>
                <a:gd name="T94" fmla="*/ 45 w 46"/>
                <a:gd name="T95" fmla="*/ 34 h 94"/>
                <a:gd name="T96" fmla="*/ 45 w 46"/>
                <a:gd name="T97" fmla="*/ 34 h 94"/>
                <a:gd name="T98" fmla="*/ 43 w 46"/>
                <a:gd name="T99" fmla="*/ 33 h 94"/>
                <a:gd name="T100" fmla="*/ 43 w 46"/>
                <a:gd name="T101" fmla="*/ 33 h 94"/>
                <a:gd name="T102" fmla="*/ 43 w 46"/>
                <a:gd name="T103" fmla="*/ 31 h 94"/>
                <a:gd name="T104" fmla="*/ 45 w 46"/>
                <a:gd name="T105" fmla="*/ 29 h 94"/>
                <a:gd name="T106" fmla="*/ 46 w 46"/>
                <a:gd name="T107" fmla="*/ 29 h 94"/>
                <a:gd name="T108" fmla="*/ 46 w 46"/>
                <a:gd name="T109" fmla="*/ 29 h 94"/>
                <a:gd name="T110" fmla="*/ 45 w 46"/>
                <a:gd name="T111" fmla="*/ 19 h 94"/>
                <a:gd name="T112" fmla="*/ 43 w 46"/>
                <a:gd name="T113" fmla="*/ 15 h 94"/>
                <a:gd name="T114" fmla="*/ 41 w 46"/>
                <a:gd name="T115" fmla="*/ 15 h 94"/>
                <a:gd name="T116" fmla="*/ 43 w 46"/>
                <a:gd name="T117" fmla="*/ 12 h 94"/>
                <a:gd name="T118" fmla="*/ 43 w 46"/>
                <a:gd name="T119"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 h="94">
                  <a:moveTo>
                    <a:pt x="43" y="10"/>
                  </a:moveTo>
                  <a:lnTo>
                    <a:pt x="31" y="0"/>
                  </a:lnTo>
                  <a:lnTo>
                    <a:pt x="29" y="0"/>
                  </a:lnTo>
                  <a:lnTo>
                    <a:pt x="24" y="2"/>
                  </a:lnTo>
                  <a:lnTo>
                    <a:pt x="26" y="3"/>
                  </a:lnTo>
                  <a:lnTo>
                    <a:pt x="28" y="5"/>
                  </a:lnTo>
                  <a:lnTo>
                    <a:pt x="24" y="7"/>
                  </a:lnTo>
                  <a:lnTo>
                    <a:pt x="26" y="7"/>
                  </a:lnTo>
                  <a:lnTo>
                    <a:pt x="26" y="7"/>
                  </a:lnTo>
                  <a:lnTo>
                    <a:pt x="24" y="8"/>
                  </a:lnTo>
                  <a:lnTo>
                    <a:pt x="24" y="8"/>
                  </a:lnTo>
                  <a:lnTo>
                    <a:pt x="24" y="10"/>
                  </a:lnTo>
                  <a:lnTo>
                    <a:pt x="22" y="10"/>
                  </a:lnTo>
                  <a:lnTo>
                    <a:pt x="19" y="14"/>
                  </a:lnTo>
                  <a:lnTo>
                    <a:pt x="19" y="14"/>
                  </a:lnTo>
                  <a:lnTo>
                    <a:pt x="17" y="14"/>
                  </a:lnTo>
                  <a:lnTo>
                    <a:pt x="14" y="14"/>
                  </a:lnTo>
                  <a:lnTo>
                    <a:pt x="12" y="14"/>
                  </a:lnTo>
                  <a:lnTo>
                    <a:pt x="10" y="14"/>
                  </a:lnTo>
                  <a:lnTo>
                    <a:pt x="10" y="14"/>
                  </a:lnTo>
                  <a:lnTo>
                    <a:pt x="7" y="17"/>
                  </a:lnTo>
                  <a:lnTo>
                    <a:pt x="7" y="17"/>
                  </a:lnTo>
                  <a:lnTo>
                    <a:pt x="5" y="17"/>
                  </a:lnTo>
                  <a:lnTo>
                    <a:pt x="5" y="17"/>
                  </a:lnTo>
                  <a:lnTo>
                    <a:pt x="5" y="19"/>
                  </a:lnTo>
                  <a:lnTo>
                    <a:pt x="4" y="20"/>
                  </a:lnTo>
                  <a:lnTo>
                    <a:pt x="4" y="20"/>
                  </a:lnTo>
                  <a:lnTo>
                    <a:pt x="2" y="22"/>
                  </a:lnTo>
                  <a:lnTo>
                    <a:pt x="2" y="24"/>
                  </a:lnTo>
                  <a:lnTo>
                    <a:pt x="0" y="26"/>
                  </a:lnTo>
                  <a:lnTo>
                    <a:pt x="0" y="29"/>
                  </a:lnTo>
                  <a:lnTo>
                    <a:pt x="0" y="31"/>
                  </a:lnTo>
                  <a:lnTo>
                    <a:pt x="2" y="33"/>
                  </a:lnTo>
                  <a:lnTo>
                    <a:pt x="4" y="33"/>
                  </a:lnTo>
                  <a:lnTo>
                    <a:pt x="4" y="33"/>
                  </a:lnTo>
                  <a:lnTo>
                    <a:pt x="5" y="34"/>
                  </a:lnTo>
                  <a:lnTo>
                    <a:pt x="9" y="38"/>
                  </a:lnTo>
                  <a:lnTo>
                    <a:pt x="16" y="93"/>
                  </a:lnTo>
                  <a:lnTo>
                    <a:pt x="17" y="94"/>
                  </a:lnTo>
                  <a:lnTo>
                    <a:pt x="31" y="94"/>
                  </a:lnTo>
                  <a:lnTo>
                    <a:pt x="31" y="93"/>
                  </a:lnTo>
                  <a:lnTo>
                    <a:pt x="31" y="60"/>
                  </a:lnTo>
                  <a:lnTo>
                    <a:pt x="36" y="51"/>
                  </a:lnTo>
                  <a:lnTo>
                    <a:pt x="38" y="43"/>
                  </a:lnTo>
                  <a:lnTo>
                    <a:pt x="43" y="38"/>
                  </a:lnTo>
                  <a:lnTo>
                    <a:pt x="43" y="36"/>
                  </a:lnTo>
                  <a:lnTo>
                    <a:pt x="45" y="36"/>
                  </a:lnTo>
                  <a:lnTo>
                    <a:pt x="45" y="34"/>
                  </a:lnTo>
                  <a:lnTo>
                    <a:pt x="45" y="34"/>
                  </a:lnTo>
                  <a:lnTo>
                    <a:pt x="43" y="33"/>
                  </a:lnTo>
                  <a:lnTo>
                    <a:pt x="43" y="33"/>
                  </a:lnTo>
                  <a:lnTo>
                    <a:pt x="43" y="31"/>
                  </a:lnTo>
                  <a:lnTo>
                    <a:pt x="45" y="29"/>
                  </a:lnTo>
                  <a:lnTo>
                    <a:pt x="46" y="29"/>
                  </a:lnTo>
                  <a:lnTo>
                    <a:pt x="46" y="29"/>
                  </a:lnTo>
                  <a:lnTo>
                    <a:pt x="45" y="19"/>
                  </a:lnTo>
                  <a:lnTo>
                    <a:pt x="43" y="15"/>
                  </a:lnTo>
                  <a:lnTo>
                    <a:pt x="41" y="15"/>
                  </a:lnTo>
                  <a:lnTo>
                    <a:pt x="43" y="12"/>
                  </a:lnTo>
                  <a:lnTo>
                    <a:pt x="43" y="10"/>
                  </a:lnTo>
                </a:path>
              </a:pathLst>
            </a:custGeom>
            <a:noFill/>
            <a:ln w="0" cap="flat">
              <a:solidFill>
                <a:srgbClr val="D71D24"/>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3" name="Freeform 124"/>
            <p:cNvSpPr>
              <a:spLocks/>
            </p:cNvSpPr>
            <p:nvPr/>
          </p:nvSpPr>
          <p:spPr bwMode="auto">
            <a:xfrm>
              <a:off x="675" y="3026"/>
              <a:ext cx="84" cy="95"/>
            </a:xfrm>
            <a:custGeom>
              <a:avLst/>
              <a:gdLst>
                <a:gd name="T0" fmla="*/ 34 w 84"/>
                <a:gd name="T1" fmla="*/ 95 h 95"/>
                <a:gd name="T2" fmla="*/ 32 w 84"/>
                <a:gd name="T3" fmla="*/ 91 h 95"/>
                <a:gd name="T4" fmla="*/ 6 w 84"/>
                <a:gd name="T5" fmla="*/ 64 h 95"/>
                <a:gd name="T6" fmla="*/ 0 w 84"/>
                <a:gd name="T7" fmla="*/ 47 h 95"/>
                <a:gd name="T8" fmla="*/ 1 w 84"/>
                <a:gd name="T9" fmla="*/ 45 h 95"/>
                <a:gd name="T10" fmla="*/ 3 w 84"/>
                <a:gd name="T11" fmla="*/ 43 h 95"/>
                <a:gd name="T12" fmla="*/ 6 w 84"/>
                <a:gd name="T13" fmla="*/ 42 h 95"/>
                <a:gd name="T14" fmla="*/ 6 w 84"/>
                <a:gd name="T15" fmla="*/ 31 h 95"/>
                <a:gd name="T16" fmla="*/ 8 w 84"/>
                <a:gd name="T17" fmla="*/ 31 h 95"/>
                <a:gd name="T18" fmla="*/ 10 w 84"/>
                <a:gd name="T19" fmla="*/ 33 h 95"/>
                <a:gd name="T20" fmla="*/ 12 w 84"/>
                <a:gd name="T21" fmla="*/ 33 h 95"/>
                <a:gd name="T22" fmla="*/ 15 w 84"/>
                <a:gd name="T23" fmla="*/ 33 h 95"/>
                <a:gd name="T24" fmla="*/ 15 w 84"/>
                <a:gd name="T25" fmla="*/ 33 h 95"/>
                <a:gd name="T26" fmla="*/ 15 w 84"/>
                <a:gd name="T27" fmla="*/ 31 h 95"/>
                <a:gd name="T28" fmla="*/ 12 w 84"/>
                <a:gd name="T29" fmla="*/ 31 h 95"/>
                <a:gd name="T30" fmla="*/ 8 w 84"/>
                <a:gd name="T31" fmla="*/ 28 h 95"/>
                <a:gd name="T32" fmla="*/ 8 w 84"/>
                <a:gd name="T33" fmla="*/ 26 h 95"/>
                <a:gd name="T34" fmla="*/ 8 w 84"/>
                <a:gd name="T35" fmla="*/ 26 h 95"/>
                <a:gd name="T36" fmla="*/ 10 w 84"/>
                <a:gd name="T37" fmla="*/ 26 h 95"/>
                <a:gd name="T38" fmla="*/ 12 w 84"/>
                <a:gd name="T39" fmla="*/ 24 h 95"/>
                <a:gd name="T40" fmla="*/ 10 w 84"/>
                <a:gd name="T41" fmla="*/ 19 h 95"/>
                <a:gd name="T42" fmla="*/ 37 w 84"/>
                <a:gd name="T43" fmla="*/ 17 h 95"/>
                <a:gd name="T44" fmla="*/ 37 w 84"/>
                <a:gd name="T45" fmla="*/ 17 h 95"/>
                <a:gd name="T46" fmla="*/ 36 w 84"/>
                <a:gd name="T47" fmla="*/ 4 h 95"/>
                <a:gd name="T48" fmla="*/ 37 w 84"/>
                <a:gd name="T49" fmla="*/ 0 h 95"/>
                <a:gd name="T50" fmla="*/ 65 w 84"/>
                <a:gd name="T51" fmla="*/ 0 h 95"/>
                <a:gd name="T52" fmla="*/ 68 w 84"/>
                <a:gd name="T53" fmla="*/ 2 h 95"/>
                <a:gd name="T54" fmla="*/ 66 w 84"/>
                <a:gd name="T55" fmla="*/ 5 h 95"/>
                <a:gd name="T56" fmla="*/ 66 w 84"/>
                <a:gd name="T57" fmla="*/ 16 h 95"/>
                <a:gd name="T58" fmla="*/ 68 w 84"/>
                <a:gd name="T59" fmla="*/ 17 h 95"/>
                <a:gd name="T60" fmla="*/ 73 w 84"/>
                <a:gd name="T61" fmla="*/ 11 h 95"/>
                <a:gd name="T62" fmla="*/ 80 w 84"/>
                <a:gd name="T63" fmla="*/ 12 h 95"/>
                <a:gd name="T64" fmla="*/ 84 w 84"/>
                <a:gd name="T65" fmla="*/ 16 h 95"/>
                <a:gd name="T66" fmla="*/ 84 w 84"/>
                <a:gd name="T67" fmla="*/ 23 h 95"/>
                <a:gd name="T68" fmla="*/ 78 w 84"/>
                <a:gd name="T69" fmla="*/ 31 h 95"/>
                <a:gd name="T70" fmla="*/ 78 w 84"/>
                <a:gd name="T71" fmla="*/ 35 h 95"/>
                <a:gd name="T72" fmla="*/ 84 w 84"/>
                <a:gd name="T73" fmla="*/ 47 h 95"/>
                <a:gd name="T74" fmla="*/ 80 w 84"/>
                <a:gd name="T75" fmla="*/ 71 h 95"/>
                <a:gd name="T76" fmla="*/ 75 w 84"/>
                <a:gd name="T77" fmla="*/ 73 h 95"/>
                <a:gd name="T78" fmla="*/ 70 w 84"/>
                <a:gd name="T79" fmla="*/ 67 h 95"/>
                <a:gd name="T80" fmla="*/ 63 w 84"/>
                <a:gd name="T81" fmla="*/ 67 h 95"/>
                <a:gd name="T82" fmla="*/ 60 w 84"/>
                <a:gd name="T83" fmla="*/ 64 h 95"/>
                <a:gd name="T84" fmla="*/ 58 w 84"/>
                <a:gd name="T85" fmla="*/ 64 h 95"/>
                <a:gd name="T86" fmla="*/ 53 w 84"/>
                <a:gd name="T87" fmla="*/ 69 h 95"/>
                <a:gd name="T88" fmla="*/ 44 w 84"/>
                <a:gd name="T89" fmla="*/ 74 h 95"/>
                <a:gd name="T90" fmla="*/ 42 w 84"/>
                <a:gd name="T91" fmla="*/ 76 h 95"/>
                <a:gd name="T92" fmla="*/ 42 w 84"/>
                <a:gd name="T93" fmla="*/ 79 h 95"/>
                <a:gd name="T94" fmla="*/ 44 w 84"/>
                <a:gd name="T95" fmla="*/ 86 h 95"/>
                <a:gd name="T96" fmla="*/ 42 w 84"/>
                <a:gd name="T97" fmla="*/ 88 h 95"/>
                <a:gd name="T98" fmla="*/ 39 w 84"/>
                <a:gd name="T99" fmla="*/ 88 h 95"/>
                <a:gd name="T100" fmla="*/ 37 w 84"/>
                <a:gd name="T101" fmla="*/ 90 h 95"/>
                <a:gd name="T102" fmla="*/ 36 w 84"/>
                <a:gd name="T103" fmla="*/ 91 h 95"/>
                <a:gd name="T104" fmla="*/ 34 w 84"/>
                <a:gd name="T105"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4" h="95">
                  <a:moveTo>
                    <a:pt x="34" y="95"/>
                  </a:moveTo>
                  <a:lnTo>
                    <a:pt x="32" y="91"/>
                  </a:lnTo>
                  <a:lnTo>
                    <a:pt x="6" y="64"/>
                  </a:lnTo>
                  <a:lnTo>
                    <a:pt x="0" y="47"/>
                  </a:lnTo>
                  <a:lnTo>
                    <a:pt x="1" y="45"/>
                  </a:lnTo>
                  <a:lnTo>
                    <a:pt x="3" y="43"/>
                  </a:lnTo>
                  <a:lnTo>
                    <a:pt x="6" y="42"/>
                  </a:lnTo>
                  <a:lnTo>
                    <a:pt x="6" y="31"/>
                  </a:lnTo>
                  <a:lnTo>
                    <a:pt x="8" y="31"/>
                  </a:lnTo>
                  <a:lnTo>
                    <a:pt x="10" y="33"/>
                  </a:lnTo>
                  <a:lnTo>
                    <a:pt x="12" y="33"/>
                  </a:lnTo>
                  <a:lnTo>
                    <a:pt x="15" y="33"/>
                  </a:lnTo>
                  <a:lnTo>
                    <a:pt x="15" y="33"/>
                  </a:lnTo>
                  <a:lnTo>
                    <a:pt x="15" y="31"/>
                  </a:lnTo>
                  <a:lnTo>
                    <a:pt x="12" y="31"/>
                  </a:lnTo>
                  <a:lnTo>
                    <a:pt x="8" y="28"/>
                  </a:lnTo>
                  <a:lnTo>
                    <a:pt x="8" y="26"/>
                  </a:lnTo>
                  <a:lnTo>
                    <a:pt x="8" y="26"/>
                  </a:lnTo>
                  <a:lnTo>
                    <a:pt x="10" y="26"/>
                  </a:lnTo>
                  <a:lnTo>
                    <a:pt x="12" y="24"/>
                  </a:lnTo>
                  <a:lnTo>
                    <a:pt x="10" y="19"/>
                  </a:lnTo>
                  <a:lnTo>
                    <a:pt x="37" y="17"/>
                  </a:lnTo>
                  <a:lnTo>
                    <a:pt x="37" y="17"/>
                  </a:lnTo>
                  <a:lnTo>
                    <a:pt x="36" y="4"/>
                  </a:lnTo>
                  <a:lnTo>
                    <a:pt x="37" y="0"/>
                  </a:lnTo>
                  <a:lnTo>
                    <a:pt x="65" y="0"/>
                  </a:lnTo>
                  <a:lnTo>
                    <a:pt x="68" y="2"/>
                  </a:lnTo>
                  <a:lnTo>
                    <a:pt x="66" y="5"/>
                  </a:lnTo>
                  <a:lnTo>
                    <a:pt x="66" y="16"/>
                  </a:lnTo>
                  <a:lnTo>
                    <a:pt x="68" y="17"/>
                  </a:lnTo>
                  <a:lnTo>
                    <a:pt x="73" y="11"/>
                  </a:lnTo>
                  <a:lnTo>
                    <a:pt x="80" y="12"/>
                  </a:lnTo>
                  <a:lnTo>
                    <a:pt x="84" y="16"/>
                  </a:lnTo>
                  <a:lnTo>
                    <a:pt x="84" y="23"/>
                  </a:lnTo>
                  <a:lnTo>
                    <a:pt x="78" y="31"/>
                  </a:lnTo>
                  <a:lnTo>
                    <a:pt x="78" y="35"/>
                  </a:lnTo>
                  <a:lnTo>
                    <a:pt x="84" y="47"/>
                  </a:lnTo>
                  <a:lnTo>
                    <a:pt x="80" y="71"/>
                  </a:lnTo>
                  <a:lnTo>
                    <a:pt x="75" y="73"/>
                  </a:lnTo>
                  <a:lnTo>
                    <a:pt x="70" y="67"/>
                  </a:lnTo>
                  <a:lnTo>
                    <a:pt x="63" y="67"/>
                  </a:lnTo>
                  <a:lnTo>
                    <a:pt x="60" y="64"/>
                  </a:lnTo>
                  <a:lnTo>
                    <a:pt x="58" y="64"/>
                  </a:lnTo>
                  <a:lnTo>
                    <a:pt x="53" y="69"/>
                  </a:lnTo>
                  <a:lnTo>
                    <a:pt x="44" y="74"/>
                  </a:lnTo>
                  <a:lnTo>
                    <a:pt x="42" y="76"/>
                  </a:lnTo>
                  <a:lnTo>
                    <a:pt x="42" y="79"/>
                  </a:lnTo>
                  <a:lnTo>
                    <a:pt x="44" y="86"/>
                  </a:lnTo>
                  <a:lnTo>
                    <a:pt x="42" y="88"/>
                  </a:lnTo>
                  <a:lnTo>
                    <a:pt x="39" y="88"/>
                  </a:lnTo>
                  <a:lnTo>
                    <a:pt x="37" y="90"/>
                  </a:lnTo>
                  <a:lnTo>
                    <a:pt x="36" y="91"/>
                  </a:lnTo>
                  <a:lnTo>
                    <a:pt x="34" y="9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4" name="Freeform 125"/>
            <p:cNvSpPr>
              <a:spLocks/>
            </p:cNvSpPr>
            <p:nvPr/>
          </p:nvSpPr>
          <p:spPr bwMode="auto">
            <a:xfrm>
              <a:off x="675" y="3026"/>
              <a:ext cx="84" cy="95"/>
            </a:xfrm>
            <a:custGeom>
              <a:avLst/>
              <a:gdLst>
                <a:gd name="T0" fmla="*/ 34 w 84"/>
                <a:gd name="T1" fmla="*/ 95 h 95"/>
                <a:gd name="T2" fmla="*/ 32 w 84"/>
                <a:gd name="T3" fmla="*/ 91 h 95"/>
                <a:gd name="T4" fmla="*/ 6 w 84"/>
                <a:gd name="T5" fmla="*/ 64 h 95"/>
                <a:gd name="T6" fmla="*/ 0 w 84"/>
                <a:gd name="T7" fmla="*/ 47 h 95"/>
                <a:gd name="T8" fmla="*/ 1 w 84"/>
                <a:gd name="T9" fmla="*/ 45 h 95"/>
                <a:gd name="T10" fmla="*/ 3 w 84"/>
                <a:gd name="T11" fmla="*/ 43 h 95"/>
                <a:gd name="T12" fmla="*/ 6 w 84"/>
                <a:gd name="T13" fmla="*/ 42 h 95"/>
                <a:gd name="T14" fmla="*/ 6 w 84"/>
                <a:gd name="T15" fmla="*/ 31 h 95"/>
                <a:gd name="T16" fmla="*/ 8 w 84"/>
                <a:gd name="T17" fmla="*/ 31 h 95"/>
                <a:gd name="T18" fmla="*/ 10 w 84"/>
                <a:gd name="T19" fmla="*/ 33 h 95"/>
                <a:gd name="T20" fmla="*/ 12 w 84"/>
                <a:gd name="T21" fmla="*/ 33 h 95"/>
                <a:gd name="T22" fmla="*/ 15 w 84"/>
                <a:gd name="T23" fmla="*/ 33 h 95"/>
                <a:gd name="T24" fmla="*/ 15 w 84"/>
                <a:gd name="T25" fmla="*/ 33 h 95"/>
                <a:gd name="T26" fmla="*/ 15 w 84"/>
                <a:gd name="T27" fmla="*/ 31 h 95"/>
                <a:gd name="T28" fmla="*/ 12 w 84"/>
                <a:gd name="T29" fmla="*/ 31 h 95"/>
                <a:gd name="T30" fmla="*/ 8 w 84"/>
                <a:gd name="T31" fmla="*/ 28 h 95"/>
                <a:gd name="T32" fmla="*/ 8 w 84"/>
                <a:gd name="T33" fmla="*/ 26 h 95"/>
                <a:gd name="T34" fmla="*/ 8 w 84"/>
                <a:gd name="T35" fmla="*/ 26 h 95"/>
                <a:gd name="T36" fmla="*/ 10 w 84"/>
                <a:gd name="T37" fmla="*/ 26 h 95"/>
                <a:gd name="T38" fmla="*/ 12 w 84"/>
                <a:gd name="T39" fmla="*/ 24 h 95"/>
                <a:gd name="T40" fmla="*/ 10 w 84"/>
                <a:gd name="T41" fmla="*/ 19 h 95"/>
                <a:gd name="T42" fmla="*/ 37 w 84"/>
                <a:gd name="T43" fmla="*/ 17 h 95"/>
                <a:gd name="T44" fmla="*/ 37 w 84"/>
                <a:gd name="T45" fmla="*/ 17 h 95"/>
                <a:gd name="T46" fmla="*/ 36 w 84"/>
                <a:gd name="T47" fmla="*/ 4 h 95"/>
                <a:gd name="T48" fmla="*/ 37 w 84"/>
                <a:gd name="T49" fmla="*/ 0 h 95"/>
                <a:gd name="T50" fmla="*/ 65 w 84"/>
                <a:gd name="T51" fmla="*/ 0 h 95"/>
                <a:gd name="T52" fmla="*/ 68 w 84"/>
                <a:gd name="T53" fmla="*/ 2 h 95"/>
                <a:gd name="T54" fmla="*/ 66 w 84"/>
                <a:gd name="T55" fmla="*/ 5 h 95"/>
                <a:gd name="T56" fmla="*/ 66 w 84"/>
                <a:gd name="T57" fmla="*/ 16 h 95"/>
                <a:gd name="T58" fmla="*/ 68 w 84"/>
                <a:gd name="T59" fmla="*/ 17 h 95"/>
                <a:gd name="T60" fmla="*/ 73 w 84"/>
                <a:gd name="T61" fmla="*/ 11 h 95"/>
                <a:gd name="T62" fmla="*/ 80 w 84"/>
                <a:gd name="T63" fmla="*/ 12 h 95"/>
                <a:gd name="T64" fmla="*/ 84 w 84"/>
                <a:gd name="T65" fmla="*/ 16 h 95"/>
                <a:gd name="T66" fmla="*/ 84 w 84"/>
                <a:gd name="T67" fmla="*/ 23 h 95"/>
                <a:gd name="T68" fmla="*/ 78 w 84"/>
                <a:gd name="T69" fmla="*/ 31 h 95"/>
                <a:gd name="T70" fmla="*/ 78 w 84"/>
                <a:gd name="T71" fmla="*/ 35 h 95"/>
                <a:gd name="T72" fmla="*/ 84 w 84"/>
                <a:gd name="T73" fmla="*/ 47 h 95"/>
                <a:gd name="T74" fmla="*/ 80 w 84"/>
                <a:gd name="T75" fmla="*/ 71 h 95"/>
                <a:gd name="T76" fmla="*/ 75 w 84"/>
                <a:gd name="T77" fmla="*/ 73 h 95"/>
                <a:gd name="T78" fmla="*/ 70 w 84"/>
                <a:gd name="T79" fmla="*/ 67 h 95"/>
                <a:gd name="T80" fmla="*/ 63 w 84"/>
                <a:gd name="T81" fmla="*/ 67 h 95"/>
                <a:gd name="T82" fmla="*/ 60 w 84"/>
                <a:gd name="T83" fmla="*/ 64 h 95"/>
                <a:gd name="T84" fmla="*/ 58 w 84"/>
                <a:gd name="T85" fmla="*/ 64 h 95"/>
                <a:gd name="T86" fmla="*/ 53 w 84"/>
                <a:gd name="T87" fmla="*/ 69 h 95"/>
                <a:gd name="T88" fmla="*/ 44 w 84"/>
                <a:gd name="T89" fmla="*/ 74 h 95"/>
                <a:gd name="T90" fmla="*/ 42 w 84"/>
                <a:gd name="T91" fmla="*/ 76 h 95"/>
                <a:gd name="T92" fmla="*/ 42 w 84"/>
                <a:gd name="T93" fmla="*/ 79 h 95"/>
                <a:gd name="T94" fmla="*/ 44 w 84"/>
                <a:gd name="T95" fmla="*/ 86 h 95"/>
                <a:gd name="T96" fmla="*/ 42 w 84"/>
                <a:gd name="T97" fmla="*/ 88 h 95"/>
                <a:gd name="T98" fmla="*/ 39 w 84"/>
                <a:gd name="T99" fmla="*/ 88 h 95"/>
                <a:gd name="T100" fmla="*/ 37 w 84"/>
                <a:gd name="T101" fmla="*/ 90 h 95"/>
                <a:gd name="T102" fmla="*/ 36 w 84"/>
                <a:gd name="T103" fmla="*/ 91 h 95"/>
                <a:gd name="T104" fmla="*/ 34 w 84"/>
                <a:gd name="T105"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4" h="95">
                  <a:moveTo>
                    <a:pt x="34" y="95"/>
                  </a:moveTo>
                  <a:lnTo>
                    <a:pt x="32" y="91"/>
                  </a:lnTo>
                  <a:lnTo>
                    <a:pt x="6" y="64"/>
                  </a:lnTo>
                  <a:lnTo>
                    <a:pt x="0" y="47"/>
                  </a:lnTo>
                  <a:lnTo>
                    <a:pt x="1" y="45"/>
                  </a:lnTo>
                  <a:lnTo>
                    <a:pt x="3" y="43"/>
                  </a:lnTo>
                  <a:lnTo>
                    <a:pt x="6" y="42"/>
                  </a:lnTo>
                  <a:lnTo>
                    <a:pt x="6" y="31"/>
                  </a:lnTo>
                  <a:lnTo>
                    <a:pt x="8" y="31"/>
                  </a:lnTo>
                  <a:lnTo>
                    <a:pt x="10" y="33"/>
                  </a:lnTo>
                  <a:lnTo>
                    <a:pt x="12" y="33"/>
                  </a:lnTo>
                  <a:lnTo>
                    <a:pt x="15" y="33"/>
                  </a:lnTo>
                  <a:lnTo>
                    <a:pt x="15" y="33"/>
                  </a:lnTo>
                  <a:lnTo>
                    <a:pt x="15" y="31"/>
                  </a:lnTo>
                  <a:lnTo>
                    <a:pt x="12" y="31"/>
                  </a:lnTo>
                  <a:lnTo>
                    <a:pt x="8" y="28"/>
                  </a:lnTo>
                  <a:lnTo>
                    <a:pt x="8" y="26"/>
                  </a:lnTo>
                  <a:lnTo>
                    <a:pt x="8" y="26"/>
                  </a:lnTo>
                  <a:lnTo>
                    <a:pt x="10" y="26"/>
                  </a:lnTo>
                  <a:lnTo>
                    <a:pt x="12" y="24"/>
                  </a:lnTo>
                  <a:lnTo>
                    <a:pt x="10" y="19"/>
                  </a:lnTo>
                  <a:lnTo>
                    <a:pt x="37" y="17"/>
                  </a:lnTo>
                  <a:lnTo>
                    <a:pt x="37" y="17"/>
                  </a:lnTo>
                  <a:lnTo>
                    <a:pt x="36" y="4"/>
                  </a:lnTo>
                  <a:lnTo>
                    <a:pt x="37" y="0"/>
                  </a:lnTo>
                  <a:lnTo>
                    <a:pt x="65" y="0"/>
                  </a:lnTo>
                  <a:lnTo>
                    <a:pt x="68" y="2"/>
                  </a:lnTo>
                  <a:lnTo>
                    <a:pt x="66" y="5"/>
                  </a:lnTo>
                  <a:lnTo>
                    <a:pt x="66" y="16"/>
                  </a:lnTo>
                  <a:lnTo>
                    <a:pt x="68" y="17"/>
                  </a:lnTo>
                  <a:lnTo>
                    <a:pt x="73" y="11"/>
                  </a:lnTo>
                  <a:lnTo>
                    <a:pt x="80" y="12"/>
                  </a:lnTo>
                  <a:lnTo>
                    <a:pt x="84" y="16"/>
                  </a:lnTo>
                  <a:lnTo>
                    <a:pt x="84" y="23"/>
                  </a:lnTo>
                  <a:lnTo>
                    <a:pt x="78" y="31"/>
                  </a:lnTo>
                  <a:lnTo>
                    <a:pt x="78" y="35"/>
                  </a:lnTo>
                  <a:lnTo>
                    <a:pt x="84" y="47"/>
                  </a:lnTo>
                  <a:lnTo>
                    <a:pt x="80" y="71"/>
                  </a:lnTo>
                  <a:lnTo>
                    <a:pt x="75" y="73"/>
                  </a:lnTo>
                  <a:lnTo>
                    <a:pt x="70" y="67"/>
                  </a:lnTo>
                  <a:lnTo>
                    <a:pt x="63" y="67"/>
                  </a:lnTo>
                  <a:lnTo>
                    <a:pt x="60" y="64"/>
                  </a:lnTo>
                  <a:lnTo>
                    <a:pt x="58" y="64"/>
                  </a:lnTo>
                  <a:lnTo>
                    <a:pt x="53" y="69"/>
                  </a:lnTo>
                  <a:lnTo>
                    <a:pt x="44" y="74"/>
                  </a:lnTo>
                  <a:lnTo>
                    <a:pt x="42" y="76"/>
                  </a:lnTo>
                  <a:lnTo>
                    <a:pt x="42" y="79"/>
                  </a:lnTo>
                  <a:lnTo>
                    <a:pt x="44" y="86"/>
                  </a:lnTo>
                  <a:lnTo>
                    <a:pt x="42" y="88"/>
                  </a:lnTo>
                  <a:lnTo>
                    <a:pt x="39" y="88"/>
                  </a:lnTo>
                  <a:lnTo>
                    <a:pt x="37" y="90"/>
                  </a:lnTo>
                  <a:lnTo>
                    <a:pt x="36" y="91"/>
                  </a:lnTo>
                  <a:lnTo>
                    <a:pt x="34" y="9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5" name="Freeform 126"/>
            <p:cNvSpPr>
              <a:spLocks/>
            </p:cNvSpPr>
            <p:nvPr/>
          </p:nvSpPr>
          <p:spPr bwMode="auto">
            <a:xfrm>
              <a:off x="1046" y="2830"/>
              <a:ext cx="232" cy="177"/>
            </a:xfrm>
            <a:custGeom>
              <a:avLst/>
              <a:gdLst>
                <a:gd name="T0" fmla="*/ 48 w 232"/>
                <a:gd name="T1" fmla="*/ 31 h 177"/>
                <a:gd name="T2" fmla="*/ 45 w 232"/>
                <a:gd name="T3" fmla="*/ 33 h 177"/>
                <a:gd name="T4" fmla="*/ 30 w 232"/>
                <a:gd name="T5" fmla="*/ 62 h 177"/>
                <a:gd name="T6" fmla="*/ 24 w 232"/>
                <a:gd name="T7" fmla="*/ 62 h 177"/>
                <a:gd name="T8" fmla="*/ 19 w 232"/>
                <a:gd name="T9" fmla="*/ 69 h 177"/>
                <a:gd name="T10" fmla="*/ 18 w 232"/>
                <a:gd name="T11" fmla="*/ 98 h 177"/>
                <a:gd name="T12" fmla="*/ 12 w 232"/>
                <a:gd name="T13" fmla="*/ 102 h 177"/>
                <a:gd name="T14" fmla="*/ 4 w 232"/>
                <a:gd name="T15" fmla="*/ 102 h 177"/>
                <a:gd name="T16" fmla="*/ 2 w 232"/>
                <a:gd name="T17" fmla="*/ 107 h 177"/>
                <a:gd name="T18" fmla="*/ 2 w 232"/>
                <a:gd name="T19" fmla="*/ 110 h 177"/>
                <a:gd name="T20" fmla="*/ 6 w 232"/>
                <a:gd name="T21" fmla="*/ 112 h 177"/>
                <a:gd name="T22" fmla="*/ 11 w 232"/>
                <a:gd name="T23" fmla="*/ 112 h 177"/>
                <a:gd name="T24" fmla="*/ 16 w 232"/>
                <a:gd name="T25" fmla="*/ 117 h 177"/>
                <a:gd name="T26" fmla="*/ 21 w 232"/>
                <a:gd name="T27" fmla="*/ 124 h 177"/>
                <a:gd name="T28" fmla="*/ 33 w 232"/>
                <a:gd name="T29" fmla="*/ 145 h 177"/>
                <a:gd name="T30" fmla="*/ 42 w 232"/>
                <a:gd name="T31" fmla="*/ 148 h 177"/>
                <a:gd name="T32" fmla="*/ 43 w 232"/>
                <a:gd name="T33" fmla="*/ 160 h 177"/>
                <a:gd name="T34" fmla="*/ 57 w 232"/>
                <a:gd name="T35" fmla="*/ 160 h 177"/>
                <a:gd name="T36" fmla="*/ 74 w 232"/>
                <a:gd name="T37" fmla="*/ 172 h 177"/>
                <a:gd name="T38" fmla="*/ 105 w 232"/>
                <a:gd name="T39" fmla="*/ 174 h 177"/>
                <a:gd name="T40" fmla="*/ 120 w 232"/>
                <a:gd name="T41" fmla="*/ 165 h 177"/>
                <a:gd name="T42" fmla="*/ 138 w 232"/>
                <a:gd name="T43" fmla="*/ 171 h 177"/>
                <a:gd name="T44" fmla="*/ 151 w 232"/>
                <a:gd name="T45" fmla="*/ 164 h 177"/>
                <a:gd name="T46" fmla="*/ 167 w 232"/>
                <a:gd name="T47" fmla="*/ 155 h 177"/>
                <a:gd name="T48" fmla="*/ 230 w 232"/>
                <a:gd name="T49" fmla="*/ 109 h 177"/>
                <a:gd name="T50" fmla="*/ 216 w 232"/>
                <a:gd name="T51" fmla="*/ 107 h 177"/>
                <a:gd name="T52" fmla="*/ 168 w 232"/>
                <a:gd name="T53" fmla="*/ 88 h 177"/>
                <a:gd name="T54" fmla="*/ 160 w 232"/>
                <a:gd name="T55" fmla="*/ 81 h 177"/>
                <a:gd name="T56" fmla="*/ 158 w 232"/>
                <a:gd name="T57" fmla="*/ 79 h 177"/>
                <a:gd name="T58" fmla="*/ 155 w 232"/>
                <a:gd name="T59" fmla="*/ 74 h 177"/>
                <a:gd name="T60" fmla="*/ 151 w 232"/>
                <a:gd name="T61" fmla="*/ 66 h 177"/>
                <a:gd name="T62" fmla="*/ 153 w 232"/>
                <a:gd name="T63" fmla="*/ 62 h 177"/>
                <a:gd name="T64" fmla="*/ 150 w 232"/>
                <a:gd name="T65" fmla="*/ 60 h 177"/>
                <a:gd name="T66" fmla="*/ 144 w 232"/>
                <a:gd name="T67" fmla="*/ 62 h 177"/>
                <a:gd name="T68" fmla="*/ 144 w 232"/>
                <a:gd name="T69" fmla="*/ 62 h 177"/>
                <a:gd name="T70" fmla="*/ 141 w 232"/>
                <a:gd name="T71" fmla="*/ 62 h 177"/>
                <a:gd name="T72" fmla="*/ 136 w 232"/>
                <a:gd name="T73" fmla="*/ 60 h 177"/>
                <a:gd name="T74" fmla="*/ 139 w 232"/>
                <a:gd name="T75" fmla="*/ 50 h 177"/>
                <a:gd name="T76" fmla="*/ 144 w 232"/>
                <a:gd name="T77" fmla="*/ 40 h 177"/>
                <a:gd name="T78" fmla="*/ 136 w 232"/>
                <a:gd name="T79" fmla="*/ 33 h 177"/>
                <a:gd name="T80" fmla="*/ 119 w 232"/>
                <a:gd name="T81" fmla="*/ 12 h 177"/>
                <a:gd name="T82" fmla="*/ 110 w 232"/>
                <a:gd name="T83" fmla="*/ 7 h 177"/>
                <a:gd name="T84" fmla="*/ 105 w 232"/>
                <a:gd name="T85" fmla="*/ 9 h 177"/>
                <a:gd name="T86" fmla="*/ 103 w 232"/>
                <a:gd name="T87" fmla="*/ 7 h 177"/>
                <a:gd name="T88" fmla="*/ 100 w 232"/>
                <a:gd name="T89" fmla="*/ 5 h 177"/>
                <a:gd name="T90" fmla="*/ 98 w 232"/>
                <a:gd name="T91" fmla="*/ 7 h 177"/>
                <a:gd name="T92" fmla="*/ 95 w 232"/>
                <a:gd name="T93" fmla="*/ 7 h 177"/>
                <a:gd name="T94" fmla="*/ 95 w 232"/>
                <a:gd name="T95" fmla="*/ 5 h 177"/>
                <a:gd name="T96" fmla="*/ 91 w 232"/>
                <a:gd name="T97" fmla="*/ 5 h 177"/>
                <a:gd name="T98" fmla="*/ 90 w 232"/>
                <a:gd name="T99" fmla="*/ 7 h 177"/>
                <a:gd name="T100" fmla="*/ 84 w 232"/>
                <a:gd name="T101" fmla="*/ 9 h 177"/>
                <a:gd name="T102" fmla="*/ 79 w 232"/>
                <a:gd name="T103" fmla="*/ 5 h 177"/>
                <a:gd name="T104" fmla="*/ 79 w 232"/>
                <a:gd name="T105" fmla="*/ 4 h 177"/>
                <a:gd name="T106" fmla="*/ 74 w 232"/>
                <a:gd name="T107" fmla="*/ 0 h 177"/>
                <a:gd name="T108" fmla="*/ 66 w 232"/>
                <a:gd name="T109" fmla="*/ 11 h 177"/>
                <a:gd name="T110" fmla="*/ 66 w 232"/>
                <a:gd name="T111" fmla="*/ 7 h 177"/>
                <a:gd name="T112" fmla="*/ 62 w 232"/>
                <a:gd name="T113" fmla="*/ 9 h 177"/>
                <a:gd name="T114" fmla="*/ 60 w 232"/>
                <a:gd name="T115" fmla="*/ 11 h 177"/>
                <a:gd name="T116" fmla="*/ 59 w 232"/>
                <a:gd name="T117" fmla="*/ 11 h 177"/>
                <a:gd name="T118" fmla="*/ 54 w 232"/>
                <a:gd name="T119" fmla="*/ 11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32" h="177">
                  <a:moveTo>
                    <a:pt x="54" y="11"/>
                  </a:moveTo>
                  <a:lnTo>
                    <a:pt x="48" y="31"/>
                  </a:lnTo>
                  <a:lnTo>
                    <a:pt x="47" y="33"/>
                  </a:lnTo>
                  <a:lnTo>
                    <a:pt x="45" y="33"/>
                  </a:lnTo>
                  <a:lnTo>
                    <a:pt x="31" y="50"/>
                  </a:lnTo>
                  <a:lnTo>
                    <a:pt x="30" y="62"/>
                  </a:lnTo>
                  <a:lnTo>
                    <a:pt x="28" y="62"/>
                  </a:lnTo>
                  <a:lnTo>
                    <a:pt x="24" y="62"/>
                  </a:lnTo>
                  <a:lnTo>
                    <a:pt x="23" y="64"/>
                  </a:lnTo>
                  <a:lnTo>
                    <a:pt x="19" y="69"/>
                  </a:lnTo>
                  <a:lnTo>
                    <a:pt x="19" y="69"/>
                  </a:lnTo>
                  <a:lnTo>
                    <a:pt x="18" y="98"/>
                  </a:lnTo>
                  <a:lnTo>
                    <a:pt x="16" y="100"/>
                  </a:lnTo>
                  <a:lnTo>
                    <a:pt x="12" y="102"/>
                  </a:lnTo>
                  <a:lnTo>
                    <a:pt x="6" y="100"/>
                  </a:lnTo>
                  <a:lnTo>
                    <a:pt x="4" y="102"/>
                  </a:lnTo>
                  <a:lnTo>
                    <a:pt x="4" y="105"/>
                  </a:lnTo>
                  <a:lnTo>
                    <a:pt x="2" y="107"/>
                  </a:lnTo>
                  <a:lnTo>
                    <a:pt x="0" y="109"/>
                  </a:lnTo>
                  <a:lnTo>
                    <a:pt x="2" y="110"/>
                  </a:lnTo>
                  <a:lnTo>
                    <a:pt x="4" y="110"/>
                  </a:lnTo>
                  <a:lnTo>
                    <a:pt x="6" y="112"/>
                  </a:lnTo>
                  <a:lnTo>
                    <a:pt x="9" y="112"/>
                  </a:lnTo>
                  <a:lnTo>
                    <a:pt x="11" y="112"/>
                  </a:lnTo>
                  <a:lnTo>
                    <a:pt x="14" y="114"/>
                  </a:lnTo>
                  <a:lnTo>
                    <a:pt x="16" y="117"/>
                  </a:lnTo>
                  <a:lnTo>
                    <a:pt x="16" y="121"/>
                  </a:lnTo>
                  <a:lnTo>
                    <a:pt x="21" y="124"/>
                  </a:lnTo>
                  <a:lnTo>
                    <a:pt x="26" y="128"/>
                  </a:lnTo>
                  <a:lnTo>
                    <a:pt x="33" y="145"/>
                  </a:lnTo>
                  <a:lnTo>
                    <a:pt x="36" y="146"/>
                  </a:lnTo>
                  <a:lnTo>
                    <a:pt x="42" y="148"/>
                  </a:lnTo>
                  <a:lnTo>
                    <a:pt x="45" y="150"/>
                  </a:lnTo>
                  <a:lnTo>
                    <a:pt x="43" y="160"/>
                  </a:lnTo>
                  <a:lnTo>
                    <a:pt x="48" y="162"/>
                  </a:lnTo>
                  <a:lnTo>
                    <a:pt x="57" y="160"/>
                  </a:lnTo>
                  <a:lnTo>
                    <a:pt x="72" y="171"/>
                  </a:lnTo>
                  <a:lnTo>
                    <a:pt x="74" y="172"/>
                  </a:lnTo>
                  <a:lnTo>
                    <a:pt x="98" y="177"/>
                  </a:lnTo>
                  <a:lnTo>
                    <a:pt x="105" y="174"/>
                  </a:lnTo>
                  <a:lnTo>
                    <a:pt x="108" y="169"/>
                  </a:lnTo>
                  <a:lnTo>
                    <a:pt x="120" y="165"/>
                  </a:lnTo>
                  <a:lnTo>
                    <a:pt x="129" y="171"/>
                  </a:lnTo>
                  <a:lnTo>
                    <a:pt x="138" y="171"/>
                  </a:lnTo>
                  <a:lnTo>
                    <a:pt x="138" y="169"/>
                  </a:lnTo>
                  <a:lnTo>
                    <a:pt x="151" y="164"/>
                  </a:lnTo>
                  <a:lnTo>
                    <a:pt x="160" y="158"/>
                  </a:lnTo>
                  <a:lnTo>
                    <a:pt x="167" y="155"/>
                  </a:lnTo>
                  <a:lnTo>
                    <a:pt x="186" y="153"/>
                  </a:lnTo>
                  <a:lnTo>
                    <a:pt x="230" y="109"/>
                  </a:lnTo>
                  <a:lnTo>
                    <a:pt x="232" y="107"/>
                  </a:lnTo>
                  <a:lnTo>
                    <a:pt x="216" y="107"/>
                  </a:lnTo>
                  <a:lnTo>
                    <a:pt x="170" y="91"/>
                  </a:lnTo>
                  <a:lnTo>
                    <a:pt x="168" y="88"/>
                  </a:lnTo>
                  <a:lnTo>
                    <a:pt x="162" y="85"/>
                  </a:lnTo>
                  <a:lnTo>
                    <a:pt x="160" y="81"/>
                  </a:lnTo>
                  <a:lnTo>
                    <a:pt x="158" y="81"/>
                  </a:lnTo>
                  <a:lnTo>
                    <a:pt x="158" y="79"/>
                  </a:lnTo>
                  <a:lnTo>
                    <a:pt x="155" y="76"/>
                  </a:lnTo>
                  <a:lnTo>
                    <a:pt x="155" y="74"/>
                  </a:lnTo>
                  <a:lnTo>
                    <a:pt x="153" y="73"/>
                  </a:lnTo>
                  <a:lnTo>
                    <a:pt x="151" y="66"/>
                  </a:lnTo>
                  <a:lnTo>
                    <a:pt x="151" y="64"/>
                  </a:lnTo>
                  <a:lnTo>
                    <a:pt x="153" y="62"/>
                  </a:lnTo>
                  <a:lnTo>
                    <a:pt x="153" y="62"/>
                  </a:lnTo>
                  <a:lnTo>
                    <a:pt x="150" y="60"/>
                  </a:lnTo>
                  <a:lnTo>
                    <a:pt x="148" y="60"/>
                  </a:lnTo>
                  <a:lnTo>
                    <a:pt x="144" y="62"/>
                  </a:lnTo>
                  <a:lnTo>
                    <a:pt x="144" y="62"/>
                  </a:lnTo>
                  <a:lnTo>
                    <a:pt x="144" y="62"/>
                  </a:lnTo>
                  <a:lnTo>
                    <a:pt x="143" y="62"/>
                  </a:lnTo>
                  <a:lnTo>
                    <a:pt x="141" y="62"/>
                  </a:lnTo>
                  <a:lnTo>
                    <a:pt x="138" y="62"/>
                  </a:lnTo>
                  <a:lnTo>
                    <a:pt x="136" y="60"/>
                  </a:lnTo>
                  <a:lnTo>
                    <a:pt x="136" y="57"/>
                  </a:lnTo>
                  <a:lnTo>
                    <a:pt x="139" y="50"/>
                  </a:lnTo>
                  <a:lnTo>
                    <a:pt x="143" y="42"/>
                  </a:lnTo>
                  <a:lnTo>
                    <a:pt x="144" y="40"/>
                  </a:lnTo>
                  <a:lnTo>
                    <a:pt x="141" y="36"/>
                  </a:lnTo>
                  <a:lnTo>
                    <a:pt x="136" y="33"/>
                  </a:lnTo>
                  <a:lnTo>
                    <a:pt x="134" y="30"/>
                  </a:lnTo>
                  <a:lnTo>
                    <a:pt x="119" y="12"/>
                  </a:lnTo>
                  <a:lnTo>
                    <a:pt x="115" y="12"/>
                  </a:lnTo>
                  <a:lnTo>
                    <a:pt x="110" y="7"/>
                  </a:lnTo>
                  <a:lnTo>
                    <a:pt x="107" y="7"/>
                  </a:lnTo>
                  <a:lnTo>
                    <a:pt x="105" y="9"/>
                  </a:lnTo>
                  <a:lnTo>
                    <a:pt x="105" y="9"/>
                  </a:lnTo>
                  <a:lnTo>
                    <a:pt x="103" y="7"/>
                  </a:lnTo>
                  <a:lnTo>
                    <a:pt x="102" y="7"/>
                  </a:lnTo>
                  <a:lnTo>
                    <a:pt x="100" y="5"/>
                  </a:lnTo>
                  <a:lnTo>
                    <a:pt x="100" y="5"/>
                  </a:lnTo>
                  <a:lnTo>
                    <a:pt x="98" y="7"/>
                  </a:lnTo>
                  <a:lnTo>
                    <a:pt x="96" y="7"/>
                  </a:lnTo>
                  <a:lnTo>
                    <a:pt x="95" y="7"/>
                  </a:lnTo>
                  <a:lnTo>
                    <a:pt x="95" y="7"/>
                  </a:lnTo>
                  <a:lnTo>
                    <a:pt x="95" y="5"/>
                  </a:lnTo>
                  <a:lnTo>
                    <a:pt x="93" y="5"/>
                  </a:lnTo>
                  <a:lnTo>
                    <a:pt x="91" y="5"/>
                  </a:lnTo>
                  <a:lnTo>
                    <a:pt x="91" y="5"/>
                  </a:lnTo>
                  <a:lnTo>
                    <a:pt x="90" y="7"/>
                  </a:lnTo>
                  <a:lnTo>
                    <a:pt x="86" y="7"/>
                  </a:lnTo>
                  <a:lnTo>
                    <a:pt x="84" y="9"/>
                  </a:lnTo>
                  <a:lnTo>
                    <a:pt x="83" y="9"/>
                  </a:lnTo>
                  <a:lnTo>
                    <a:pt x="79" y="5"/>
                  </a:lnTo>
                  <a:lnTo>
                    <a:pt x="79" y="4"/>
                  </a:lnTo>
                  <a:lnTo>
                    <a:pt x="79" y="4"/>
                  </a:lnTo>
                  <a:lnTo>
                    <a:pt x="78" y="4"/>
                  </a:lnTo>
                  <a:lnTo>
                    <a:pt x="74" y="0"/>
                  </a:lnTo>
                  <a:lnTo>
                    <a:pt x="69" y="14"/>
                  </a:lnTo>
                  <a:lnTo>
                    <a:pt x="66" y="11"/>
                  </a:lnTo>
                  <a:lnTo>
                    <a:pt x="66" y="9"/>
                  </a:lnTo>
                  <a:lnTo>
                    <a:pt x="66" y="7"/>
                  </a:lnTo>
                  <a:lnTo>
                    <a:pt x="62" y="7"/>
                  </a:lnTo>
                  <a:lnTo>
                    <a:pt x="62" y="9"/>
                  </a:lnTo>
                  <a:lnTo>
                    <a:pt x="62" y="11"/>
                  </a:lnTo>
                  <a:lnTo>
                    <a:pt x="60" y="11"/>
                  </a:lnTo>
                  <a:lnTo>
                    <a:pt x="60" y="11"/>
                  </a:lnTo>
                  <a:lnTo>
                    <a:pt x="59" y="11"/>
                  </a:lnTo>
                  <a:lnTo>
                    <a:pt x="55" y="11"/>
                  </a:lnTo>
                  <a:lnTo>
                    <a:pt x="54" y="1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6" name="Freeform 127"/>
            <p:cNvSpPr>
              <a:spLocks/>
            </p:cNvSpPr>
            <p:nvPr/>
          </p:nvSpPr>
          <p:spPr bwMode="auto">
            <a:xfrm>
              <a:off x="1046" y="2830"/>
              <a:ext cx="232" cy="177"/>
            </a:xfrm>
            <a:custGeom>
              <a:avLst/>
              <a:gdLst>
                <a:gd name="T0" fmla="*/ 48 w 232"/>
                <a:gd name="T1" fmla="*/ 31 h 177"/>
                <a:gd name="T2" fmla="*/ 45 w 232"/>
                <a:gd name="T3" fmla="*/ 33 h 177"/>
                <a:gd name="T4" fmla="*/ 30 w 232"/>
                <a:gd name="T5" fmla="*/ 62 h 177"/>
                <a:gd name="T6" fmla="*/ 24 w 232"/>
                <a:gd name="T7" fmla="*/ 62 h 177"/>
                <a:gd name="T8" fmla="*/ 19 w 232"/>
                <a:gd name="T9" fmla="*/ 69 h 177"/>
                <a:gd name="T10" fmla="*/ 18 w 232"/>
                <a:gd name="T11" fmla="*/ 98 h 177"/>
                <a:gd name="T12" fmla="*/ 12 w 232"/>
                <a:gd name="T13" fmla="*/ 102 h 177"/>
                <a:gd name="T14" fmla="*/ 4 w 232"/>
                <a:gd name="T15" fmla="*/ 102 h 177"/>
                <a:gd name="T16" fmla="*/ 2 w 232"/>
                <a:gd name="T17" fmla="*/ 107 h 177"/>
                <a:gd name="T18" fmla="*/ 2 w 232"/>
                <a:gd name="T19" fmla="*/ 110 h 177"/>
                <a:gd name="T20" fmla="*/ 6 w 232"/>
                <a:gd name="T21" fmla="*/ 112 h 177"/>
                <a:gd name="T22" fmla="*/ 11 w 232"/>
                <a:gd name="T23" fmla="*/ 112 h 177"/>
                <a:gd name="T24" fmla="*/ 16 w 232"/>
                <a:gd name="T25" fmla="*/ 117 h 177"/>
                <a:gd name="T26" fmla="*/ 21 w 232"/>
                <a:gd name="T27" fmla="*/ 124 h 177"/>
                <a:gd name="T28" fmla="*/ 33 w 232"/>
                <a:gd name="T29" fmla="*/ 145 h 177"/>
                <a:gd name="T30" fmla="*/ 42 w 232"/>
                <a:gd name="T31" fmla="*/ 148 h 177"/>
                <a:gd name="T32" fmla="*/ 43 w 232"/>
                <a:gd name="T33" fmla="*/ 160 h 177"/>
                <a:gd name="T34" fmla="*/ 57 w 232"/>
                <a:gd name="T35" fmla="*/ 160 h 177"/>
                <a:gd name="T36" fmla="*/ 74 w 232"/>
                <a:gd name="T37" fmla="*/ 172 h 177"/>
                <a:gd name="T38" fmla="*/ 105 w 232"/>
                <a:gd name="T39" fmla="*/ 174 h 177"/>
                <a:gd name="T40" fmla="*/ 120 w 232"/>
                <a:gd name="T41" fmla="*/ 165 h 177"/>
                <a:gd name="T42" fmla="*/ 138 w 232"/>
                <a:gd name="T43" fmla="*/ 171 h 177"/>
                <a:gd name="T44" fmla="*/ 151 w 232"/>
                <a:gd name="T45" fmla="*/ 164 h 177"/>
                <a:gd name="T46" fmla="*/ 167 w 232"/>
                <a:gd name="T47" fmla="*/ 155 h 177"/>
                <a:gd name="T48" fmla="*/ 230 w 232"/>
                <a:gd name="T49" fmla="*/ 109 h 177"/>
                <a:gd name="T50" fmla="*/ 216 w 232"/>
                <a:gd name="T51" fmla="*/ 107 h 177"/>
                <a:gd name="T52" fmla="*/ 168 w 232"/>
                <a:gd name="T53" fmla="*/ 88 h 177"/>
                <a:gd name="T54" fmla="*/ 160 w 232"/>
                <a:gd name="T55" fmla="*/ 81 h 177"/>
                <a:gd name="T56" fmla="*/ 158 w 232"/>
                <a:gd name="T57" fmla="*/ 79 h 177"/>
                <a:gd name="T58" fmla="*/ 155 w 232"/>
                <a:gd name="T59" fmla="*/ 74 h 177"/>
                <a:gd name="T60" fmla="*/ 151 w 232"/>
                <a:gd name="T61" fmla="*/ 66 h 177"/>
                <a:gd name="T62" fmla="*/ 153 w 232"/>
                <a:gd name="T63" fmla="*/ 62 h 177"/>
                <a:gd name="T64" fmla="*/ 150 w 232"/>
                <a:gd name="T65" fmla="*/ 60 h 177"/>
                <a:gd name="T66" fmla="*/ 144 w 232"/>
                <a:gd name="T67" fmla="*/ 62 h 177"/>
                <a:gd name="T68" fmla="*/ 144 w 232"/>
                <a:gd name="T69" fmla="*/ 62 h 177"/>
                <a:gd name="T70" fmla="*/ 141 w 232"/>
                <a:gd name="T71" fmla="*/ 62 h 177"/>
                <a:gd name="T72" fmla="*/ 136 w 232"/>
                <a:gd name="T73" fmla="*/ 60 h 177"/>
                <a:gd name="T74" fmla="*/ 139 w 232"/>
                <a:gd name="T75" fmla="*/ 50 h 177"/>
                <a:gd name="T76" fmla="*/ 144 w 232"/>
                <a:gd name="T77" fmla="*/ 40 h 177"/>
                <a:gd name="T78" fmla="*/ 136 w 232"/>
                <a:gd name="T79" fmla="*/ 33 h 177"/>
                <a:gd name="T80" fmla="*/ 119 w 232"/>
                <a:gd name="T81" fmla="*/ 12 h 177"/>
                <a:gd name="T82" fmla="*/ 110 w 232"/>
                <a:gd name="T83" fmla="*/ 7 h 177"/>
                <a:gd name="T84" fmla="*/ 105 w 232"/>
                <a:gd name="T85" fmla="*/ 9 h 177"/>
                <a:gd name="T86" fmla="*/ 103 w 232"/>
                <a:gd name="T87" fmla="*/ 7 h 177"/>
                <a:gd name="T88" fmla="*/ 100 w 232"/>
                <a:gd name="T89" fmla="*/ 5 h 177"/>
                <a:gd name="T90" fmla="*/ 98 w 232"/>
                <a:gd name="T91" fmla="*/ 7 h 177"/>
                <a:gd name="T92" fmla="*/ 95 w 232"/>
                <a:gd name="T93" fmla="*/ 7 h 177"/>
                <a:gd name="T94" fmla="*/ 95 w 232"/>
                <a:gd name="T95" fmla="*/ 5 h 177"/>
                <a:gd name="T96" fmla="*/ 91 w 232"/>
                <a:gd name="T97" fmla="*/ 5 h 177"/>
                <a:gd name="T98" fmla="*/ 90 w 232"/>
                <a:gd name="T99" fmla="*/ 7 h 177"/>
                <a:gd name="T100" fmla="*/ 84 w 232"/>
                <a:gd name="T101" fmla="*/ 9 h 177"/>
                <a:gd name="T102" fmla="*/ 79 w 232"/>
                <a:gd name="T103" fmla="*/ 5 h 177"/>
                <a:gd name="T104" fmla="*/ 79 w 232"/>
                <a:gd name="T105" fmla="*/ 4 h 177"/>
                <a:gd name="T106" fmla="*/ 74 w 232"/>
                <a:gd name="T107" fmla="*/ 0 h 177"/>
                <a:gd name="T108" fmla="*/ 66 w 232"/>
                <a:gd name="T109" fmla="*/ 11 h 177"/>
                <a:gd name="T110" fmla="*/ 66 w 232"/>
                <a:gd name="T111" fmla="*/ 7 h 177"/>
                <a:gd name="T112" fmla="*/ 62 w 232"/>
                <a:gd name="T113" fmla="*/ 9 h 177"/>
                <a:gd name="T114" fmla="*/ 60 w 232"/>
                <a:gd name="T115" fmla="*/ 11 h 177"/>
                <a:gd name="T116" fmla="*/ 59 w 232"/>
                <a:gd name="T117" fmla="*/ 11 h 177"/>
                <a:gd name="T118" fmla="*/ 54 w 232"/>
                <a:gd name="T119" fmla="*/ 11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32" h="177">
                  <a:moveTo>
                    <a:pt x="54" y="11"/>
                  </a:moveTo>
                  <a:lnTo>
                    <a:pt x="48" y="31"/>
                  </a:lnTo>
                  <a:lnTo>
                    <a:pt x="47" y="33"/>
                  </a:lnTo>
                  <a:lnTo>
                    <a:pt x="45" y="33"/>
                  </a:lnTo>
                  <a:lnTo>
                    <a:pt x="31" y="50"/>
                  </a:lnTo>
                  <a:lnTo>
                    <a:pt x="30" y="62"/>
                  </a:lnTo>
                  <a:lnTo>
                    <a:pt x="28" y="62"/>
                  </a:lnTo>
                  <a:lnTo>
                    <a:pt x="24" y="62"/>
                  </a:lnTo>
                  <a:lnTo>
                    <a:pt x="23" y="64"/>
                  </a:lnTo>
                  <a:lnTo>
                    <a:pt x="19" y="69"/>
                  </a:lnTo>
                  <a:lnTo>
                    <a:pt x="19" y="69"/>
                  </a:lnTo>
                  <a:lnTo>
                    <a:pt x="18" y="98"/>
                  </a:lnTo>
                  <a:lnTo>
                    <a:pt x="16" y="100"/>
                  </a:lnTo>
                  <a:lnTo>
                    <a:pt x="12" y="102"/>
                  </a:lnTo>
                  <a:lnTo>
                    <a:pt x="6" y="100"/>
                  </a:lnTo>
                  <a:lnTo>
                    <a:pt x="4" y="102"/>
                  </a:lnTo>
                  <a:lnTo>
                    <a:pt x="4" y="105"/>
                  </a:lnTo>
                  <a:lnTo>
                    <a:pt x="2" y="107"/>
                  </a:lnTo>
                  <a:lnTo>
                    <a:pt x="0" y="109"/>
                  </a:lnTo>
                  <a:lnTo>
                    <a:pt x="2" y="110"/>
                  </a:lnTo>
                  <a:lnTo>
                    <a:pt x="4" y="110"/>
                  </a:lnTo>
                  <a:lnTo>
                    <a:pt x="6" y="112"/>
                  </a:lnTo>
                  <a:lnTo>
                    <a:pt x="9" y="112"/>
                  </a:lnTo>
                  <a:lnTo>
                    <a:pt x="11" y="112"/>
                  </a:lnTo>
                  <a:lnTo>
                    <a:pt x="14" y="114"/>
                  </a:lnTo>
                  <a:lnTo>
                    <a:pt x="16" y="117"/>
                  </a:lnTo>
                  <a:lnTo>
                    <a:pt x="16" y="121"/>
                  </a:lnTo>
                  <a:lnTo>
                    <a:pt x="21" y="124"/>
                  </a:lnTo>
                  <a:lnTo>
                    <a:pt x="26" y="128"/>
                  </a:lnTo>
                  <a:lnTo>
                    <a:pt x="33" y="145"/>
                  </a:lnTo>
                  <a:lnTo>
                    <a:pt x="36" y="146"/>
                  </a:lnTo>
                  <a:lnTo>
                    <a:pt x="42" y="148"/>
                  </a:lnTo>
                  <a:lnTo>
                    <a:pt x="45" y="150"/>
                  </a:lnTo>
                  <a:lnTo>
                    <a:pt x="43" y="160"/>
                  </a:lnTo>
                  <a:lnTo>
                    <a:pt x="48" y="162"/>
                  </a:lnTo>
                  <a:lnTo>
                    <a:pt x="57" y="160"/>
                  </a:lnTo>
                  <a:lnTo>
                    <a:pt x="72" y="171"/>
                  </a:lnTo>
                  <a:lnTo>
                    <a:pt x="74" y="172"/>
                  </a:lnTo>
                  <a:lnTo>
                    <a:pt x="98" y="177"/>
                  </a:lnTo>
                  <a:lnTo>
                    <a:pt x="105" y="174"/>
                  </a:lnTo>
                  <a:lnTo>
                    <a:pt x="108" y="169"/>
                  </a:lnTo>
                  <a:lnTo>
                    <a:pt x="120" y="165"/>
                  </a:lnTo>
                  <a:lnTo>
                    <a:pt x="129" y="171"/>
                  </a:lnTo>
                  <a:lnTo>
                    <a:pt x="138" y="171"/>
                  </a:lnTo>
                  <a:lnTo>
                    <a:pt x="138" y="169"/>
                  </a:lnTo>
                  <a:lnTo>
                    <a:pt x="151" y="164"/>
                  </a:lnTo>
                  <a:lnTo>
                    <a:pt x="160" y="158"/>
                  </a:lnTo>
                  <a:lnTo>
                    <a:pt x="167" y="155"/>
                  </a:lnTo>
                  <a:lnTo>
                    <a:pt x="186" y="153"/>
                  </a:lnTo>
                  <a:lnTo>
                    <a:pt x="230" y="109"/>
                  </a:lnTo>
                  <a:lnTo>
                    <a:pt x="232" y="107"/>
                  </a:lnTo>
                  <a:lnTo>
                    <a:pt x="216" y="107"/>
                  </a:lnTo>
                  <a:lnTo>
                    <a:pt x="170" y="91"/>
                  </a:lnTo>
                  <a:lnTo>
                    <a:pt x="168" y="88"/>
                  </a:lnTo>
                  <a:lnTo>
                    <a:pt x="162" y="85"/>
                  </a:lnTo>
                  <a:lnTo>
                    <a:pt x="160" y="81"/>
                  </a:lnTo>
                  <a:lnTo>
                    <a:pt x="158" y="81"/>
                  </a:lnTo>
                  <a:lnTo>
                    <a:pt x="158" y="79"/>
                  </a:lnTo>
                  <a:lnTo>
                    <a:pt x="155" y="76"/>
                  </a:lnTo>
                  <a:lnTo>
                    <a:pt x="155" y="74"/>
                  </a:lnTo>
                  <a:lnTo>
                    <a:pt x="153" y="73"/>
                  </a:lnTo>
                  <a:lnTo>
                    <a:pt x="151" y="66"/>
                  </a:lnTo>
                  <a:lnTo>
                    <a:pt x="151" y="64"/>
                  </a:lnTo>
                  <a:lnTo>
                    <a:pt x="153" y="62"/>
                  </a:lnTo>
                  <a:lnTo>
                    <a:pt x="153" y="62"/>
                  </a:lnTo>
                  <a:lnTo>
                    <a:pt x="150" y="60"/>
                  </a:lnTo>
                  <a:lnTo>
                    <a:pt x="148" y="60"/>
                  </a:lnTo>
                  <a:lnTo>
                    <a:pt x="144" y="62"/>
                  </a:lnTo>
                  <a:lnTo>
                    <a:pt x="144" y="62"/>
                  </a:lnTo>
                  <a:lnTo>
                    <a:pt x="144" y="62"/>
                  </a:lnTo>
                  <a:lnTo>
                    <a:pt x="143" y="62"/>
                  </a:lnTo>
                  <a:lnTo>
                    <a:pt x="141" y="62"/>
                  </a:lnTo>
                  <a:lnTo>
                    <a:pt x="138" y="62"/>
                  </a:lnTo>
                  <a:lnTo>
                    <a:pt x="136" y="60"/>
                  </a:lnTo>
                  <a:lnTo>
                    <a:pt x="136" y="57"/>
                  </a:lnTo>
                  <a:lnTo>
                    <a:pt x="139" y="50"/>
                  </a:lnTo>
                  <a:lnTo>
                    <a:pt x="143" y="42"/>
                  </a:lnTo>
                  <a:lnTo>
                    <a:pt x="144" y="40"/>
                  </a:lnTo>
                  <a:lnTo>
                    <a:pt x="141" y="36"/>
                  </a:lnTo>
                  <a:lnTo>
                    <a:pt x="136" y="33"/>
                  </a:lnTo>
                  <a:lnTo>
                    <a:pt x="134" y="30"/>
                  </a:lnTo>
                  <a:lnTo>
                    <a:pt x="119" y="12"/>
                  </a:lnTo>
                  <a:lnTo>
                    <a:pt x="115" y="12"/>
                  </a:lnTo>
                  <a:lnTo>
                    <a:pt x="110" y="7"/>
                  </a:lnTo>
                  <a:lnTo>
                    <a:pt x="107" y="7"/>
                  </a:lnTo>
                  <a:lnTo>
                    <a:pt x="105" y="9"/>
                  </a:lnTo>
                  <a:lnTo>
                    <a:pt x="105" y="9"/>
                  </a:lnTo>
                  <a:lnTo>
                    <a:pt x="103" y="7"/>
                  </a:lnTo>
                  <a:lnTo>
                    <a:pt x="102" y="7"/>
                  </a:lnTo>
                  <a:lnTo>
                    <a:pt x="100" y="5"/>
                  </a:lnTo>
                  <a:lnTo>
                    <a:pt x="100" y="5"/>
                  </a:lnTo>
                  <a:lnTo>
                    <a:pt x="98" y="7"/>
                  </a:lnTo>
                  <a:lnTo>
                    <a:pt x="96" y="7"/>
                  </a:lnTo>
                  <a:lnTo>
                    <a:pt x="95" y="7"/>
                  </a:lnTo>
                  <a:lnTo>
                    <a:pt x="95" y="7"/>
                  </a:lnTo>
                  <a:lnTo>
                    <a:pt x="95" y="5"/>
                  </a:lnTo>
                  <a:lnTo>
                    <a:pt x="93" y="5"/>
                  </a:lnTo>
                  <a:lnTo>
                    <a:pt x="91" y="5"/>
                  </a:lnTo>
                  <a:lnTo>
                    <a:pt x="91" y="5"/>
                  </a:lnTo>
                  <a:lnTo>
                    <a:pt x="90" y="7"/>
                  </a:lnTo>
                  <a:lnTo>
                    <a:pt x="86" y="7"/>
                  </a:lnTo>
                  <a:lnTo>
                    <a:pt x="84" y="9"/>
                  </a:lnTo>
                  <a:lnTo>
                    <a:pt x="83" y="9"/>
                  </a:lnTo>
                  <a:lnTo>
                    <a:pt x="79" y="5"/>
                  </a:lnTo>
                  <a:lnTo>
                    <a:pt x="79" y="4"/>
                  </a:lnTo>
                  <a:lnTo>
                    <a:pt x="79" y="4"/>
                  </a:lnTo>
                  <a:lnTo>
                    <a:pt x="78" y="4"/>
                  </a:lnTo>
                  <a:lnTo>
                    <a:pt x="74" y="0"/>
                  </a:lnTo>
                  <a:lnTo>
                    <a:pt x="69" y="14"/>
                  </a:lnTo>
                  <a:lnTo>
                    <a:pt x="66" y="11"/>
                  </a:lnTo>
                  <a:lnTo>
                    <a:pt x="66" y="9"/>
                  </a:lnTo>
                  <a:lnTo>
                    <a:pt x="66" y="7"/>
                  </a:lnTo>
                  <a:lnTo>
                    <a:pt x="62" y="7"/>
                  </a:lnTo>
                  <a:lnTo>
                    <a:pt x="62" y="9"/>
                  </a:lnTo>
                  <a:lnTo>
                    <a:pt x="62" y="11"/>
                  </a:lnTo>
                  <a:lnTo>
                    <a:pt x="60" y="11"/>
                  </a:lnTo>
                  <a:lnTo>
                    <a:pt x="60" y="11"/>
                  </a:lnTo>
                  <a:lnTo>
                    <a:pt x="59" y="11"/>
                  </a:lnTo>
                  <a:lnTo>
                    <a:pt x="55" y="11"/>
                  </a:lnTo>
                  <a:lnTo>
                    <a:pt x="54" y="1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7" name="Freeform 128"/>
            <p:cNvSpPr>
              <a:spLocks/>
            </p:cNvSpPr>
            <p:nvPr/>
          </p:nvSpPr>
          <p:spPr bwMode="auto">
            <a:xfrm>
              <a:off x="1000" y="3222"/>
              <a:ext cx="165" cy="263"/>
            </a:xfrm>
            <a:custGeom>
              <a:avLst/>
              <a:gdLst>
                <a:gd name="T0" fmla="*/ 165 w 165"/>
                <a:gd name="T1" fmla="*/ 2 h 263"/>
                <a:gd name="T2" fmla="*/ 158 w 165"/>
                <a:gd name="T3" fmla="*/ 21 h 263"/>
                <a:gd name="T4" fmla="*/ 160 w 165"/>
                <a:gd name="T5" fmla="*/ 40 h 263"/>
                <a:gd name="T6" fmla="*/ 160 w 165"/>
                <a:gd name="T7" fmla="*/ 59 h 263"/>
                <a:gd name="T8" fmla="*/ 163 w 165"/>
                <a:gd name="T9" fmla="*/ 60 h 263"/>
                <a:gd name="T10" fmla="*/ 163 w 165"/>
                <a:gd name="T11" fmla="*/ 64 h 263"/>
                <a:gd name="T12" fmla="*/ 160 w 165"/>
                <a:gd name="T13" fmla="*/ 74 h 263"/>
                <a:gd name="T14" fmla="*/ 158 w 165"/>
                <a:gd name="T15" fmla="*/ 81 h 263"/>
                <a:gd name="T16" fmla="*/ 149 w 165"/>
                <a:gd name="T17" fmla="*/ 93 h 263"/>
                <a:gd name="T18" fmla="*/ 137 w 165"/>
                <a:gd name="T19" fmla="*/ 103 h 263"/>
                <a:gd name="T20" fmla="*/ 105 w 165"/>
                <a:gd name="T21" fmla="*/ 119 h 263"/>
                <a:gd name="T22" fmla="*/ 101 w 165"/>
                <a:gd name="T23" fmla="*/ 122 h 263"/>
                <a:gd name="T24" fmla="*/ 94 w 165"/>
                <a:gd name="T25" fmla="*/ 133 h 263"/>
                <a:gd name="T26" fmla="*/ 91 w 165"/>
                <a:gd name="T27" fmla="*/ 134 h 263"/>
                <a:gd name="T28" fmla="*/ 72 w 165"/>
                <a:gd name="T29" fmla="*/ 150 h 263"/>
                <a:gd name="T30" fmla="*/ 76 w 165"/>
                <a:gd name="T31" fmla="*/ 165 h 263"/>
                <a:gd name="T32" fmla="*/ 81 w 165"/>
                <a:gd name="T33" fmla="*/ 188 h 263"/>
                <a:gd name="T34" fmla="*/ 79 w 165"/>
                <a:gd name="T35" fmla="*/ 217 h 263"/>
                <a:gd name="T36" fmla="*/ 82 w 165"/>
                <a:gd name="T37" fmla="*/ 215 h 263"/>
                <a:gd name="T38" fmla="*/ 72 w 165"/>
                <a:gd name="T39" fmla="*/ 231 h 263"/>
                <a:gd name="T40" fmla="*/ 45 w 165"/>
                <a:gd name="T41" fmla="*/ 243 h 263"/>
                <a:gd name="T42" fmla="*/ 41 w 165"/>
                <a:gd name="T43" fmla="*/ 257 h 263"/>
                <a:gd name="T44" fmla="*/ 43 w 165"/>
                <a:gd name="T45" fmla="*/ 263 h 263"/>
                <a:gd name="T46" fmla="*/ 24 w 165"/>
                <a:gd name="T47" fmla="*/ 195 h 263"/>
                <a:gd name="T48" fmla="*/ 26 w 165"/>
                <a:gd name="T49" fmla="*/ 184 h 263"/>
                <a:gd name="T50" fmla="*/ 41 w 165"/>
                <a:gd name="T51" fmla="*/ 134 h 263"/>
                <a:gd name="T52" fmla="*/ 43 w 165"/>
                <a:gd name="T53" fmla="*/ 97 h 263"/>
                <a:gd name="T54" fmla="*/ 4 w 165"/>
                <a:gd name="T55" fmla="*/ 86 h 263"/>
                <a:gd name="T56" fmla="*/ 0 w 165"/>
                <a:gd name="T57" fmla="*/ 73 h 263"/>
                <a:gd name="T58" fmla="*/ 50 w 165"/>
                <a:gd name="T59" fmla="*/ 57 h 263"/>
                <a:gd name="T60" fmla="*/ 57 w 165"/>
                <a:gd name="T61" fmla="*/ 64 h 263"/>
                <a:gd name="T62" fmla="*/ 69 w 165"/>
                <a:gd name="T63" fmla="*/ 64 h 263"/>
                <a:gd name="T64" fmla="*/ 69 w 165"/>
                <a:gd name="T65" fmla="*/ 79 h 263"/>
                <a:gd name="T66" fmla="*/ 67 w 165"/>
                <a:gd name="T67" fmla="*/ 85 h 263"/>
                <a:gd name="T68" fmla="*/ 70 w 165"/>
                <a:gd name="T69" fmla="*/ 91 h 263"/>
                <a:gd name="T70" fmla="*/ 77 w 165"/>
                <a:gd name="T71" fmla="*/ 100 h 263"/>
                <a:gd name="T72" fmla="*/ 77 w 165"/>
                <a:gd name="T73" fmla="*/ 103 h 263"/>
                <a:gd name="T74" fmla="*/ 82 w 165"/>
                <a:gd name="T75" fmla="*/ 103 h 263"/>
                <a:gd name="T76" fmla="*/ 81 w 165"/>
                <a:gd name="T77" fmla="*/ 97 h 263"/>
                <a:gd name="T78" fmla="*/ 81 w 165"/>
                <a:gd name="T79" fmla="*/ 91 h 263"/>
                <a:gd name="T80" fmla="*/ 89 w 165"/>
                <a:gd name="T81" fmla="*/ 86 h 263"/>
                <a:gd name="T82" fmla="*/ 89 w 165"/>
                <a:gd name="T83" fmla="*/ 74 h 263"/>
                <a:gd name="T84" fmla="*/ 76 w 165"/>
                <a:gd name="T85" fmla="*/ 47 h 263"/>
                <a:gd name="T86" fmla="*/ 72 w 165"/>
                <a:gd name="T87" fmla="*/ 33 h 263"/>
                <a:gd name="T88" fmla="*/ 89 w 165"/>
                <a:gd name="T89" fmla="*/ 18 h 263"/>
                <a:gd name="T90" fmla="*/ 94 w 165"/>
                <a:gd name="T91" fmla="*/ 16 h 263"/>
                <a:gd name="T92" fmla="*/ 101 w 165"/>
                <a:gd name="T93" fmla="*/ 19 h 263"/>
                <a:gd name="T94" fmla="*/ 118 w 165"/>
                <a:gd name="T95" fmla="*/ 16 h 263"/>
                <a:gd name="T96" fmla="*/ 129 w 165"/>
                <a:gd name="T97" fmla="*/ 12 h 263"/>
                <a:gd name="T98" fmla="*/ 153 w 165"/>
                <a:gd name="T99" fmla="*/ 7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5" h="263">
                  <a:moveTo>
                    <a:pt x="163" y="0"/>
                  </a:moveTo>
                  <a:lnTo>
                    <a:pt x="163" y="2"/>
                  </a:lnTo>
                  <a:lnTo>
                    <a:pt x="165" y="2"/>
                  </a:lnTo>
                  <a:lnTo>
                    <a:pt x="163" y="4"/>
                  </a:lnTo>
                  <a:lnTo>
                    <a:pt x="165" y="9"/>
                  </a:lnTo>
                  <a:lnTo>
                    <a:pt x="158" y="21"/>
                  </a:lnTo>
                  <a:lnTo>
                    <a:pt x="160" y="36"/>
                  </a:lnTo>
                  <a:lnTo>
                    <a:pt x="158" y="38"/>
                  </a:lnTo>
                  <a:lnTo>
                    <a:pt x="160" y="40"/>
                  </a:lnTo>
                  <a:lnTo>
                    <a:pt x="160" y="40"/>
                  </a:lnTo>
                  <a:lnTo>
                    <a:pt x="160" y="55"/>
                  </a:lnTo>
                  <a:lnTo>
                    <a:pt x="160" y="59"/>
                  </a:lnTo>
                  <a:lnTo>
                    <a:pt x="161" y="59"/>
                  </a:lnTo>
                  <a:lnTo>
                    <a:pt x="161" y="59"/>
                  </a:lnTo>
                  <a:lnTo>
                    <a:pt x="163" y="60"/>
                  </a:lnTo>
                  <a:lnTo>
                    <a:pt x="161" y="62"/>
                  </a:lnTo>
                  <a:lnTo>
                    <a:pt x="163" y="62"/>
                  </a:lnTo>
                  <a:lnTo>
                    <a:pt x="163" y="64"/>
                  </a:lnTo>
                  <a:lnTo>
                    <a:pt x="163" y="66"/>
                  </a:lnTo>
                  <a:lnTo>
                    <a:pt x="161" y="71"/>
                  </a:lnTo>
                  <a:lnTo>
                    <a:pt x="160" y="74"/>
                  </a:lnTo>
                  <a:lnTo>
                    <a:pt x="161" y="74"/>
                  </a:lnTo>
                  <a:lnTo>
                    <a:pt x="160" y="79"/>
                  </a:lnTo>
                  <a:lnTo>
                    <a:pt x="158" y="81"/>
                  </a:lnTo>
                  <a:lnTo>
                    <a:pt x="153" y="88"/>
                  </a:lnTo>
                  <a:lnTo>
                    <a:pt x="148" y="91"/>
                  </a:lnTo>
                  <a:lnTo>
                    <a:pt x="149" y="93"/>
                  </a:lnTo>
                  <a:lnTo>
                    <a:pt x="148" y="95"/>
                  </a:lnTo>
                  <a:lnTo>
                    <a:pt x="139" y="100"/>
                  </a:lnTo>
                  <a:lnTo>
                    <a:pt x="137" y="103"/>
                  </a:lnTo>
                  <a:lnTo>
                    <a:pt x="134" y="105"/>
                  </a:lnTo>
                  <a:lnTo>
                    <a:pt x="129" y="105"/>
                  </a:lnTo>
                  <a:lnTo>
                    <a:pt x="105" y="119"/>
                  </a:lnTo>
                  <a:lnTo>
                    <a:pt x="105" y="121"/>
                  </a:lnTo>
                  <a:lnTo>
                    <a:pt x="103" y="122"/>
                  </a:lnTo>
                  <a:lnTo>
                    <a:pt x="101" y="122"/>
                  </a:lnTo>
                  <a:lnTo>
                    <a:pt x="100" y="122"/>
                  </a:lnTo>
                  <a:lnTo>
                    <a:pt x="101" y="124"/>
                  </a:lnTo>
                  <a:lnTo>
                    <a:pt x="94" y="133"/>
                  </a:lnTo>
                  <a:lnTo>
                    <a:pt x="93" y="133"/>
                  </a:lnTo>
                  <a:lnTo>
                    <a:pt x="93" y="129"/>
                  </a:lnTo>
                  <a:lnTo>
                    <a:pt x="91" y="134"/>
                  </a:lnTo>
                  <a:lnTo>
                    <a:pt x="88" y="136"/>
                  </a:lnTo>
                  <a:lnTo>
                    <a:pt x="74" y="150"/>
                  </a:lnTo>
                  <a:lnTo>
                    <a:pt x="72" y="150"/>
                  </a:lnTo>
                  <a:lnTo>
                    <a:pt x="70" y="162"/>
                  </a:lnTo>
                  <a:lnTo>
                    <a:pt x="76" y="164"/>
                  </a:lnTo>
                  <a:lnTo>
                    <a:pt x="76" y="165"/>
                  </a:lnTo>
                  <a:lnTo>
                    <a:pt x="76" y="169"/>
                  </a:lnTo>
                  <a:lnTo>
                    <a:pt x="77" y="169"/>
                  </a:lnTo>
                  <a:lnTo>
                    <a:pt x="81" y="188"/>
                  </a:lnTo>
                  <a:lnTo>
                    <a:pt x="82" y="186"/>
                  </a:lnTo>
                  <a:lnTo>
                    <a:pt x="84" y="188"/>
                  </a:lnTo>
                  <a:lnTo>
                    <a:pt x="79" y="217"/>
                  </a:lnTo>
                  <a:lnTo>
                    <a:pt x="79" y="220"/>
                  </a:lnTo>
                  <a:lnTo>
                    <a:pt x="81" y="219"/>
                  </a:lnTo>
                  <a:lnTo>
                    <a:pt x="82" y="215"/>
                  </a:lnTo>
                  <a:lnTo>
                    <a:pt x="82" y="220"/>
                  </a:lnTo>
                  <a:lnTo>
                    <a:pt x="77" y="229"/>
                  </a:lnTo>
                  <a:lnTo>
                    <a:pt x="72" y="231"/>
                  </a:lnTo>
                  <a:lnTo>
                    <a:pt x="67" y="234"/>
                  </a:lnTo>
                  <a:lnTo>
                    <a:pt x="64" y="234"/>
                  </a:lnTo>
                  <a:lnTo>
                    <a:pt x="45" y="243"/>
                  </a:lnTo>
                  <a:lnTo>
                    <a:pt x="38" y="251"/>
                  </a:lnTo>
                  <a:lnTo>
                    <a:pt x="38" y="251"/>
                  </a:lnTo>
                  <a:lnTo>
                    <a:pt x="41" y="257"/>
                  </a:lnTo>
                  <a:lnTo>
                    <a:pt x="43" y="255"/>
                  </a:lnTo>
                  <a:lnTo>
                    <a:pt x="45" y="253"/>
                  </a:lnTo>
                  <a:lnTo>
                    <a:pt x="43" y="263"/>
                  </a:lnTo>
                  <a:lnTo>
                    <a:pt x="31" y="263"/>
                  </a:lnTo>
                  <a:lnTo>
                    <a:pt x="24" y="195"/>
                  </a:lnTo>
                  <a:lnTo>
                    <a:pt x="24" y="195"/>
                  </a:lnTo>
                  <a:lnTo>
                    <a:pt x="24" y="189"/>
                  </a:lnTo>
                  <a:lnTo>
                    <a:pt x="24" y="186"/>
                  </a:lnTo>
                  <a:lnTo>
                    <a:pt x="26" y="184"/>
                  </a:lnTo>
                  <a:lnTo>
                    <a:pt x="31" y="179"/>
                  </a:lnTo>
                  <a:lnTo>
                    <a:pt x="43" y="152"/>
                  </a:lnTo>
                  <a:lnTo>
                    <a:pt x="41" y="134"/>
                  </a:lnTo>
                  <a:lnTo>
                    <a:pt x="45" y="129"/>
                  </a:lnTo>
                  <a:lnTo>
                    <a:pt x="46" y="110"/>
                  </a:lnTo>
                  <a:lnTo>
                    <a:pt x="43" y="97"/>
                  </a:lnTo>
                  <a:lnTo>
                    <a:pt x="41" y="95"/>
                  </a:lnTo>
                  <a:lnTo>
                    <a:pt x="16" y="86"/>
                  </a:lnTo>
                  <a:lnTo>
                    <a:pt x="4" y="86"/>
                  </a:lnTo>
                  <a:lnTo>
                    <a:pt x="4" y="81"/>
                  </a:lnTo>
                  <a:lnTo>
                    <a:pt x="4" y="79"/>
                  </a:lnTo>
                  <a:lnTo>
                    <a:pt x="0" y="73"/>
                  </a:lnTo>
                  <a:lnTo>
                    <a:pt x="48" y="55"/>
                  </a:lnTo>
                  <a:lnTo>
                    <a:pt x="50" y="55"/>
                  </a:lnTo>
                  <a:lnTo>
                    <a:pt x="50" y="57"/>
                  </a:lnTo>
                  <a:lnTo>
                    <a:pt x="53" y="60"/>
                  </a:lnTo>
                  <a:lnTo>
                    <a:pt x="55" y="64"/>
                  </a:lnTo>
                  <a:lnTo>
                    <a:pt x="57" y="64"/>
                  </a:lnTo>
                  <a:lnTo>
                    <a:pt x="67" y="62"/>
                  </a:lnTo>
                  <a:lnTo>
                    <a:pt x="69" y="62"/>
                  </a:lnTo>
                  <a:lnTo>
                    <a:pt x="69" y="64"/>
                  </a:lnTo>
                  <a:lnTo>
                    <a:pt x="70" y="76"/>
                  </a:lnTo>
                  <a:lnTo>
                    <a:pt x="70" y="78"/>
                  </a:lnTo>
                  <a:lnTo>
                    <a:pt x="69" y="79"/>
                  </a:lnTo>
                  <a:lnTo>
                    <a:pt x="69" y="81"/>
                  </a:lnTo>
                  <a:lnTo>
                    <a:pt x="67" y="83"/>
                  </a:lnTo>
                  <a:lnTo>
                    <a:pt x="67" y="85"/>
                  </a:lnTo>
                  <a:lnTo>
                    <a:pt x="67" y="86"/>
                  </a:lnTo>
                  <a:lnTo>
                    <a:pt x="69" y="91"/>
                  </a:lnTo>
                  <a:lnTo>
                    <a:pt x="70" y="91"/>
                  </a:lnTo>
                  <a:lnTo>
                    <a:pt x="70" y="93"/>
                  </a:lnTo>
                  <a:lnTo>
                    <a:pt x="76" y="98"/>
                  </a:lnTo>
                  <a:lnTo>
                    <a:pt x="77" y="100"/>
                  </a:lnTo>
                  <a:lnTo>
                    <a:pt x="79" y="100"/>
                  </a:lnTo>
                  <a:lnTo>
                    <a:pt x="79" y="102"/>
                  </a:lnTo>
                  <a:lnTo>
                    <a:pt x="77" y="103"/>
                  </a:lnTo>
                  <a:lnTo>
                    <a:pt x="79" y="103"/>
                  </a:lnTo>
                  <a:lnTo>
                    <a:pt x="82" y="103"/>
                  </a:lnTo>
                  <a:lnTo>
                    <a:pt x="82" y="103"/>
                  </a:lnTo>
                  <a:lnTo>
                    <a:pt x="82" y="100"/>
                  </a:lnTo>
                  <a:lnTo>
                    <a:pt x="81" y="98"/>
                  </a:lnTo>
                  <a:lnTo>
                    <a:pt x="81" y="97"/>
                  </a:lnTo>
                  <a:lnTo>
                    <a:pt x="81" y="95"/>
                  </a:lnTo>
                  <a:lnTo>
                    <a:pt x="81" y="93"/>
                  </a:lnTo>
                  <a:lnTo>
                    <a:pt x="81" y="91"/>
                  </a:lnTo>
                  <a:lnTo>
                    <a:pt x="82" y="91"/>
                  </a:lnTo>
                  <a:lnTo>
                    <a:pt x="89" y="88"/>
                  </a:lnTo>
                  <a:lnTo>
                    <a:pt x="89" y="86"/>
                  </a:lnTo>
                  <a:lnTo>
                    <a:pt x="89" y="79"/>
                  </a:lnTo>
                  <a:lnTo>
                    <a:pt x="91" y="78"/>
                  </a:lnTo>
                  <a:lnTo>
                    <a:pt x="89" y="74"/>
                  </a:lnTo>
                  <a:lnTo>
                    <a:pt x="91" y="69"/>
                  </a:lnTo>
                  <a:lnTo>
                    <a:pt x="91" y="66"/>
                  </a:lnTo>
                  <a:lnTo>
                    <a:pt x="76" y="47"/>
                  </a:lnTo>
                  <a:lnTo>
                    <a:pt x="74" y="48"/>
                  </a:lnTo>
                  <a:lnTo>
                    <a:pt x="74" y="35"/>
                  </a:lnTo>
                  <a:lnTo>
                    <a:pt x="72" y="33"/>
                  </a:lnTo>
                  <a:lnTo>
                    <a:pt x="72" y="31"/>
                  </a:lnTo>
                  <a:lnTo>
                    <a:pt x="77" y="18"/>
                  </a:lnTo>
                  <a:lnTo>
                    <a:pt x="89" y="18"/>
                  </a:lnTo>
                  <a:lnTo>
                    <a:pt x="91" y="16"/>
                  </a:lnTo>
                  <a:lnTo>
                    <a:pt x="93" y="16"/>
                  </a:lnTo>
                  <a:lnTo>
                    <a:pt x="94" y="16"/>
                  </a:lnTo>
                  <a:lnTo>
                    <a:pt x="98" y="19"/>
                  </a:lnTo>
                  <a:lnTo>
                    <a:pt x="100" y="19"/>
                  </a:lnTo>
                  <a:lnTo>
                    <a:pt x="101" y="19"/>
                  </a:lnTo>
                  <a:lnTo>
                    <a:pt x="103" y="19"/>
                  </a:lnTo>
                  <a:lnTo>
                    <a:pt x="106" y="16"/>
                  </a:lnTo>
                  <a:lnTo>
                    <a:pt x="118" y="16"/>
                  </a:lnTo>
                  <a:lnTo>
                    <a:pt x="122" y="12"/>
                  </a:lnTo>
                  <a:lnTo>
                    <a:pt x="125" y="12"/>
                  </a:lnTo>
                  <a:lnTo>
                    <a:pt x="129" y="12"/>
                  </a:lnTo>
                  <a:lnTo>
                    <a:pt x="132" y="14"/>
                  </a:lnTo>
                  <a:lnTo>
                    <a:pt x="137" y="12"/>
                  </a:lnTo>
                  <a:lnTo>
                    <a:pt x="153" y="7"/>
                  </a:lnTo>
                  <a:lnTo>
                    <a:pt x="163"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8" name="Freeform 129"/>
            <p:cNvSpPr>
              <a:spLocks/>
            </p:cNvSpPr>
            <p:nvPr/>
          </p:nvSpPr>
          <p:spPr bwMode="auto">
            <a:xfrm>
              <a:off x="1000" y="3222"/>
              <a:ext cx="165" cy="263"/>
            </a:xfrm>
            <a:custGeom>
              <a:avLst/>
              <a:gdLst>
                <a:gd name="T0" fmla="*/ 165 w 165"/>
                <a:gd name="T1" fmla="*/ 2 h 263"/>
                <a:gd name="T2" fmla="*/ 158 w 165"/>
                <a:gd name="T3" fmla="*/ 21 h 263"/>
                <a:gd name="T4" fmla="*/ 160 w 165"/>
                <a:gd name="T5" fmla="*/ 40 h 263"/>
                <a:gd name="T6" fmla="*/ 160 w 165"/>
                <a:gd name="T7" fmla="*/ 59 h 263"/>
                <a:gd name="T8" fmla="*/ 163 w 165"/>
                <a:gd name="T9" fmla="*/ 60 h 263"/>
                <a:gd name="T10" fmla="*/ 163 w 165"/>
                <a:gd name="T11" fmla="*/ 64 h 263"/>
                <a:gd name="T12" fmla="*/ 160 w 165"/>
                <a:gd name="T13" fmla="*/ 74 h 263"/>
                <a:gd name="T14" fmla="*/ 158 w 165"/>
                <a:gd name="T15" fmla="*/ 81 h 263"/>
                <a:gd name="T16" fmla="*/ 149 w 165"/>
                <a:gd name="T17" fmla="*/ 93 h 263"/>
                <a:gd name="T18" fmla="*/ 137 w 165"/>
                <a:gd name="T19" fmla="*/ 103 h 263"/>
                <a:gd name="T20" fmla="*/ 105 w 165"/>
                <a:gd name="T21" fmla="*/ 119 h 263"/>
                <a:gd name="T22" fmla="*/ 101 w 165"/>
                <a:gd name="T23" fmla="*/ 122 h 263"/>
                <a:gd name="T24" fmla="*/ 94 w 165"/>
                <a:gd name="T25" fmla="*/ 133 h 263"/>
                <a:gd name="T26" fmla="*/ 91 w 165"/>
                <a:gd name="T27" fmla="*/ 134 h 263"/>
                <a:gd name="T28" fmla="*/ 72 w 165"/>
                <a:gd name="T29" fmla="*/ 150 h 263"/>
                <a:gd name="T30" fmla="*/ 76 w 165"/>
                <a:gd name="T31" fmla="*/ 165 h 263"/>
                <a:gd name="T32" fmla="*/ 81 w 165"/>
                <a:gd name="T33" fmla="*/ 188 h 263"/>
                <a:gd name="T34" fmla="*/ 79 w 165"/>
                <a:gd name="T35" fmla="*/ 217 h 263"/>
                <a:gd name="T36" fmla="*/ 82 w 165"/>
                <a:gd name="T37" fmla="*/ 215 h 263"/>
                <a:gd name="T38" fmla="*/ 72 w 165"/>
                <a:gd name="T39" fmla="*/ 231 h 263"/>
                <a:gd name="T40" fmla="*/ 45 w 165"/>
                <a:gd name="T41" fmla="*/ 243 h 263"/>
                <a:gd name="T42" fmla="*/ 41 w 165"/>
                <a:gd name="T43" fmla="*/ 257 h 263"/>
                <a:gd name="T44" fmla="*/ 43 w 165"/>
                <a:gd name="T45" fmla="*/ 263 h 263"/>
                <a:gd name="T46" fmla="*/ 24 w 165"/>
                <a:gd name="T47" fmla="*/ 195 h 263"/>
                <a:gd name="T48" fmla="*/ 26 w 165"/>
                <a:gd name="T49" fmla="*/ 184 h 263"/>
                <a:gd name="T50" fmla="*/ 41 w 165"/>
                <a:gd name="T51" fmla="*/ 134 h 263"/>
                <a:gd name="T52" fmla="*/ 43 w 165"/>
                <a:gd name="T53" fmla="*/ 97 h 263"/>
                <a:gd name="T54" fmla="*/ 4 w 165"/>
                <a:gd name="T55" fmla="*/ 86 h 263"/>
                <a:gd name="T56" fmla="*/ 0 w 165"/>
                <a:gd name="T57" fmla="*/ 73 h 263"/>
                <a:gd name="T58" fmla="*/ 50 w 165"/>
                <a:gd name="T59" fmla="*/ 57 h 263"/>
                <a:gd name="T60" fmla="*/ 57 w 165"/>
                <a:gd name="T61" fmla="*/ 64 h 263"/>
                <a:gd name="T62" fmla="*/ 69 w 165"/>
                <a:gd name="T63" fmla="*/ 64 h 263"/>
                <a:gd name="T64" fmla="*/ 69 w 165"/>
                <a:gd name="T65" fmla="*/ 79 h 263"/>
                <a:gd name="T66" fmla="*/ 67 w 165"/>
                <a:gd name="T67" fmla="*/ 85 h 263"/>
                <a:gd name="T68" fmla="*/ 70 w 165"/>
                <a:gd name="T69" fmla="*/ 91 h 263"/>
                <a:gd name="T70" fmla="*/ 77 w 165"/>
                <a:gd name="T71" fmla="*/ 100 h 263"/>
                <a:gd name="T72" fmla="*/ 77 w 165"/>
                <a:gd name="T73" fmla="*/ 103 h 263"/>
                <a:gd name="T74" fmla="*/ 82 w 165"/>
                <a:gd name="T75" fmla="*/ 103 h 263"/>
                <a:gd name="T76" fmla="*/ 81 w 165"/>
                <a:gd name="T77" fmla="*/ 97 h 263"/>
                <a:gd name="T78" fmla="*/ 81 w 165"/>
                <a:gd name="T79" fmla="*/ 91 h 263"/>
                <a:gd name="T80" fmla="*/ 89 w 165"/>
                <a:gd name="T81" fmla="*/ 86 h 263"/>
                <a:gd name="T82" fmla="*/ 89 w 165"/>
                <a:gd name="T83" fmla="*/ 74 h 263"/>
                <a:gd name="T84" fmla="*/ 76 w 165"/>
                <a:gd name="T85" fmla="*/ 47 h 263"/>
                <a:gd name="T86" fmla="*/ 72 w 165"/>
                <a:gd name="T87" fmla="*/ 33 h 263"/>
                <a:gd name="T88" fmla="*/ 89 w 165"/>
                <a:gd name="T89" fmla="*/ 18 h 263"/>
                <a:gd name="T90" fmla="*/ 94 w 165"/>
                <a:gd name="T91" fmla="*/ 16 h 263"/>
                <a:gd name="T92" fmla="*/ 101 w 165"/>
                <a:gd name="T93" fmla="*/ 19 h 263"/>
                <a:gd name="T94" fmla="*/ 118 w 165"/>
                <a:gd name="T95" fmla="*/ 16 h 263"/>
                <a:gd name="T96" fmla="*/ 129 w 165"/>
                <a:gd name="T97" fmla="*/ 12 h 263"/>
                <a:gd name="T98" fmla="*/ 153 w 165"/>
                <a:gd name="T99" fmla="*/ 7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5" h="263">
                  <a:moveTo>
                    <a:pt x="163" y="0"/>
                  </a:moveTo>
                  <a:lnTo>
                    <a:pt x="163" y="2"/>
                  </a:lnTo>
                  <a:lnTo>
                    <a:pt x="165" y="2"/>
                  </a:lnTo>
                  <a:lnTo>
                    <a:pt x="163" y="4"/>
                  </a:lnTo>
                  <a:lnTo>
                    <a:pt x="165" y="9"/>
                  </a:lnTo>
                  <a:lnTo>
                    <a:pt x="158" y="21"/>
                  </a:lnTo>
                  <a:lnTo>
                    <a:pt x="160" y="36"/>
                  </a:lnTo>
                  <a:lnTo>
                    <a:pt x="158" y="38"/>
                  </a:lnTo>
                  <a:lnTo>
                    <a:pt x="160" y="40"/>
                  </a:lnTo>
                  <a:lnTo>
                    <a:pt x="160" y="40"/>
                  </a:lnTo>
                  <a:lnTo>
                    <a:pt x="160" y="55"/>
                  </a:lnTo>
                  <a:lnTo>
                    <a:pt x="160" y="59"/>
                  </a:lnTo>
                  <a:lnTo>
                    <a:pt x="161" y="59"/>
                  </a:lnTo>
                  <a:lnTo>
                    <a:pt x="161" y="59"/>
                  </a:lnTo>
                  <a:lnTo>
                    <a:pt x="163" y="60"/>
                  </a:lnTo>
                  <a:lnTo>
                    <a:pt x="161" y="62"/>
                  </a:lnTo>
                  <a:lnTo>
                    <a:pt x="163" y="62"/>
                  </a:lnTo>
                  <a:lnTo>
                    <a:pt x="163" y="64"/>
                  </a:lnTo>
                  <a:lnTo>
                    <a:pt x="163" y="66"/>
                  </a:lnTo>
                  <a:lnTo>
                    <a:pt x="161" y="71"/>
                  </a:lnTo>
                  <a:lnTo>
                    <a:pt x="160" y="74"/>
                  </a:lnTo>
                  <a:lnTo>
                    <a:pt x="161" y="74"/>
                  </a:lnTo>
                  <a:lnTo>
                    <a:pt x="160" y="79"/>
                  </a:lnTo>
                  <a:lnTo>
                    <a:pt x="158" y="81"/>
                  </a:lnTo>
                  <a:lnTo>
                    <a:pt x="153" y="88"/>
                  </a:lnTo>
                  <a:lnTo>
                    <a:pt x="148" y="91"/>
                  </a:lnTo>
                  <a:lnTo>
                    <a:pt x="149" y="93"/>
                  </a:lnTo>
                  <a:lnTo>
                    <a:pt x="148" y="95"/>
                  </a:lnTo>
                  <a:lnTo>
                    <a:pt x="139" y="100"/>
                  </a:lnTo>
                  <a:lnTo>
                    <a:pt x="137" y="103"/>
                  </a:lnTo>
                  <a:lnTo>
                    <a:pt x="134" y="105"/>
                  </a:lnTo>
                  <a:lnTo>
                    <a:pt x="129" y="105"/>
                  </a:lnTo>
                  <a:lnTo>
                    <a:pt x="105" y="119"/>
                  </a:lnTo>
                  <a:lnTo>
                    <a:pt x="105" y="121"/>
                  </a:lnTo>
                  <a:lnTo>
                    <a:pt x="103" y="122"/>
                  </a:lnTo>
                  <a:lnTo>
                    <a:pt x="101" y="122"/>
                  </a:lnTo>
                  <a:lnTo>
                    <a:pt x="100" y="122"/>
                  </a:lnTo>
                  <a:lnTo>
                    <a:pt x="101" y="124"/>
                  </a:lnTo>
                  <a:lnTo>
                    <a:pt x="94" y="133"/>
                  </a:lnTo>
                  <a:lnTo>
                    <a:pt x="93" y="133"/>
                  </a:lnTo>
                  <a:lnTo>
                    <a:pt x="93" y="129"/>
                  </a:lnTo>
                  <a:lnTo>
                    <a:pt x="91" y="134"/>
                  </a:lnTo>
                  <a:lnTo>
                    <a:pt x="88" y="136"/>
                  </a:lnTo>
                  <a:lnTo>
                    <a:pt x="74" y="150"/>
                  </a:lnTo>
                  <a:lnTo>
                    <a:pt x="72" y="150"/>
                  </a:lnTo>
                  <a:lnTo>
                    <a:pt x="70" y="162"/>
                  </a:lnTo>
                  <a:lnTo>
                    <a:pt x="76" y="164"/>
                  </a:lnTo>
                  <a:lnTo>
                    <a:pt x="76" y="165"/>
                  </a:lnTo>
                  <a:lnTo>
                    <a:pt x="76" y="169"/>
                  </a:lnTo>
                  <a:lnTo>
                    <a:pt x="77" y="169"/>
                  </a:lnTo>
                  <a:lnTo>
                    <a:pt x="81" y="188"/>
                  </a:lnTo>
                  <a:lnTo>
                    <a:pt x="82" y="186"/>
                  </a:lnTo>
                  <a:lnTo>
                    <a:pt x="84" y="188"/>
                  </a:lnTo>
                  <a:lnTo>
                    <a:pt x="79" y="217"/>
                  </a:lnTo>
                  <a:lnTo>
                    <a:pt x="79" y="220"/>
                  </a:lnTo>
                  <a:lnTo>
                    <a:pt x="81" y="219"/>
                  </a:lnTo>
                  <a:lnTo>
                    <a:pt x="82" y="215"/>
                  </a:lnTo>
                  <a:lnTo>
                    <a:pt x="82" y="220"/>
                  </a:lnTo>
                  <a:lnTo>
                    <a:pt x="77" y="229"/>
                  </a:lnTo>
                  <a:lnTo>
                    <a:pt x="72" y="231"/>
                  </a:lnTo>
                  <a:lnTo>
                    <a:pt x="67" y="234"/>
                  </a:lnTo>
                  <a:lnTo>
                    <a:pt x="64" y="234"/>
                  </a:lnTo>
                  <a:lnTo>
                    <a:pt x="45" y="243"/>
                  </a:lnTo>
                  <a:lnTo>
                    <a:pt x="38" y="251"/>
                  </a:lnTo>
                  <a:lnTo>
                    <a:pt x="38" y="251"/>
                  </a:lnTo>
                  <a:lnTo>
                    <a:pt x="41" y="257"/>
                  </a:lnTo>
                  <a:lnTo>
                    <a:pt x="43" y="255"/>
                  </a:lnTo>
                  <a:lnTo>
                    <a:pt x="45" y="253"/>
                  </a:lnTo>
                  <a:lnTo>
                    <a:pt x="43" y="263"/>
                  </a:lnTo>
                  <a:lnTo>
                    <a:pt x="31" y="263"/>
                  </a:lnTo>
                  <a:lnTo>
                    <a:pt x="24" y="195"/>
                  </a:lnTo>
                  <a:lnTo>
                    <a:pt x="24" y="195"/>
                  </a:lnTo>
                  <a:lnTo>
                    <a:pt x="24" y="189"/>
                  </a:lnTo>
                  <a:lnTo>
                    <a:pt x="24" y="186"/>
                  </a:lnTo>
                  <a:lnTo>
                    <a:pt x="26" y="184"/>
                  </a:lnTo>
                  <a:lnTo>
                    <a:pt x="31" y="179"/>
                  </a:lnTo>
                  <a:lnTo>
                    <a:pt x="43" y="152"/>
                  </a:lnTo>
                  <a:lnTo>
                    <a:pt x="41" y="134"/>
                  </a:lnTo>
                  <a:lnTo>
                    <a:pt x="45" y="129"/>
                  </a:lnTo>
                  <a:lnTo>
                    <a:pt x="46" y="110"/>
                  </a:lnTo>
                  <a:lnTo>
                    <a:pt x="43" y="97"/>
                  </a:lnTo>
                  <a:lnTo>
                    <a:pt x="41" y="95"/>
                  </a:lnTo>
                  <a:lnTo>
                    <a:pt x="16" y="86"/>
                  </a:lnTo>
                  <a:lnTo>
                    <a:pt x="4" y="86"/>
                  </a:lnTo>
                  <a:lnTo>
                    <a:pt x="4" y="81"/>
                  </a:lnTo>
                  <a:lnTo>
                    <a:pt x="4" y="79"/>
                  </a:lnTo>
                  <a:lnTo>
                    <a:pt x="0" y="73"/>
                  </a:lnTo>
                  <a:lnTo>
                    <a:pt x="48" y="55"/>
                  </a:lnTo>
                  <a:lnTo>
                    <a:pt x="50" y="55"/>
                  </a:lnTo>
                  <a:lnTo>
                    <a:pt x="50" y="57"/>
                  </a:lnTo>
                  <a:lnTo>
                    <a:pt x="53" y="60"/>
                  </a:lnTo>
                  <a:lnTo>
                    <a:pt x="55" y="64"/>
                  </a:lnTo>
                  <a:lnTo>
                    <a:pt x="57" y="64"/>
                  </a:lnTo>
                  <a:lnTo>
                    <a:pt x="67" y="62"/>
                  </a:lnTo>
                  <a:lnTo>
                    <a:pt x="69" y="62"/>
                  </a:lnTo>
                  <a:lnTo>
                    <a:pt x="69" y="64"/>
                  </a:lnTo>
                  <a:lnTo>
                    <a:pt x="70" y="76"/>
                  </a:lnTo>
                  <a:lnTo>
                    <a:pt x="70" y="78"/>
                  </a:lnTo>
                  <a:lnTo>
                    <a:pt x="69" y="79"/>
                  </a:lnTo>
                  <a:lnTo>
                    <a:pt x="69" y="81"/>
                  </a:lnTo>
                  <a:lnTo>
                    <a:pt x="67" y="83"/>
                  </a:lnTo>
                  <a:lnTo>
                    <a:pt x="67" y="85"/>
                  </a:lnTo>
                  <a:lnTo>
                    <a:pt x="67" y="86"/>
                  </a:lnTo>
                  <a:lnTo>
                    <a:pt x="69" y="91"/>
                  </a:lnTo>
                  <a:lnTo>
                    <a:pt x="70" y="91"/>
                  </a:lnTo>
                  <a:lnTo>
                    <a:pt x="70" y="93"/>
                  </a:lnTo>
                  <a:lnTo>
                    <a:pt x="76" y="98"/>
                  </a:lnTo>
                  <a:lnTo>
                    <a:pt x="77" y="100"/>
                  </a:lnTo>
                  <a:lnTo>
                    <a:pt x="79" y="100"/>
                  </a:lnTo>
                  <a:lnTo>
                    <a:pt x="79" y="102"/>
                  </a:lnTo>
                  <a:lnTo>
                    <a:pt x="77" y="103"/>
                  </a:lnTo>
                  <a:lnTo>
                    <a:pt x="79" y="103"/>
                  </a:lnTo>
                  <a:lnTo>
                    <a:pt x="82" y="103"/>
                  </a:lnTo>
                  <a:lnTo>
                    <a:pt x="82" y="103"/>
                  </a:lnTo>
                  <a:lnTo>
                    <a:pt x="82" y="100"/>
                  </a:lnTo>
                  <a:lnTo>
                    <a:pt x="81" y="98"/>
                  </a:lnTo>
                  <a:lnTo>
                    <a:pt x="81" y="97"/>
                  </a:lnTo>
                  <a:lnTo>
                    <a:pt x="81" y="95"/>
                  </a:lnTo>
                  <a:lnTo>
                    <a:pt x="81" y="93"/>
                  </a:lnTo>
                  <a:lnTo>
                    <a:pt x="81" y="91"/>
                  </a:lnTo>
                  <a:lnTo>
                    <a:pt x="82" y="91"/>
                  </a:lnTo>
                  <a:lnTo>
                    <a:pt x="89" y="88"/>
                  </a:lnTo>
                  <a:lnTo>
                    <a:pt x="89" y="86"/>
                  </a:lnTo>
                  <a:lnTo>
                    <a:pt x="89" y="79"/>
                  </a:lnTo>
                  <a:lnTo>
                    <a:pt x="91" y="78"/>
                  </a:lnTo>
                  <a:lnTo>
                    <a:pt x="89" y="74"/>
                  </a:lnTo>
                  <a:lnTo>
                    <a:pt x="91" y="69"/>
                  </a:lnTo>
                  <a:lnTo>
                    <a:pt x="91" y="66"/>
                  </a:lnTo>
                  <a:lnTo>
                    <a:pt x="76" y="47"/>
                  </a:lnTo>
                  <a:lnTo>
                    <a:pt x="74" y="48"/>
                  </a:lnTo>
                  <a:lnTo>
                    <a:pt x="74" y="35"/>
                  </a:lnTo>
                  <a:lnTo>
                    <a:pt x="72" y="33"/>
                  </a:lnTo>
                  <a:lnTo>
                    <a:pt x="72" y="31"/>
                  </a:lnTo>
                  <a:lnTo>
                    <a:pt x="77" y="18"/>
                  </a:lnTo>
                  <a:lnTo>
                    <a:pt x="89" y="18"/>
                  </a:lnTo>
                  <a:lnTo>
                    <a:pt x="91" y="16"/>
                  </a:lnTo>
                  <a:lnTo>
                    <a:pt x="93" y="16"/>
                  </a:lnTo>
                  <a:lnTo>
                    <a:pt x="94" y="16"/>
                  </a:lnTo>
                  <a:lnTo>
                    <a:pt x="98" y="19"/>
                  </a:lnTo>
                  <a:lnTo>
                    <a:pt x="100" y="19"/>
                  </a:lnTo>
                  <a:lnTo>
                    <a:pt x="101" y="19"/>
                  </a:lnTo>
                  <a:lnTo>
                    <a:pt x="103" y="19"/>
                  </a:lnTo>
                  <a:lnTo>
                    <a:pt x="106" y="16"/>
                  </a:lnTo>
                  <a:lnTo>
                    <a:pt x="118" y="16"/>
                  </a:lnTo>
                  <a:lnTo>
                    <a:pt x="122" y="12"/>
                  </a:lnTo>
                  <a:lnTo>
                    <a:pt x="125" y="12"/>
                  </a:lnTo>
                  <a:lnTo>
                    <a:pt x="129" y="12"/>
                  </a:lnTo>
                  <a:lnTo>
                    <a:pt x="132" y="14"/>
                  </a:lnTo>
                  <a:lnTo>
                    <a:pt x="137" y="12"/>
                  </a:lnTo>
                  <a:lnTo>
                    <a:pt x="153" y="7"/>
                  </a:lnTo>
                  <a:lnTo>
                    <a:pt x="163"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9" name="Freeform 130"/>
            <p:cNvSpPr>
              <a:spLocks/>
            </p:cNvSpPr>
            <p:nvPr/>
          </p:nvSpPr>
          <p:spPr bwMode="auto">
            <a:xfrm>
              <a:off x="352" y="2665"/>
              <a:ext cx="251" cy="239"/>
            </a:xfrm>
            <a:custGeom>
              <a:avLst/>
              <a:gdLst>
                <a:gd name="T0" fmla="*/ 206 w 251"/>
                <a:gd name="T1" fmla="*/ 66 h 239"/>
                <a:gd name="T2" fmla="*/ 213 w 251"/>
                <a:gd name="T3" fmla="*/ 72 h 239"/>
                <a:gd name="T4" fmla="*/ 220 w 251"/>
                <a:gd name="T5" fmla="*/ 79 h 239"/>
                <a:gd name="T6" fmla="*/ 225 w 251"/>
                <a:gd name="T7" fmla="*/ 81 h 239"/>
                <a:gd name="T8" fmla="*/ 232 w 251"/>
                <a:gd name="T9" fmla="*/ 83 h 239"/>
                <a:gd name="T10" fmla="*/ 237 w 251"/>
                <a:gd name="T11" fmla="*/ 86 h 239"/>
                <a:gd name="T12" fmla="*/ 237 w 251"/>
                <a:gd name="T13" fmla="*/ 90 h 239"/>
                <a:gd name="T14" fmla="*/ 237 w 251"/>
                <a:gd name="T15" fmla="*/ 95 h 239"/>
                <a:gd name="T16" fmla="*/ 242 w 251"/>
                <a:gd name="T17" fmla="*/ 100 h 239"/>
                <a:gd name="T18" fmla="*/ 251 w 251"/>
                <a:gd name="T19" fmla="*/ 97 h 239"/>
                <a:gd name="T20" fmla="*/ 247 w 251"/>
                <a:gd name="T21" fmla="*/ 148 h 239"/>
                <a:gd name="T22" fmla="*/ 240 w 251"/>
                <a:gd name="T23" fmla="*/ 155 h 239"/>
                <a:gd name="T24" fmla="*/ 232 w 251"/>
                <a:gd name="T25" fmla="*/ 157 h 239"/>
                <a:gd name="T26" fmla="*/ 158 w 251"/>
                <a:gd name="T27" fmla="*/ 177 h 239"/>
                <a:gd name="T28" fmla="*/ 127 w 251"/>
                <a:gd name="T29" fmla="*/ 191 h 239"/>
                <a:gd name="T30" fmla="*/ 108 w 251"/>
                <a:gd name="T31" fmla="*/ 236 h 239"/>
                <a:gd name="T32" fmla="*/ 101 w 251"/>
                <a:gd name="T33" fmla="*/ 234 h 239"/>
                <a:gd name="T34" fmla="*/ 96 w 251"/>
                <a:gd name="T35" fmla="*/ 236 h 239"/>
                <a:gd name="T36" fmla="*/ 93 w 251"/>
                <a:gd name="T37" fmla="*/ 234 h 239"/>
                <a:gd name="T38" fmla="*/ 91 w 251"/>
                <a:gd name="T39" fmla="*/ 231 h 239"/>
                <a:gd name="T40" fmla="*/ 88 w 251"/>
                <a:gd name="T41" fmla="*/ 232 h 239"/>
                <a:gd name="T42" fmla="*/ 84 w 251"/>
                <a:gd name="T43" fmla="*/ 234 h 239"/>
                <a:gd name="T44" fmla="*/ 81 w 251"/>
                <a:gd name="T45" fmla="*/ 236 h 239"/>
                <a:gd name="T46" fmla="*/ 77 w 251"/>
                <a:gd name="T47" fmla="*/ 238 h 239"/>
                <a:gd name="T48" fmla="*/ 74 w 251"/>
                <a:gd name="T49" fmla="*/ 238 h 239"/>
                <a:gd name="T50" fmla="*/ 72 w 251"/>
                <a:gd name="T51" fmla="*/ 234 h 239"/>
                <a:gd name="T52" fmla="*/ 69 w 251"/>
                <a:gd name="T53" fmla="*/ 236 h 239"/>
                <a:gd name="T54" fmla="*/ 65 w 251"/>
                <a:gd name="T55" fmla="*/ 238 h 239"/>
                <a:gd name="T56" fmla="*/ 60 w 251"/>
                <a:gd name="T57" fmla="*/ 234 h 239"/>
                <a:gd name="T58" fmla="*/ 57 w 251"/>
                <a:gd name="T59" fmla="*/ 225 h 239"/>
                <a:gd name="T60" fmla="*/ 55 w 251"/>
                <a:gd name="T61" fmla="*/ 224 h 239"/>
                <a:gd name="T62" fmla="*/ 59 w 251"/>
                <a:gd name="T63" fmla="*/ 220 h 239"/>
                <a:gd name="T64" fmla="*/ 57 w 251"/>
                <a:gd name="T65" fmla="*/ 219 h 239"/>
                <a:gd name="T66" fmla="*/ 53 w 251"/>
                <a:gd name="T67" fmla="*/ 215 h 239"/>
                <a:gd name="T68" fmla="*/ 52 w 251"/>
                <a:gd name="T69" fmla="*/ 208 h 239"/>
                <a:gd name="T70" fmla="*/ 50 w 251"/>
                <a:gd name="T71" fmla="*/ 207 h 239"/>
                <a:gd name="T72" fmla="*/ 48 w 251"/>
                <a:gd name="T73" fmla="*/ 201 h 239"/>
                <a:gd name="T74" fmla="*/ 45 w 251"/>
                <a:gd name="T75" fmla="*/ 201 h 239"/>
                <a:gd name="T76" fmla="*/ 40 w 251"/>
                <a:gd name="T77" fmla="*/ 207 h 239"/>
                <a:gd name="T78" fmla="*/ 33 w 251"/>
                <a:gd name="T79" fmla="*/ 207 h 239"/>
                <a:gd name="T80" fmla="*/ 26 w 251"/>
                <a:gd name="T81" fmla="*/ 208 h 239"/>
                <a:gd name="T82" fmla="*/ 19 w 251"/>
                <a:gd name="T83" fmla="*/ 207 h 239"/>
                <a:gd name="T84" fmla="*/ 14 w 251"/>
                <a:gd name="T85" fmla="*/ 210 h 239"/>
                <a:gd name="T86" fmla="*/ 12 w 251"/>
                <a:gd name="T87" fmla="*/ 205 h 239"/>
                <a:gd name="T88" fmla="*/ 14 w 251"/>
                <a:gd name="T89" fmla="*/ 201 h 239"/>
                <a:gd name="T90" fmla="*/ 14 w 251"/>
                <a:gd name="T91" fmla="*/ 196 h 239"/>
                <a:gd name="T92" fmla="*/ 12 w 251"/>
                <a:gd name="T93" fmla="*/ 193 h 239"/>
                <a:gd name="T94" fmla="*/ 11 w 251"/>
                <a:gd name="T95" fmla="*/ 189 h 239"/>
                <a:gd name="T96" fmla="*/ 7 w 251"/>
                <a:gd name="T97" fmla="*/ 189 h 239"/>
                <a:gd name="T98" fmla="*/ 4 w 251"/>
                <a:gd name="T99" fmla="*/ 182 h 239"/>
                <a:gd name="T100" fmla="*/ 4 w 251"/>
                <a:gd name="T101" fmla="*/ 174 h 239"/>
                <a:gd name="T102" fmla="*/ 2 w 251"/>
                <a:gd name="T103" fmla="*/ 172 h 239"/>
                <a:gd name="T104" fmla="*/ 0 w 251"/>
                <a:gd name="T105" fmla="*/ 167 h 239"/>
                <a:gd name="T106" fmla="*/ 14 w 251"/>
                <a:gd name="T107" fmla="*/ 148 h 239"/>
                <a:gd name="T108" fmla="*/ 21 w 251"/>
                <a:gd name="T109" fmla="*/ 160 h 239"/>
                <a:gd name="T110" fmla="*/ 107 w 251"/>
                <a:gd name="T111" fmla="*/ 143 h 239"/>
                <a:gd name="T112" fmla="*/ 131 w 251"/>
                <a:gd name="T113" fmla="*/ 12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51" h="239">
                  <a:moveTo>
                    <a:pt x="131" y="12"/>
                  </a:moveTo>
                  <a:lnTo>
                    <a:pt x="204" y="64"/>
                  </a:lnTo>
                  <a:lnTo>
                    <a:pt x="204" y="64"/>
                  </a:lnTo>
                  <a:lnTo>
                    <a:pt x="206" y="66"/>
                  </a:lnTo>
                  <a:lnTo>
                    <a:pt x="204" y="67"/>
                  </a:lnTo>
                  <a:lnTo>
                    <a:pt x="204" y="69"/>
                  </a:lnTo>
                  <a:lnTo>
                    <a:pt x="211" y="72"/>
                  </a:lnTo>
                  <a:lnTo>
                    <a:pt x="213" y="72"/>
                  </a:lnTo>
                  <a:lnTo>
                    <a:pt x="213" y="74"/>
                  </a:lnTo>
                  <a:lnTo>
                    <a:pt x="213" y="76"/>
                  </a:lnTo>
                  <a:lnTo>
                    <a:pt x="216" y="78"/>
                  </a:lnTo>
                  <a:lnTo>
                    <a:pt x="220" y="79"/>
                  </a:lnTo>
                  <a:lnTo>
                    <a:pt x="221" y="78"/>
                  </a:lnTo>
                  <a:lnTo>
                    <a:pt x="223" y="79"/>
                  </a:lnTo>
                  <a:lnTo>
                    <a:pt x="223" y="81"/>
                  </a:lnTo>
                  <a:lnTo>
                    <a:pt x="225" y="81"/>
                  </a:lnTo>
                  <a:lnTo>
                    <a:pt x="228" y="81"/>
                  </a:lnTo>
                  <a:lnTo>
                    <a:pt x="228" y="83"/>
                  </a:lnTo>
                  <a:lnTo>
                    <a:pt x="230" y="83"/>
                  </a:lnTo>
                  <a:lnTo>
                    <a:pt x="232" y="83"/>
                  </a:lnTo>
                  <a:lnTo>
                    <a:pt x="235" y="84"/>
                  </a:lnTo>
                  <a:lnTo>
                    <a:pt x="235" y="84"/>
                  </a:lnTo>
                  <a:lnTo>
                    <a:pt x="237" y="86"/>
                  </a:lnTo>
                  <a:lnTo>
                    <a:pt x="237" y="86"/>
                  </a:lnTo>
                  <a:lnTo>
                    <a:pt x="237" y="88"/>
                  </a:lnTo>
                  <a:lnTo>
                    <a:pt x="237" y="88"/>
                  </a:lnTo>
                  <a:lnTo>
                    <a:pt x="237" y="90"/>
                  </a:lnTo>
                  <a:lnTo>
                    <a:pt x="237" y="90"/>
                  </a:lnTo>
                  <a:lnTo>
                    <a:pt x="237" y="91"/>
                  </a:lnTo>
                  <a:lnTo>
                    <a:pt x="237" y="91"/>
                  </a:lnTo>
                  <a:lnTo>
                    <a:pt x="237" y="93"/>
                  </a:lnTo>
                  <a:lnTo>
                    <a:pt x="237" y="95"/>
                  </a:lnTo>
                  <a:lnTo>
                    <a:pt x="235" y="95"/>
                  </a:lnTo>
                  <a:lnTo>
                    <a:pt x="235" y="97"/>
                  </a:lnTo>
                  <a:lnTo>
                    <a:pt x="239" y="100"/>
                  </a:lnTo>
                  <a:lnTo>
                    <a:pt x="242" y="100"/>
                  </a:lnTo>
                  <a:lnTo>
                    <a:pt x="244" y="98"/>
                  </a:lnTo>
                  <a:lnTo>
                    <a:pt x="247" y="98"/>
                  </a:lnTo>
                  <a:lnTo>
                    <a:pt x="251" y="97"/>
                  </a:lnTo>
                  <a:lnTo>
                    <a:pt x="251" y="97"/>
                  </a:lnTo>
                  <a:lnTo>
                    <a:pt x="251" y="97"/>
                  </a:lnTo>
                  <a:lnTo>
                    <a:pt x="251" y="146"/>
                  </a:lnTo>
                  <a:lnTo>
                    <a:pt x="249" y="146"/>
                  </a:lnTo>
                  <a:lnTo>
                    <a:pt x="247" y="148"/>
                  </a:lnTo>
                  <a:lnTo>
                    <a:pt x="245" y="150"/>
                  </a:lnTo>
                  <a:lnTo>
                    <a:pt x="245" y="152"/>
                  </a:lnTo>
                  <a:lnTo>
                    <a:pt x="242" y="153"/>
                  </a:lnTo>
                  <a:lnTo>
                    <a:pt x="240" y="155"/>
                  </a:lnTo>
                  <a:lnTo>
                    <a:pt x="240" y="157"/>
                  </a:lnTo>
                  <a:lnTo>
                    <a:pt x="233" y="157"/>
                  </a:lnTo>
                  <a:lnTo>
                    <a:pt x="233" y="158"/>
                  </a:lnTo>
                  <a:lnTo>
                    <a:pt x="232" y="157"/>
                  </a:lnTo>
                  <a:lnTo>
                    <a:pt x="208" y="158"/>
                  </a:lnTo>
                  <a:lnTo>
                    <a:pt x="201" y="164"/>
                  </a:lnTo>
                  <a:lnTo>
                    <a:pt x="180" y="164"/>
                  </a:lnTo>
                  <a:lnTo>
                    <a:pt x="158" y="177"/>
                  </a:lnTo>
                  <a:lnTo>
                    <a:pt x="155" y="181"/>
                  </a:lnTo>
                  <a:lnTo>
                    <a:pt x="149" y="186"/>
                  </a:lnTo>
                  <a:lnTo>
                    <a:pt x="131" y="189"/>
                  </a:lnTo>
                  <a:lnTo>
                    <a:pt x="127" y="191"/>
                  </a:lnTo>
                  <a:lnTo>
                    <a:pt x="120" y="208"/>
                  </a:lnTo>
                  <a:lnTo>
                    <a:pt x="112" y="215"/>
                  </a:lnTo>
                  <a:lnTo>
                    <a:pt x="108" y="225"/>
                  </a:lnTo>
                  <a:lnTo>
                    <a:pt x="108" y="236"/>
                  </a:lnTo>
                  <a:lnTo>
                    <a:pt x="105" y="236"/>
                  </a:lnTo>
                  <a:lnTo>
                    <a:pt x="103" y="236"/>
                  </a:lnTo>
                  <a:lnTo>
                    <a:pt x="103" y="234"/>
                  </a:lnTo>
                  <a:lnTo>
                    <a:pt x="101" y="234"/>
                  </a:lnTo>
                  <a:lnTo>
                    <a:pt x="100" y="234"/>
                  </a:lnTo>
                  <a:lnTo>
                    <a:pt x="98" y="234"/>
                  </a:lnTo>
                  <a:lnTo>
                    <a:pt x="98" y="236"/>
                  </a:lnTo>
                  <a:lnTo>
                    <a:pt x="96" y="236"/>
                  </a:lnTo>
                  <a:lnTo>
                    <a:pt x="95" y="238"/>
                  </a:lnTo>
                  <a:lnTo>
                    <a:pt x="93" y="238"/>
                  </a:lnTo>
                  <a:lnTo>
                    <a:pt x="93" y="238"/>
                  </a:lnTo>
                  <a:lnTo>
                    <a:pt x="93" y="234"/>
                  </a:lnTo>
                  <a:lnTo>
                    <a:pt x="93" y="232"/>
                  </a:lnTo>
                  <a:lnTo>
                    <a:pt x="93" y="232"/>
                  </a:lnTo>
                  <a:lnTo>
                    <a:pt x="93" y="231"/>
                  </a:lnTo>
                  <a:lnTo>
                    <a:pt x="91" y="231"/>
                  </a:lnTo>
                  <a:lnTo>
                    <a:pt x="91" y="231"/>
                  </a:lnTo>
                  <a:lnTo>
                    <a:pt x="89" y="231"/>
                  </a:lnTo>
                  <a:lnTo>
                    <a:pt x="88" y="232"/>
                  </a:lnTo>
                  <a:lnTo>
                    <a:pt x="88" y="232"/>
                  </a:lnTo>
                  <a:lnTo>
                    <a:pt x="86" y="231"/>
                  </a:lnTo>
                  <a:lnTo>
                    <a:pt x="86" y="231"/>
                  </a:lnTo>
                  <a:lnTo>
                    <a:pt x="84" y="232"/>
                  </a:lnTo>
                  <a:lnTo>
                    <a:pt x="84" y="234"/>
                  </a:lnTo>
                  <a:lnTo>
                    <a:pt x="86" y="234"/>
                  </a:lnTo>
                  <a:lnTo>
                    <a:pt x="84" y="236"/>
                  </a:lnTo>
                  <a:lnTo>
                    <a:pt x="83" y="236"/>
                  </a:lnTo>
                  <a:lnTo>
                    <a:pt x="81" y="236"/>
                  </a:lnTo>
                  <a:lnTo>
                    <a:pt x="81" y="238"/>
                  </a:lnTo>
                  <a:lnTo>
                    <a:pt x="79" y="239"/>
                  </a:lnTo>
                  <a:lnTo>
                    <a:pt x="79" y="239"/>
                  </a:lnTo>
                  <a:lnTo>
                    <a:pt x="77" y="238"/>
                  </a:lnTo>
                  <a:lnTo>
                    <a:pt x="76" y="238"/>
                  </a:lnTo>
                  <a:lnTo>
                    <a:pt x="76" y="236"/>
                  </a:lnTo>
                  <a:lnTo>
                    <a:pt x="76" y="238"/>
                  </a:lnTo>
                  <a:lnTo>
                    <a:pt x="74" y="238"/>
                  </a:lnTo>
                  <a:lnTo>
                    <a:pt x="74" y="238"/>
                  </a:lnTo>
                  <a:lnTo>
                    <a:pt x="74" y="236"/>
                  </a:lnTo>
                  <a:lnTo>
                    <a:pt x="72" y="234"/>
                  </a:lnTo>
                  <a:lnTo>
                    <a:pt x="72" y="234"/>
                  </a:lnTo>
                  <a:lnTo>
                    <a:pt x="71" y="234"/>
                  </a:lnTo>
                  <a:lnTo>
                    <a:pt x="69" y="234"/>
                  </a:lnTo>
                  <a:lnTo>
                    <a:pt x="69" y="234"/>
                  </a:lnTo>
                  <a:lnTo>
                    <a:pt x="69" y="236"/>
                  </a:lnTo>
                  <a:lnTo>
                    <a:pt x="67" y="238"/>
                  </a:lnTo>
                  <a:lnTo>
                    <a:pt x="67" y="238"/>
                  </a:lnTo>
                  <a:lnTo>
                    <a:pt x="65" y="238"/>
                  </a:lnTo>
                  <a:lnTo>
                    <a:pt x="65" y="238"/>
                  </a:lnTo>
                  <a:lnTo>
                    <a:pt x="65" y="236"/>
                  </a:lnTo>
                  <a:lnTo>
                    <a:pt x="64" y="236"/>
                  </a:lnTo>
                  <a:lnTo>
                    <a:pt x="62" y="234"/>
                  </a:lnTo>
                  <a:lnTo>
                    <a:pt x="60" y="234"/>
                  </a:lnTo>
                  <a:lnTo>
                    <a:pt x="60" y="232"/>
                  </a:lnTo>
                  <a:lnTo>
                    <a:pt x="60" y="225"/>
                  </a:lnTo>
                  <a:lnTo>
                    <a:pt x="59" y="224"/>
                  </a:lnTo>
                  <a:lnTo>
                    <a:pt x="57" y="225"/>
                  </a:lnTo>
                  <a:lnTo>
                    <a:pt x="55" y="227"/>
                  </a:lnTo>
                  <a:lnTo>
                    <a:pt x="55" y="227"/>
                  </a:lnTo>
                  <a:lnTo>
                    <a:pt x="55" y="224"/>
                  </a:lnTo>
                  <a:lnTo>
                    <a:pt x="55" y="224"/>
                  </a:lnTo>
                  <a:lnTo>
                    <a:pt x="57" y="224"/>
                  </a:lnTo>
                  <a:lnTo>
                    <a:pt x="57" y="222"/>
                  </a:lnTo>
                  <a:lnTo>
                    <a:pt x="57" y="222"/>
                  </a:lnTo>
                  <a:lnTo>
                    <a:pt x="59" y="220"/>
                  </a:lnTo>
                  <a:lnTo>
                    <a:pt x="59" y="220"/>
                  </a:lnTo>
                  <a:lnTo>
                    <a:pt x="59" y="220"/>
                  </a:lnTo>
                  <a:lnTo>
                    <a:pt x="59" y="219"/>
                  </a:lnTo>
                  <a:lnTo>
                    <a:pt x="57" y="219"/>
                  </a:lnTo>
                  <a:lnTo>
                    <a:pt x="57" y="219"/>
                  </a:lnTo>
                  <a:lnTo>
                    <a:pt x="55" y="217"/>
                  </a:lnTo>
                  <a:lnTo>
                    <a:pt x="53" y="215"/>
                  </a:lnTo>
                  <a:lnTo>
                    <a:pt x="53" y="215"/>
                  </a:lnTo>
                  <a:lnTo>
                    <a:pt x="52" y="215"/>
                  </a:lnTo>
                  <a:lnTo>
                    <a:pt x="52" y="210"/>
                  </a:lnTo>
                  <a:lnTo>
                    <a:pt x="52" y="208"/>
                  </a:lnTo>
                  <a:lnTo>
                    <a:pt x="52" y="208"/>
                  </a:lnTo>
                  <a:lnTo>
                    <a:pt x="52" y="207"/>
                  </a:lnTo>
                  <a:lnTo>
                    <a:pt x="50" y="207"/>
                  </a:lnTo>
                  <a:lnTo>
                    <a:pt x="50" y="207"/>
                  </a:lnTo>
                  <a:lnTo>
                    <a:pt x="50" y="207"/>
                  </a:lnTo>
                  <a:lnTo>
                    <a:pt x="50" y="203"/>
                  </a:lnTo>
                  <a:lnTo>
                    <a:pt x="50" y="203"/>
                  </a:lnTo>
                  <a:lnTo>
                    <a:pt x="48" y="201"/>
                  </a:lnTo>
                  <a:lnTo>
                    <a:pt x="48" y="201"/>
                  </a:lnTo>
                  <a:lnTo>
                    <a:pt x="47" y="203"/>
                  </a:lnTo>
                  <a:lnTo>
                    <a:pt x="47" y="203"/>
                  </a:lnTo>
                  <a:lnTo>
                    <a:pt x="45" y="201"/>
                  </a:lnTo>
                  <a:lnTo>
                    <a:pt x="45" y="201"/>
                  </a:lnTo>
                  <a:lnTo>
                    <a:pt x="43" y="201"/>
                  </a:lnTo>
                  <a:lnTo>
                    <a:pt x="43" y="205"/>
                  </a:lnTo>
                  <a:lnTo>
                    <a:pt x="43" y="205"/>
                  </a:lnTo>
                  <a:lnTo>
                    <a:pt x="40" y="207"/>
                  </a:lnTo>
                  <a:lnTo>
                    <a:pt x="40" y="208"/>
                  </a:lnTo>
                  <a:lnTo>
                    <a:pt x="38" y="210"/>
                  </a:lnTo>
                  <a:lnTo>
                    <a:pt x="35" y="208"/>
                  </a:lnTo>
                  <a:lnTo>
                    <a:pt x="33" y="207"/>
                  </a:lnTo>
                  <a:lnTo>
                    <a:pt x="29" y="207"/>
                  </a:lnTo>
                  <a:lnTo>
                    <a:pt x="29" y="207"/>
                  </a:lnTo>
                  <a:lnTo>
                    <a:pt x="28" y="208"/>
                  </a:lnTo>
                  <a:lnTo>
                    <a:pt x="26" y="208"/>
                  </a:lnTo>
                  <a:lnTo>
                    <a:pt x="26" y="210"/>
                  </a:lnTo>
                  <a:lnTo>
                    <a:pt x="24" y="212"/>
                  </a:lnTo>
                  <a:lnTo>
                    <a:pt x="23" y="210"/>
                  </a:lnTo>
                  <a:lnTo>
                    <a:pt x="19" y="207"/>
                  </a:lnTo>
                  <a:lnTo>
                    <a:pt x="19" y="207"/>
                  </a:lnTo>
                  <a:lnTo>
                    <a:pt x="17" y="208"/>
                  </a:lnTo>
                  <a:lnTo>
                    <a:pt x="16" y="210"/>
                  </a:lnTo>
                  <a:lnTo>
                    <a:pt x="14" y="210"/>
                  </a:lnTo>
                  <a:lnTo>
                    <a:pt x="12" y="208"/>
                  </a:lnTo>
                  <a:lnTo>
                    <a:pt x="12" y="208"/>
                  </a:lnTo>
                  <a:lnTo>
                    <a:pt x="12" y="207"/>
                  </a:lnTo>
                  <a:lnTo>
                    <a:pt x="12" y="205"/>
                  </a:lnTo>
                  <a:lnTo>
                    <a:pt x="12" y="205"/>
                  </a:lnTo>
                  <a:lnTo>
                    <a:pt x="14" y="203"/>
                  </a:lnTo>
                  <a:lnTo>
                    <a:pt x="14" y="201"/>
                  </a:lnTo>
                  <a:lnTo>
                    <a:pt x="14" y="201"/>
                  </a:lnTo>
                  <a:lnTo>
                    <a:pt x="14" y="200"/>
                  </a:lnTo>
                  <a:lnTo>
                    <a:pt x="14" y="198"/>
                  </a:lnTo>
                  <a:lnTo>
                    <a:pt x="14" y="196"/>
                  </a:lnTo>
                  <a:lnTo>
                    <a:pt x="14" y="196"/>
                  </a:lnTo>
                  <a:lnTo>
                    <a:pt x="14" y="196"/>
                  </a:lnTo>
                  <a:lnTo>
                    <a:pt x="14" y="196"/>
                  </a:lnTo>
                  <a:lnTo>
                    <a:pt x="14" y="195"/>
                  </a:lnTo>
                  <a:lnTo>
                    <a:pt x="12" y="193"/>
                  </a:lnTo>
                  <a:lnTo>
                    <a:pt x="12" y="191"/>
                  </a:lnTo>
                  <a:lnTo>
                    <a:pt x="11" y="191"/>
                  </a:lnTo>
                  <a:lnTo>
                    <a:pt x="11" y="189"/>
                  </a:lnTo>
                  <a:lnTo>
                    <a:pt x="11" y="189"/>
                  </a:lnTo>
                  <a:lnTo>
                    <a:pt x="11" y="188"/>
                  </a:lnTo>
                  <a:lnTo>
                    <a:pt x="9" y="188"/>
                  </a:lnTo>
                  <a:lnTo>
                    <a:pt x="7" y="189"/>
                  </a:lnTo>
                  <a:lnTo>
                    <a:pt x="7" y="189"/>
                  </a:lnTo>
                  <a:lnTo>
                    <a:pt x="7" y="188"/>
                  </a:lnTo>
                  <a:lnTo>
                    <a:pt x="5" y="186"/>
                  </a:lnTo>
                  <a:lnTo>
                    <a:pt x="4" y="184"/>
                  </a:lnTo>
                  <a:lnTo>
                    <a:pt x="4" y="182"/>
                  </a:lnTo>
                  <a:lnTo>
                    <a:pt x="5" y="181"/>
                  </a:lnTo>
                  <a:lnTo>
                    <a:pt x="5" y="179"/>
                  </a:lnTo>
                  <a:lnTo>
                    <a:pt x="4" y="177"/>
                  </a:lnTo>
                  <a:lnTo>
                    <a:pt x="4" y="174"/>
                  </a:lnTo>
                  <a:lnTo>
                    <a:pt x="2" y="174"/>
                  </a:lnTo>
                  <a:lnTo>
                    <a:pt x="2" y="174"/>
                  </a:lnTo>
                  <a:lnTo>
                    <a:pt x="2" y="172"/>
                  </a:lnTo>
                  <a:lnTo>
                    <a:pt x="2" y="172"/>
                  </a:lnTo>
                  <a:lnTo>
                    <a:pt x="2" y="170"/>
                  </a:lnTo>
                  <a:lnTo>
                    <a:pt x="2" y="169"/>
                  </a:lnTo>
                  <a:lnTo>
                    <a:pt x="2" y="167"/>
                  </a:lnTo>
                  <a:lnTo>
                    <a:pt x="0" y="167"/>
                  </a:lnTo>
                  <a:lnTo>
                    <a:pt x="7" y="160"/>
                  </a:lnTo>
                  <a:lnTo>
                    <a:pt x="12" y="148"/>
                  </a:lnTo>
                  <a:lnTo>
                    <a:pt x="12" y="148"/>
                  </a:lnTo>
                  <a:lnTo>
                    <a:pt x="14" y="148"/>
                  </a:lnTo>
                  <a:lnTo>
                    <a:pt x="14" y="150"/>
                  </a:lnTo>
                  <a:lnTo>
                    <a:pt x="16" y="150"/>
                  </a:lnTo>
                  <a:lnTo>
                    <a:pt x="16" y="150"/>
                  </a:lnTo>
                  <a:lnTo>
                    <a:pt x="21" y="160"/>
                  </a:lnTo>
                  <a:lnTo>
                    <a:pt x="26" y="160"/>
                  </a:lnTo>
                  <a:lnTo>
                    <a:pt x="33" y="155"/>
                  </a:lnTo>
                  <a:lnTo>
                    <a:pt x="103" y="155"/>
                  </a:lnTo>
                  <a:lnTo>
                    <a:pt x="107" y="143"/>
                  </a:lnTo>
                  <a:lnTo>
                    <a:pt x="100" y="141"/>
                  </a:lnTo>
                  <a:lnTo>
                    <a:pt x="86" y="0"/>
                  </a:lnTo>
                  <a:lnTo>
                    <a:pt x="112" y="0"/>
                  </a:lnTo>
                  <a:lnTo>
                    <a:pt x="131" y="1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0" name="Freeform 131"/>
            <p:cNvSpPr>
              <a:spLocks/>
            </p:cNvSpPr>
            <p:nvPr/>
          </p:nvSpPr>
          <p:spPr bwMode="auto">
            <a:xfrm>
              <a:off x="352" y="2665"/>
              <a:ext cx="251" cy="239"/>
            </a:xfrm>
            <a:custGeom>
              <a:avLst/>
              <a:gdLst>
                <a:gd name="T0" fmla="*/ 206 w 251"/>
                <a:gd name="T1" fmla="*/ 66 h 239"/>
                <a:gd name="T2" fmla="*/ 213 w 251"/>
                <a:gd name="T3" fmla="*/ 72 h 239"/>
                <a:gd name="T4" fmla="*/ 220 w 251"/>
                <a:gd name="T5" fmla="*/ 79 h 239"/>
                <a:gd name="T6" fmla="*/ 225 w 251"/>
                <a:gd name="T7" fmla="*/ 81 h 239"/>
                <a:gd name="T8" fmla="*/ 232 w 251"/>
                <a:gd name="T9" fmla="*/ 83 h 239"/>
                <a:gd name="T10" fmla="*/ 237 w 251"/>
                <a:gd name="T11" fmla="*/ 86 h 239"/>
                <a:gd name="T12" fmla="*/ 237 w 251"/>
                <a:gd name="T13" fmla="*/ 90 h 239"/>
                <a:gd name="T14" fmla="*/ 237 w 251"/>
                <a:gd name="T15" fmla="*/ 95 h 239"/>
                <a:gd name="T16" fmla="*/ 242 w 251"/>
                <a:gd name="T17" fmla="*/ 100 h 239"/>
                <a:gd name="T18" fmla="*/ 251 w 251"/>
                <a:gd name="T19" fmla="*/ 97 h 239"/>
                <a:gd name="T20" fmla="*/ 247 w 251"/>
                <a:gd name="T21" fmla="*/ 148 h 239"/>
                <a:gd name="T22" fmla="*/ 240 w 251"/>
                <a:gd name="T23" fmla="*/ 155 h 239"/>
                <a:gd name="T24" fmla="*/ 232 w 251"/>
                <a:gd name="T25" fmla="*/ 157 h 239"/>
                <a:gd name="T26" fmla="*/ 158 w 251"/>
                <a:gd name="T27" fmla="*/ 177 h 239"/>
                <a:gd name="T28" fmla="*/ 127 w 251"/>
                <a:gd name="T29" fmla="*/ 191 h 239"/>
                <a:gd name="T30" fmla="*/ 108 w 251"/>
                <a:gd name="T31" fmla="*/ 236 h 239"/>
                <a:gd name="T32" fmla="*/ 101 w 251"/>
                <a:gd name="T33" fmla="*/ 234 h 239"/>
                <a:gd name="T34" fmla="*/ 96 w 251"/>
                <a:gd name="T35" fmla="*/ 236 h 239"/>
                <a:gd name="T36" fmla="*/ 93 w 251"/>
                <a:gd name="T37" fmla="*/ 234 h 239"/>
                <a:gd name="T38" fmla="*/ 91 w 251"/>
                <a:gd name="T39" fmla="*/ 231 h 239"/>
                <a:gd name="T40" fmla="*/ 88 w 251"/>
                <a:gd name="T41" fmla="*/ 232 h 239"/>
                <a:gd name="T42" fmla="*/ 84 w 251"/>
                <a:gd name="T43" fmla="*/ 234 h 239"/>
                <a:gd name="T44" fmla="*/ 81 w 251"/>
                <a:gd name="T45" fmla="*/ 236 h 239"/>
                <a:gd name="T46" fmla="*/ 77 w 251"/>
                <a:gd name="T47" fmla="*/ 238 h 239"/>
                <a:gd name="T48" fmla="*/ 74 w 251"/>
                <a:gd name="T49" fmla="*/ 238 h 239"/>
                <a:gd name="T50" fmla="*/ 72 w 251"/>
                <a:gd name="T51" fmla="*/ 234 h 239"/>
                <a:gd name="T52" fmla="*/ 69 w 251"/>
                <a:gd name="T53" fmla="*/ 236 h 239"/>
                <a:gd name="T54" fmla="*/ 65 w 251"/>
                <a:gd name="T55" fmla="*/ 238 h 239"/>
                <a:gd name="T56" fmla="*/ 60 w 251"/>
                <a:gd name="T57" fmla="*/ 234 h 239"/>
                <a:gd name="T58" fmla="*/ 57 w 251"/>
                <a:gd name="T59" fmla="*/ 225 h 239"/>
                <a:gd name="T60" fmla="*/ 55 w 251"/>
                <a:gd name="T61" fmla="*/ 224 h 239"/>
                <a:gd name="T62" fmla="*/ 59 w 251"/>
                <a:gd name="T63" fmla="*/ 220 h 239"/>
                <a:gd name="T64" fmla="*/ 57 w 251"/>
                <a:gd name="T65" fmla="*/ 219 h 239"/>
                <a:gd name="T66" fmla="*/ 53 w 251"/>
                <a:gd name="T67" fmla="*/ 215 h 239"/>
                <a:gd name="T68" fmla="*/ 52 w 251"/>
                <a:gd name="T69" fmla="*/ 208 h 239"/>
                <a:gd name="T70" fmla="*/ 50 w 251"/>
                <a:gd name="T71" fmla="*/ 207 h 239"/>
                <a:gd name="T72" fmla="*/ 48 w 251"/>
                <a:gd name="T73" fmla="*/ 201 h 239"/>
                <a:gd name="T74" fmla="*/ 45 w 251"/>
                <a:gd name="T75" fmla="*/ 201 h 239"/>
                <a:gd name="T76" fmla="*/ 40 w 251"/>
                <a:gd name="T77" fmla="*/ 207 h 239"/>
                <a:gd name="T78" fmla="*/ 33 w 251"/>
                <a:gd name="T79" fmla="*/ 207 h 239"/>
                <a:gd name="T80" fmla="*/ 26 w 251"/>
                <a:gd name="T81" fmla="*/ 208 h 239"/>
                <a:gd name="T82" fmla="*/ 19 w 251"/>
                <a:gd name="T83" fmla="*/ 207 h 239"/>
                <a:gd name="T84" fmla="*/ 14 w 251"/>
                <a:gd name="T85" fmla="*/ 210 h 239"/>
                <a:gd name="T86" fmla="*/ 12 w 251"/>
                <a:gd name="T87" fmla="*/ 205 h 239"/>
                <a:gd name="T88" fmla="*/ 14 w 251"/>
                <a:gd name="T89" fmla="*/ 201 h 239"/>
                <a:gd name="T90" fmla="*/ 14 w 251"/>
                <a:gd name="T91" fmla="*/ 196 h 239"/>
                <a:gd name="T92" fmla="*/ 12 w 251"/>
                <a:gd name="T93" fmla="*/ 193 h 239"/>
                <a:gd name="T94" fmla="*/ 11 w 251"/>
                <a:gd name="T95" fmla="*/ 189 h 239"/>
                <a:gd name="T96" fmla="*/ 7 w 251"/>
                <a:gd name="T97" fmla="*/ 189 h 239"/>
                <a:gd name="T98" fmla="*/ 4 w 251"/>
                <a:gd name="T99" fmla="*/ 182 h 239"/>
                <a:gd name="T100" fmla="*/ 4 w 251"/>
                <a:gd name="T101" fmla="*/ 174 h 239"/>
                <a:gd name="T102" fmla="*/ 2 w 251"/>
                <a:gd name="T103" fmla="*/ 172 h 239"/>
                <a:gd name="T104" fmla="*/ 0 w 251"/>
                <a:gd name="T105" fmla="*/ 167 h 239"/>
                <a:gd name="T106" fmla="*/ 14 w 251"/>
                <a:gd name="T107" fmla="*/ 148 h 239"/>
                <a:gd name="T108" fmla="*/ 21 w 251"/>
                <a:gd name="T109" fmla="*/ 160 h 239"/>
                <a:gd name="T110" fmla="*/ 107 w 251"/>
                <a:gd name="T111" fmla="*/ 143 h 239"/>
                <a:gd name="T112" fmla="*/ 131 w 251"/>
                <a:gd name="T113" fmla="*/ 12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51" h="239">
                  <a:moveTo>
                    <a:pt x="131" y="12"/>
                  </a:moveTo>
                  <a:lnTo>
                    <a:pt x="204" y="64"/>
                  </a:lnTo>
                  <a:lnTo>
                    <a:pt x="204" y="64"/>
                  </a:lnTo>
                  <a:lnTo>
                    <a:pt x="206" y="66"/>
                  </a:lnTo>
                  <a:lnTo>
                    <a:pt x="204" y="67"/>
                  </a:lnTo>
                  <a:lnTo>
                    <a:pt x="204" y="69"/>
                  </a:lnTo>
                  <a:lnTo>
                    <a:pt x="211" y="72"/>
                  </a:lnTo>
                  <a:lnTo>
                    <a:pt x="213" y="72"/>
                  </a:lnTo>
                  <a:lnTo>
                    <a:pt x="213" y="74"/>
                  </a:lnTo>
                  <a:lnTo>
                    <a:pt x="213" y="76"/>
                  </a:lnTo>
                  <a:lnTo>
                    <a:pt x="216" y="78"/>
                  </a:lnTo>
                  <a:lnTo>
                    <a:pt x="220" y="79"/>
                  </a:lnTo>
                  <a:lnTo>
                    <a:pt x="221" y="78"/>
                  </a:lnTo>
                  <a:lnTo>
                    <a:pt x="223" y="79"/>
                  </a:lnTo>
                  <a:lnTo>
                    <a:pt x="223" y="81"/>
                  </a:lnTo>
                  <a:lnTo>
                    <a:pt x="225" y="81"/>
                  </a:lnTo>
                  <a:lnTo>
                    <a:pt x="228" y="81"/>
                  </a:lnTo>
                  <a:lnTo>
                    <a:pt x="228" y="83"/>
                  </a:lnTo>
                  <a:lnTo>
                    <a:pt x="230" y="83"/>
                  </a:lnTo>
                  <a:lnTo>
                    <a:pt x="232" y="83"/>
                  </a:lnTo>
                  <a:lnTo>
                    <a:pt x="235" y="84"/>
                  </a:lnTo>
                  <a:lnTo>
                    <a:pt x="235" y="84"/>
                  </a:lnTo>
                  <a:lnTo>
                    <a:pt x="237" y="86"/>
                  </a:lnTo>
                  <a:lnTo>
                    <a:pt x="237" y="86"/>
                  </a:lnTo>
                  <a:lnTo>
                    <a:pt x="237" y="88"/>
                  </a:lnTo>
                  <a:lnTo>
                    <a:pt x="237" y="88"/>
                  </a:lnTo>
                  <a:lnTo>
                    <a:pt x="237" y="90"/>
                  </a:lnTo>
                  <a:lnTo>
                    <a:pt x="237" y="90"/>
                  </a:lnTo>
                  <a:lnTo>
                    <a:pt x="237" y="91"/>
                  </a:lnTo>
                  <a:lnTo>
                    <a:pt x="237" y="91"/>
                  </a:lnTo>
                  <a:lnTo>
                    <a:pt x="237" y="93"/>
                  </a:lnTo>
                  <a:lnTo>
                    <a:pt x="237" y="95"/>
                  </a:lnTo>
                  <a:lnTo>
                    <a:pt x="235" y="95"/>
                  </a:lnTo>
                  <a:lnTo>
                    <a:pt x="235" y="97"/>
                  </a:lnTo>
                  <a:lnTo>
                    <a:pt x="239" y="100"/>
                  </a:lnTo>
                  <a:lnTo>
                    <a:pt x="242" y="100"/>
                  </a:lnTo>
                  <a:lnTo>
                    <a:pt x="244" y="98"/>
                  </a:lnTo>
                  <a:lnTo>
                    <a:pt x="247" y="98"/>
                  </a:lnTo>
                  <a:lnTo>
                    <a:pt x="251" y="97"/>
                  </a:lnTo>
                  <a:lnTo>
                    <a:pt x="251" y="97"/>
                  </a:lnTo>
                  <a:lnTo>
                    <a:pt x="251" y="97"/>
                  </a:lnTo>
                  <a:lnTo>
                    <a:pt x="251" y="146"/>
                  </a:lnTo>
                  <a:lnTo>
                    <a:pt x="249" y="146"/>
                  </a:lnTo>
                  <a:lnTo>
                    <a:pt x="247" y="148"/>
                  </a:lnTo>
                  <a:lnTo>
                    <a:pt x="245" y="150"/>
                  </a:lnTo>
                  <a:lnTo>
                    <a:pt x="245" y="152"/>
                  </a:lnTo>
                  <a:lnTo>
                    <a:pt x="242" y="153"/>
                  </a:lnTo>
                  <a:lnTo>
                    <a:pt x="240" y="155"/>
                  </a:lnTo>
                  <a:lnTo>
                    <a:pt x="240" y="157"/>
                  </a:lnTo>
                  <a:lnTo>
                    <a:pt x="233" y="157"/>
                  </a:lnTo>
                  <a:lnTo>
                    <a:pt x="233" y="158"/>
                  </a:lnTo>
                  <a:lnTo>
                    <a:pt x="232" y="157"/>
                  </a:lnTo>
                  <a:lnTo>
                    <a:pt x="208" y="158"/>
                  </a:lnTo>
                  <a:lnTo>
                    <a:pt x="201" y="164"/>
                  </a:lnTo>
                  <a:lnTo>
                    <a:pt x="180" y="164"/>
                  </a:lnTo>
                  <a:lnTo>
                    <a:pt x="158" y="177"/>
                  </a:lnTo>
                  <a:lnTo>
                    <a:pt x="155" y="181"/>
                  </a:lnTo>
                  <a:lnTo>
                    <a:pt x="149" y="186"/>
                  </a:lnTo>
                  <a:lnTo>
                    <a:pt x="131" y="189"/>
                  </a:lnTo>
                  <a:lnTo>
                    <a:pt x="127" y="191"/>
                  </a:lnTo>
                  <a:lnTo>
                    <a:pt x="120" y="208"/>
                  </a:lnTo>
                  <a:lnTo>
                    <a:pt x="112" y="215"/>
                  </a:lnTo>
                  <a:lnTo>
                    <a:pt x="108" y="225"/>
                  </a:lnTo>
                  <a:lnTo>
                    <a:pt x="108" y="236"/>
                  </a:lnTo>
                  <a:lnTo>
                    <a:pt x="105" y="236"/>
                  </a:lnTo>
                  <a:lnTo>
                    <a:pt x="103" y="236"/>
                  </a:lnTo>
                  <a:lnTo>
                    <a:pt x="103" y="234"/>
                  </a:lnTo>
                  <a:lnTo>
                    <a:pt x="101" y="234"/>
                  </a:lnTo>
                  <a:lnTo>
                    <a:pt x="100" y="234"/>
                  </a:lnTo>
                  <a:lnTo>
                    <a:pt x="98" y="234"/>
                  </a:lnTo>
                  <a:lnTo>
                    <a:pt x="98" y="236"/>
                  </a:lnTo>
                  <a:lnTo>
                    <a:pt x="96" y="236"/>
                  </a:lnTo>
                  <a:lnTo>
                    <a:pt x="95" y="238"/>
                  </a:lnTo>
                  <a:lnTo>
                    <a:pt x="93" y="238"/>
                  </a:lnTo>
                  <a:lnTo>
                    <a:pt x="93" y="238"/>
                  </a:lnTo>
                  <a:lnTo>
                    <a:pt x="93" y="234"/>
                  </a:lnTo>
                  <a:lnTo>
                    <a:pt x="93" y="232"/>
                  </a:lnTo>
                  <a:lnTo>
                    <a:pt x="93" y="232"/>
                  </a:lnTo>
                  <a:lnTo>
                    <a:pt x="93" y="231"/>
                  </a:lnTo>
                  <a:lnTo>
                    <a:pt x="91" y="231"/>
                  </a:lnTo>
                  <a:lnTo>
                    <a:pt x="91" y="231"/>
                  </a:lnTo>
                  <a:lnTo>
                    <a:pt x="89" y="231"/>
                  </a:lnTo>
                  <a:lnTo>
                    <a:pt x="88" y="232"/>
                  </a:lnTo>
                  <a:lnTo>
                    <a:pt x="88" y="232"/>
                  </a:lnTo>
                  <a:lnTo>
                    <a:pt x="86" y="231"/>
                  </a:lnTo>
                  <a:lnTo>
                    <a:pt x="86" y="231"/>
                  </a:lnTo>
                  <a:lnTo>
                    <a:pt x="84" y="232"/>
                  </a:lnTo>
                  <a:lnTo>
                    <a:pt x="84" y="234"/>
                  </a:lnTo>
                  <a:lnTo>
                    <a:pt x="86" y="234"/>
                  </a:lnTo>
                  <a:lnTo>
                    <a:pt x="84" y="236"/>
                  </a:lnTo>
                  <a:lnTo>
                    <a:pt x="83" y="236"/>
                  </a:lnTo>
                  <a:lnTo>
                    <a:pt x="81" y="236"/>
                  </a:lnTo>
                  <a:lnTo>
                    <a:pt x="81" y="238"/>
                  </a:lnTo>
                  <a:lnTo>
                    <a:pt x="79" y="239"/>
                  </a:lnTo>
                  <a:lnTo>
                    <a:pt x="79" y="239"/>
                  </a:lnTo>
                  <a:lnTo>
                    <a:pt x="77" y="238"/>
                  </a:lnTo>
                  <a:lnTo>
                    <a:pt x="76" y="238"/>
                  </a:lnTo>
                  <a:lnTo>
                    <a:pt x="76" y="236"/>
                  </a:lnTo>
                  <a:lnTo>
                    <a:pt x="76" y="238"/>
                  </a:lnTo>
                  <a:lnTo>
                    <a:pt x="74" y="238"/>
                  </a:lnTo>
                  <a:lnTo>
                    <a:pt x="74" y="238"/>
                  </a:lnTo>
                  <a:lnTo>
                    <a:pt x="74" y="236"/>
                  </a:lnTo>
                  <a:lnTo>
                    <a:pt x="72" y="234"/>
                  </a:lnTo>
                  <a:lnTo>
                    <a:pt x="72" y="234"/>
                  </a:lnTo>
                  <a:lnTo>
                    <a:pt x="71" y="234"/>
                  </a:lnTo>
                  <a:lnTo>
                    <a:pt x="69" y="234"/>
                  </a:lnTo>
                  <a:lnTo>
                    <a:pt x="69" y="234"/>
                  </a:lnTo>
                  <a:lnTo>
                    <a:pt x="69" y="236"/>
                  </a:lnTo>
                  <a:lnTo>
                    <a:pt x="67" y="238"/>
                  </a:lnTo>
                  <a:lnTo>
                    <a:pt x="67" y="238"/>
                  </a:lnTo>
                  <a:lnTo>
                    <a:pt x="65" y="238"/>
                  </a:lnTo>
                  <a:lnTo>
                    <a:pt x="65" y="238"/>
                  </a:lnTo>
                  <a:lnTo>
                    <a:pt x="65" y="236"/>
                  </a:lnTo>
                  <a:lnTo>
                    <a:pt x="64" y="236"/>
                  </a:lnTo>
                  <a:lnTo>
                    <a:pt x="62" y="234"/>
                  </a:lnTo>
                  <a:lnTo>
                    <a:pt x="60" y="234"/>
                  </a:lnTo>
                  <a:lnTo>
                    <a:pt x="60" y="232"/>
                  </a:lnTo>
                  <a:lnTo>
                    <a:pt x="60" y="225"/>
                  </a:lnTo>
                  <a:lnTo>
                    <a:pt x="59" y="224"/>
                  </a:lnTo>
                  <a:lnTo>
                    <a:pt x="57" y="225"/>
                  </a:lnTo>
                  <a:lnTo>
                    <a:pt x="55" y="227"/>
                  </a:lnTo>
                  <a:lnTo>
                    <a:pt x="55" y="227"/>
                  </a:lnTo>
                  <a:lnTo>
                    <a:pt x="55" y="224"/>
                  </a:lnTo>
                  <a:lnTo>
                    <a:pt x="55" y="224"/>
                  </a:lnTo>
                  <a:lnTo>
                    <a:pt x="57" y="224"/>
                  </a:lnTo>
                  <a:lnTo>
                    <a:pt x="57" y="222"/>
                  </a:lnTo>
                  <a:lnTo>
                    <a:pt x="57" y="222"/>
                  </a:lnTo>
                  <a:lnTo>
                    <a:pt x="59" y="220"/>
                  </a:lnTo>
                  <a:lnTo>
                    <a:pt x="59" y="220"/>
                  </a:lnTo>
                  <a:lnTo>
                    <a:pt x="59" y="220"/>
                  </a:lnTo>
                  <a:lnTo>
                    <a:pt x="59" y="219"/>
                  </a:lnTo>
                  <a:lnTo>
                    <a:pt x="57" y="219"/>
                  </a:lnTo>
                  <a:lnTo>
                    <a:pt x="57" y="219"/>
                  </a:lnTo>
                  <a:lnTo>
                    <a:pt x="55" y="217"/>
                  </a:lnTo>
                  <a:lnTo>
                    <a:pt x="53" y="215"/>
                  </a:lnTo>
                  <a:lnTo>
                    <a:pt x="53" y="215"/>
                  </a:lnTo>
                  <a:lnTo>
                    <a:pt x="52" y="215"/>
                  </a:lnTo>
                  <a:lnTo>
                    <a:pt x="52" y="210"/>
                  </a:lnTo>
                  <a:lnTo>
                    <a:pt x="52" y="208"/>
                  </a:lnTo>
                  <a:lnTo>
                    <a:pt x="52" y="208"/>
                  </a:lnTo>
                  <a:lnTo>
                    <a:pt x="52" y="207"/>
                  </a:lnTo>
                  <a:lnTo>
                    <a:pt x="50" y="207"/>
                  </a:lnTo>
                  <a:lnTo>
                    <a:pt x="50" y="207"/>
                  </a:lnTo>
                  <a:lnTo>
                    <a:pt x="50" y="207"/>
                  </a:lnTo>
                  <a:lnTo>
                    <a:pt x="50" y="203"/>
                  </a:lnTo>
                  <a:lnTo>
                    <a:pt x="50" y="203"/>
                  </a:lnTo>
                  <a:lnTo>
                    <a:pt x="48" y="201"/>
                  </a:lnTo>
                  <a:lnTo>
                    <a:pt x="48" y="201"/>
                  </a:lnTo>
                  <a:lnTo>
                    <a:pt x="47" y="203"/>
                  </a:lnTo>
                  <a:lnTo>
                    <a:pt x="47" y="203"/>
                  </a:lnTo>
                  <a:lnTo>
                    <a:pt x="45" y="201"/>
                  </a:lnTo>
                  <a:lnTo>
                    <a:pt x="45" y="201"/>
                  </a:lnTo>
                  <a:lnTo>
                    <a:pt x="43" y="201"/>
                  </a:lnTo>
                  <a:lnTo>
                    <a:pt x="43" y="205"/>
                  </a:lnTo>
                  <a:lnTo>
                    <a:pt x="43" y="205"/>
                  </a:lnTo>
                  <a:lnTo>
                    <a:pt x="40" y="207"/>
                  </a:lnTo>
                  <a:lnTo>
                    <a:pt x="40" y="208"/>
                  </a:lnTo>
                  <a:lnTo>
                    <a:pt x="38" y="210"/>
                  </a:lnTo>
                  <a:lnTo>
                    <a:pt x="35" y="208"/>
                  </a:lnTo>
                  <a:lnTo>
                    <a:pt x="33" y="207"/>
                  </a:lnTo>
                  <a:lnTo>
                    <a:pt x="29" y="207"/>
                  </a:lnTo>
                  <a:lnTo>
                    <a:pt x="29" y="207"/>
                  </a:lnTo>
                  <a:lnTo>
                    <a:pt x="28" y="208"/>
                  </a:lnTo>
                  <a:lnTo>
                    <a:pt x="26" y="208"/>
                  </a:lnTo>
                  <a:lnTo>
                    <a:pt x="26" y="210"/>
                  </a:lnTo>
                  <a:lnTo>
                    <a:pt x="24" y="212"/>
                  </a:lnTo>
                  <a:lnTo>
                    <a:pt x="23" y="210"/>
                  </a:lnTo>
                  <a:lnTo>
                    <a:pt x="19" y="207"/>
                  </a:lnTo>
                  <a:lnTo>
                    <a:pt x="19" y="207"/>
                  </a:lnTo>
                  <a:lnTo>
                    <a:pt x="17" y="208"/>
                  </a:lnTo>
                  <a:lnTo>
                    <a:pt x="16" y="210"/>
                  </a:lnTo>
                  <a:lnTo>
                    <a:pt x="14" y="210"/>
                  </a:lnTo>
                  <a:lnTo>
                    <a:pt x="12" y="208"/>
                  </a:lnTo>
                  <a:lnTo>
                    <a:pt x="12" y="208"/>
                  </a:lnTo>
                  <a:lnTo>
                    <a:pt x="12" y="207"/>
                  </a:lnTo>
                  <a:lnTo>
                    <a:pt x="12" y="205"/>
                  </a:lnTo>
                  <a:lnTo>
                    <a:pt x="12" y="205"/>
                  </a:lnTo>
                  <a:lnTo>
                    <a:pt x="14" y="203"/>
                  </a:lnTo>
                  <a:lnTo>
                    <a:pt x="14" y="201"/>
                  </a:lnTo>
                  <a:lnTo>
                    <a:pt x="14" y="201"/>
                  </a:lnTo>
                  <a:lnTo>
                    <a:pt x="14" y="200"/>
                  </a:lnTo>
                  <a:lnTo>
                    <a:pt x="14" y="198"/>
                  </a:lnTo>
                  <a:lnTo>
                    <a:pt x="14" y="196"/>
                  </a:lnTo>
                  <a:lnTo>
                    <a:pt x="14" y="196"/>
                  </a:lnTo>
                  <a:lnTo>
                    <a:pt x="14" y="196"/>
                  </a:lnTo>
                  <a:lnTo>
                    <a:pt x="14" y="196"/>
                  </a:lnTo>
                  <a:lnTo>
                    <a:pt x="14" y="195"/>
                  </a:lnTo>
                  <a:lnTo>
                    <a:pt x="12" y="193"/>
                  </a:lnTo>
                  <a:lnTo>
                    <a:pt x="12" y="191"/>
                  </a:lnTo>
                  <a:lnTo>
                    <a:pt x="11" y="191"/>
                  </a:lnTo>
                  <a:lnTo>
                    <a:pt x="11" y="189"/>
                  </a:lnTo>
                  <a:lnTo>
                    <a:pt x="11" y="189"/>
                  </a:lnTo>
                  <a:lnTo>
                    <a:pt x="11" y="188"/>
                  </a:lnTo>
                  <a:lnTo>
                    <a:pt x="9" y="188"/>
                  </a:lnTo>
                  <a:lnTo>
                    <a:pt x="7" y="189"/>
                  </a:lnTo>
                  <a:lnTo>
                    <a:pt x="7" y="189"/>
                  </a:lnTo>
                  <a:lnTo>
                    <a:pt x="7" y="188"/>
                  </a:lnTo>
                  <a:lnTo>
                    <a:pt x="5" y="186"/>
                  </a:lnTo>
                  <a:lnTo>
                    <a:pt x="4" y="184"/>
                  </a:lnTo>
                  <a:lnTo>
                    <a:pt x="4" y="182"/>
                  </a:lnTo>
                  <a:lnTo>
                    <a:pt x="5" y="181"/>
                  </a:lnTo>
                  <a:lnTo>
                    <a:pt x="5" y="179"/>
                  </a:lnTo>
                  <a:lnTo>
                    <a:pt x="4" y="177"/>
                  </a:lnTo>
                  <a:lnTo>
                    <a:pt x="4" y="174"/>
                  </a:lnTo>
                  <a:lnTo>
                    <a:pt x="2" y="174"/>
                  </a:lnTo>
                  <a:lnTo>
                    <a:pt x="2" y="174"/>
                  </a:lnTo>
                  <a:lnTo>
                    <a:pt x="2" y="172"/>
                  </a:lnTo>
                  <a:lnTo>
                    <a:pt x="2" y="172"/>
                  </a:lnTo>
                  <a:lnTo>
                    <a:pt x="2" y="170"/>
                  </a:lnTo>
                  <a:lnTo>
                    <a:pt x="2" y="169"/>
                  </a:lnTo>
                  <a:lnTo>
                    <a:pt x="2" y="167"/>
                  </a:lnTo>
                  <a:lnTo>
                    <a:pt x="0" y="167"/>
                  </a:lnTo>
                  <a:lnTo>
                    <a:pt x="7" y="160"/>
                  </a:lnTo>
                  <a:lnTo>
                    <a:pt x="12" y="148"/>
                  </a:lnTo>
                  <a:lnTo>
                    <a:pt x="12" y="148"/>
                  </a:lnTo>
                  <a:lnTo>
                    <a:pt x="14" y="148"/>
                  </a:lnTo>
                  <a:lnTo>
                    <a:pt x="14" y="150"/>
                  </a:lnTo>
                  <a:lnTo>
                    <a:pt x="16" y="150"/>
                  </a:lnTo>
                  <a:lnTo>
                    <a:pt x="16" y="150"/>
                  </a:lnTo>
                  <a:lnTo>
                    <a:pt x="21" y="160"/>
                  </a:lnTo>
                  <a:lnTo>
                    <a:pt x="26" y="160"/>
                  </a:lnTo>
                  <a:lnTo>
                    <a:pt x="33" y="155"/>
                  </a:lnTo>
                  <a:lnTo>
                    <a:pt x="103" y="155"/>
                  </a:lnTo>
                  <a:lnTo>
                    <a:pt x="107" y="143"/>
                  </a:lnTo>
                  <a:lnTo>
                    <a:pt x="100" y="141"/>
                  </a:lnTo>
                  <a:lnTo>
                    <a:pt x="86" y="0"/>
                  </a:lnTo>
                  <a:lnTo>
                    <a:pt x="112" y="0"/>
                  </a:lnTo>
                  <a:lnTo>
                    <a:pt x="131" y="1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1" name="Freeform 132"/>
            <p:cNvSpPr>
              <a:spLocks/>
            </p:cNvSpPr>
            <p:nvPr/>
          </p:nvSpPr>
          <p:spPr bwMode="auto">
            <a:xfrm>
              <a:off x="844" y="3338"/>
              <a:ext cx="146" cy="149"/>
            </a:xfrm>
            <a:custGeom>
              <a:avLst/>
              <a:gdLst>
                <a:gd name="T0" fmla="*/ 0 w 146"/>
                <a:gd name="T1" fmla="*/ 113 h 149"/>
                <a:gd name="T2" fmla="*/ 0 w 146"/>
                <a:gd name="T3" fmla="*/ 68 h 149"/>
                <a:gd name="T4" fmla="*/ 16 w 146"/>
                <a:gd name="T5" fmla="*/ 68 h 149"/>
                <a:gd name="T6" fmla="*/ 16 w 146"/>
                <a:gd name="T7" fmla="*/ 10 h 149"/>
                <a:gd name="T8" fmla="*/ 17 w 146"/>
                <a:gd name="T9" fmla="*/ 8 h 149"/>
                <a:gd name="T10" fmla="*/ 52 w 146"/>
                <a:gd name="T11" fmla="*/ 5 h 149"/>
                <a:gd name="T12" fmla="*/ 53 w 146"/>
                <a:gd name="T13" fmla="*/ 5 h 149"/>
                <a:gd name="T14" fmla="*/ 55 w 146"/>
                <a:gd name="T15" fmla="*/ 8 h 149"/>
                <a:gd name="T16" fmla="*/ 57 w 146"/>
                <a:gd name="T17" fmla="*/ 13 h 149"/>
                <a:gd name="T18" fmla="*/ 60 w 146"/>
                <a:gd name="T19" fmla="*/ 8 h 149"/>
                <a:gd name="T20" fmla="*/ 65 w 146"/>
                <a:gd name="T21" fmla="*/ 5 h 149"/>
                <a:gd name="T22" fmla="*/ 72 w 146"/>
                <a:gd name="T23" fmla="*/ 1 h 149"/>
                <a:gd name="T24" fmla="*/ 74 w 146"/>
                <a:gd name="T25" fmla="*/ 0 h 149"/>
                <a:gd name="T26" fmla="*/ 76 w 146"/>
                <a:gd name="T27" fmla="*/ 0 h 149"/>
                <a:gd name="T28" fmla="*/ 79 w 146"/>
                <a:gd name="T29" fmla="*/ 0 h 149"/>
                <a:gd name="T30" fmla="*/ 81 w 146"/>
                <a:gd name="T31" fmla="*/ 0 h 149"/>
                <a:gd name="T32" fmla="*/ 81 w 146"/>
                <a:gd name="T33" fmla="*/ 1 h 149"/>
                <a:gd name="T34" fmla="*/ 86 w 146"/>
                <a:gd name="T35" fmla="*/ 10 h 149"/>
                <a:gd name="T36" fmla="*/ 89 w 146"/>
                <a:gd name="T37" fmla="*/ 13 h 149"/>
                <a:gd name="T38" fmla="*/ 91 w 146"/>
                <a:gd name="T39" fmla="*/ 20 h 149"/>
                <a:gd name="T40" fmla="*/ 103 w 146"/>
                <a:gd name="T41" fmla="*/ 34 h 149"/>
                <a:gd name="T42" fmla="*/ 108 w 146"/>
                <a:gd name="T43" fmla="*/ 36 h 149"/>
                <a:gd name="T44" fmla="*/ 112 w 146"/>
                <a:gd name="T45" fmla="*/ 37 h 149"/>
                <a:gd name="T46" fmla="*/ 113 w 146"/>
                <a:gd name="T47" fmla="*/ 41 h 149"/>
                <a:gd name="T48" fmla="*/ 119 w 146"/>
                <a:gd name="T49" fmla="*/ 43 h 149"/>
                <a:gd name="T50" fmla="*/ 120 w 146"/>
                <a:gd name="T51" fmla="*/ 46 h 149"/>
                <a:gd name="T52" fmla="*/ 122 w 146"/>
                <a:gd name="T53" fmla="*/ 56 h 149"/>
                <a:gd name="T54" fmla="*/ 124 w 146"/>
                <a:gd name="T55" fmla="*/ 60 h 149"/>
                <a:gd name="T56" fmla="*/ 125 w 146"/>
                <a:gd name="T57" fmla="*/ 63 h 149"/>
                <a:gd name="T58" fmla="*/ 129 w 146"/>
                <a:gd name="T59" fmla="*/ 65 h 149"/>
                <a:gd name="T60" fmla="*/ 136 w 146"/>
                <a:gd name="T61" fmla="*/ 65 h 149"/>
                <a:gd name="T62" fmla="*/ 146 w 146"/>
                <a:gd name="T63" fmla="*/ 70 h 149"/>
                <a:gd name="T64" fmla="*/ 144 w 146"/>
                <a:gd name="T65" fmla="*/ 70 h 149"/>
                <a:gd name="T66" fmla="*/ 127 w 146"/>
                <a:gd name="T67" fmla="*/ 80 h 149"/>
                <a:gd name="T68" fmla="*/ 93 w 146"/>
                <a:gd name="T69" fmla="*/ 115 h 149"/>
                <a:gd name="T70" fmla="*/ 88 w 146"/>
                <a:gd name="T71" fmla="*/ 125 h 149"/>
                <a:gd name="T72" fmla="*/ 86 w 146"/>
                <a:gd name="T73" fmla="*/ 127 h 149"/>
                <a:gd name="T74" fmla="*/ 74 w 146"/>
                <a:gd name="T75" fmla="*/ 130 h 149"/>
                <a:gd name="T76" fmla="*/ 71 w 146"/>
                <a:gd name="T77" fmla="*/ 130 h 149"/>
                <a:gd name="T78" fmla="*/ 60 w 146"/>
                <a:gd name="T79" fmla="*/ 125 h 149"/>
                <a:gd name="T80" fmla="*/ 57 w 146"/>
                <a:gd name="T81" fmla="*/ 123 h 149"/>
                <a:gd name="T82" fmla="*/ 53 w 146"/>
                <a:gd name="T83" fmla="*/ 125 h 149"/>
                <a:gd name="T84" fmla="*/ 47 w 146"/>
                <a:gd name="T85" fmla="*/ 134 h 149"/>
                <a:gd name="T86" fmla="*/ 45 w 146"/>
                <a:gd name="T87" fmla="*/ 135 h 149"/>
                <a:gd name="T88" fmla="*/ 43 w 146"/>
                <a:gd name="T89" fmla="*/ 139 h 149"/>
                <a:gd name="T90" fmla="*/ 40 w 146"/>
                <a:gd name="T91" fmla="*/ 141 h 149"/>
                <a:gd name="T92" fmla="*/ 35 w 146"/>
                <a:gd name="T93" fmla="*/ 146 h 149"/>
                <a:gd name="T94" fmla="*/ 26 w 146"/>
                <a:gd name="T95" fmla="*/ 149 h 149"/>
                <a:gd name="T96" fmla="*/ 14 w 146"/>
                <a:gd name="T97" fmla="*/ 147 h 149"/>
                <a:gd name="T98" fmla="*/ 12 w 146"/>
                <a:gd name="T99" fmla="*/ 144 h 149"/>
                <a:gd name="T100" fmla="*/ 16 w 146"/>
                <a:gd name="T101" fmla="*/ 135 h 149"/>
                <a:gd name="T102" fmla="*/ 14 w 146"/>
                <a:gd name="T103" fmla="*/ 128 h 149"/>
                <a:gd name="T104" fmla="*/ 12 w 146"/>
                <a:gd name="T105" fmla="*/ 125 h 149"/>
                <a:gd name="T106" fmla="*/ 9 w 146"/>
                <a:gd name="T107" fmla="*/ 122 h 149"/>
                <a:gd name="T108" fmla="*/ 7 w 146"/>
                <a:gd name="T109" fmla="*/ 120 h 149"/>
                <a:gd name="T110" fmla="*/ 4 w 146"/>
                <a:gd name="T111" fmla="*/ 116 h 149"/>
                <a:gd name="T112" fmla="*/ 4 w 146"/>
                <a:gd name="T113" fmla="*/ 115 h 149"/>
                <a:gd name="T114" fmla="*/ 2 w 146"/>
                <a:gd name="T115" fmla="*/ 113 h 149"/>
                <a:gd name="T116" fmla="*/ 0 w 146"/>
                <a:gd name="T117" fmla="*/ 11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6" h="149">
                  <a:moveTo>
                    <a:pt x="0" y="113"/>
                  </a:moveTo>
                  <a:lnTo>
                    <a:pt x="0" y="68"/>
                  </a:lnTo>
                  <a:lnTo>
                    <a:pt x="16" y="68"/>
                  </a:lnTo>
                  <a:lnTo>
                    <a:pt x="16" y="10"/>
                  </a:lnTo>
                  <a:lnTo>
                    <a:pt x="17" y="8"/>
                  </a:lnTo>
                  <a:lnTo>
                    <a:pt x="52" y="5"/>
                  </a:lnTo>
                  <a:lnTo>
                    <a:pt x="53" y="5"/>
                  </a:lnTo>
                  <a:lnTo>
                    <a:pt x="55" y="8"/>
                  </a:lnTo>
                  <a:lnTo>
                    <a:pt x="57" y="13"/>
                  </a:lnTo>
                  <a:lnTo>
                    <a:pt x="60" y="8"/>
                  </a:lnTo>
                  <a:lnTo>
                    <a:pt x="65" y="5"/>
                  </a:lnTo>
                  <a:lnTo>
                    <a:pt x="72" y="1"/>
                  </a:lnTo>
                  <a:lnTo>
                    <a:pt x="74" y="0"/>
                  </a:lnTo>
                  <a:lnTo>
                    <a:pt x="76" y="0"/>
                  </a:lnTo>
                  <a:lnTo>
                    <a:pt x="79" y="0"/>
                  </a:lnTo>
                  <a:lnTo>
                    <a:pt x="81" y="0"/>
                  </a:lnTo>
                  <a:lnTo>
                    <a:pt x="81" y="1"/>
                  </a:lnTo>
                  <a:lnTo>
                    <a:pt x="86" y="10"/>
                  </a:lnTo>
                  <a:lnTo>
                    <a:pt x="89" y="13"/>
                  </a:lnTo>
                  <a:lnTo>
                    <a:pt x="91" y="20"/>
                  </a:lnTo>
                  <a:lnTo>
                    <a:pt x="103" y="34"/>
                  </a:lnTo>
                  <a:lnTo>
                    <a:pt x="108" y="36"/>
                  </a:lnTo>
                  <a:lnTo>
                    <a:pt x="112" y="37"/>
                  </a:lnTo>
                  <a:lnTo>
                    <a:pt x="113" y="41"/>
                  </a:lnTo>
                  <a:lnTo>
                    <a:pt x="119" y="43"/>
                  </a:lnTo>
                  <a:lnTo>
                    <a:pt x="120" y="46"/>
                  </a:lnTo>
                  <a:lnTo>
                    <a:pt x="122" y="56"/>
                  </a:lnTo>
                  <a:lnTo>
                    <a:pt x="124" y="60"/>
                  </a:lnTo>
                  <a:lnTo>
                    <a:pt x="125" y="63"/>
                  </a:lnTo>
                  <a:lnTo>
                    <a:pt x="129" y="65"/>
                  </a:lnTo>
                  <a:lnTo>
                    <a:pt x="136" y="65"/>
                  </a:lnTo>
                  <a:lnTo>
                    <a:pt x="146" y="70"/>
                  </a:lnTo>
                  <a:lnTo>
                    <a:pt x="144" y="70"/>
                  </a:lnTo>
                  <a:lnTo>
                    <a:pt x="127" y="80"/>
                  </a:lnTo>
                  <a:lnTo>
                    <a:pt x="93" y="115"/>
                  </a:lnTo>
                  <a:lnTo>
                    <a:pt x="88" y="125"/>
                  </a:lnTo>
                  <a:lnTo>
                    <a:pt x="86" y="127"/>
                  </a:lnTo>
                  <a:lnTo>
                    <a:pt x="74" y="130"/>
                  </a:lnTo>
                  <a:lnTo>
                    <a:pt x="71" y="130"/>
                  </a:lnTo>
                  <a:lnTo>
                    <a:pt x="60" y="125"/>
                  </a:lnTo>
                  <a:lnTo>
                    <a:pt x="57" y="123"/>
                  </a:lnTo>
                  <a:lnTo>
                    <a:pt x="53" y="125"/>
                  </a:lnTo>
                  <a:lnTo>
                    <a:pt x="47" y="134"/>
                  </a:lnTo>
                  <a:lnTo>
                    <a:pt x="45" y="135"/>
                  </a:lnTo>
                  <a:lnTo>
                    <a:pt x="43" y="139"/>
                  </a:lnTo>
                  <a:lnTo>
                    <a:pt x="40" y="141"/>
                  </a:lnTo>
                  <a:lnTo>
                    <a:pt x="35" y="146"/>
                  </a:lnTo>
                  <a:lnTo>
                    <a:pt x="26" y="149"/>
                  </a:lnTo>
                  <a:lnTo>
                    <a:pt x="14" y="147"/>
                  </a:lnTo>
                  <a:lnTo>
                    <a:pt x="12" y="144"/>
                  </a:lnTo>
                  <a:lnTo>
                    <a:pt x="16" y="135"/>
                  </a:lnTo>
                  <a:lnTo>
                    <a:pt x="14" y="128"/>
                  </a:lnTo>
                  <a:lnTo>
                    <a:pt x="12" y="125"/>
                  </a:lnTo>
                  <a:lnTo>
                    <a:pt x="9" y="122"/>
                  </a:lnTo>
                  <a:lnTo>
                    <a:pt x="7" y="120"/>
                  </a:lnTo>
                  <a:lnTo>
                    <a:pt x="4" y="116"/>
                  </a:lnTo>
                  <a:lnTo>
                    <a:pt x="4" y="115"/>
                  </a:lnTo>
                  <a:lnTo>
                    <a:pt x="2" y="113"/>
                  </a:lnTo>
                  <a:lnTo>
                    <a:pt x="0" y="113"/>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2" name="Freeform 133"/>
            <p:cNvSpPr>
              <a:spLocks/>
            </p:cNvSpPr>
            <p:nvPr/>
          </p:nvSpPr>
          <p:spPr bwMode="auto">
            <a:xfrm>
              <a:off x="844" y="3338"/>
              <a:ext cx="146" cy="149"/>
            </a:xfrm>
            <a:custGeom>
              <a:avLst/>
              <a:gdLst>
                <a:gd name="T0" fmla="*/ 0 w 146"/>
                <a:gd name="T1" fmla="*/ 113 h 149"/>
                <a:gd name="T2" fmla="*/ 0 w 146"/>
                <a:gd name="T3" fmla="*/ 68 h 149"/>
                <a:gd name="T4" fmla="*/ 16 w 146"/>
                <a:gd name="T5" fmla="*/ 68 h 149"/>
                <a:gd name="T6" fmla="*/ 16 w 146"/>
                <a:gd name="T7" fmla="*/ 10 h 149"/>
                <a:gd name="T8" fmla="*/ 17 w 146"/>
                <a:gd name="T9" fmla="*/ 8 h 149"/>
                <a:gd name="T10" fmla="*/ 52 w 146"/>
                <a:gd name="T11" fmla="*/ 5 h 149"/>
                <a:gd name="T12" fmla="*/ 53 w 146"/>
                <a:gd name="T13" fmla="*/ 5 h 149"/>
                <a:gd name="T14" fmla="*/ 55 w 146"/>
                <a:gd name="T15" fmla="*/ 8 h 149"/>
                <a:gd name="T16" fmla="*/ 57 w 146"/>
                <a:gd name="T17" fmla="*/ 13 h 149"/>
                <a:gd name="T18" fmla="*/ 60 w 146"/>
                <a:gd name="T19" fmla="*/ 8 h 149"/>
                <a:gd name="T20" fmla="*/ 65 w 146"/>
                <a:gd name="T21" fmla="*/ 5 h 149"/>
                <a:gd name="T22" fmla="*/ 72 w 146"/>
                <a:gd name="T23" fmla="*/ 1 h 149"/>
                <a:gd name="T24" fmla="*/ 74 w 146"/>
                <a:gd name="T25" fmla="*/ 0 h 149"/>
                <a:gd name="T26" fmla="*/ 76 w 146"/>
                <a:gd name="T27" fmla="*/ 0 h 149"/>
                <a:gd name="T28" fmla="*/ 79 w 146"/>
                <a:gd name="T29" fmla="*/ 0 h 149"/>
                <a:gd name="T30" fmla="*/ 81 w 146"/>
                <a:gd name="T31" fmla="*/ 0 h 149"/>
                <a:gd name="T32" fmla="*/ 81 w 146"/>
                <a:gd name="T33" fmla="*/ 1 h 149"/>
                <a:gd name="T34" fmla="*/ 86 w 146"/>
                <a:gd name="T35" fmla="*/ 10 h 149"/>
                <a:gd name="T36" fmla="*/ 89 w 146"/>
                <a:gd name="T37" fmla="*/ 13 h 149"/>
                <a:gd name="T38" fmla="*/ 91 w 146"/>
                <a:gd name="T39" fmla="*/ 20 h 149"/>
                <a:gd name="T40" fmla="*/ 103 w 146"/>
                <a:gd name="T41" fmla="*/ 34 h 149"/>
                <a:gd name="T42" fmla="*/ 108 w 146"/>
                <a:gd name="T43" fmla="*/ 36 h 149"/>
                <a:gd name="T44" fmla="*/ 112 w 146"/>
                <a:gd name="T45" fmla="*/ 37 h 149"/>
                <a:gd name="T46" fmla="*/ 113 w 146"/>
                <a:gd name="T47" fmla="*/ 41 h 149"/>
                <a:gd name="T48" fmla="*/ 119 w 146"/>
                <a:gd name="T49" fmla="*/ 43 h 149"/>
                <a:gd name="T50" fmla="*/ 120 w 146"/>
                <a:gd name="T51" fmla="*/ 46 h 149"/>
                <a:gd name="T52" fmla="*/ 122 w 146"/>
                <a:gd name="T53" fmla="*/ 56 h 149"/>
                <a:gd name="T54" fmla="*/ 124 w 146"/>
                <a:gd name="T55" fmla="*/ 60 h 149"/>
                <a:gd name="T56" fmla="*/ 125 w 146"/>
                <a:gd name="T57" fmla="*/ 63 h 149"/>
                <a:gd name="T58" fmla="*/ 129 w 146"/>
                <a:gd name="T59" fmla="*/ 65 h 149"/>
                <a:gd name="T60" fmla="*/ 136 w 146"/>
                <a:gd name="T61" fmla="*/ 65 h 149"/>
                <a:gd name="T62" fmla="*/ 146 w 146"/>
                <a:gd name="T63" fmla="*/ 70 h 149"/>
                <a:gd name="T64" fmla="*/ 144 w 146"/>
                <a:gd name="T65" fmla="*/ 70 h 149"/>
                <a:gd name="T66" fmla="*/ 127 w 146"/>
                <a:gd name="T67" fmla="*/ 80 h 149"/>
                <a:gd name="T68" fmla="*/ 93 w 146"/>
                <a:gd name="T69" fmla="*/ 115 h 149"/>
                <a:gd name="T70" fmla="*/ 88 w 146"/>
                <a:gd name="T71" fmla="*/ 125 h 149"/>
                <a:gd name="T72" fmla="*/ 86 w 146"/>
                <a:gd name="T73" fmla="*/ 127 h 149"/>
                <a:gd name="T74" fmla="*/ 74 w 146"/>
                <a:gd name="T75" fmla="*/ 130 h 149"/>
                <a:gd name="T76" fmla="*/ 71 w 146"/>
                <a:gd name="T77" fmla="*/ 130 h 149"/>
                <a:gd name="T78" fmla="*/ 60 w 146"/>
                <a:gd name="T79" fmla="*/ 125 h 149"/>
                <a:gd name="T80" fmla="*/ 57 w 146"/>
                <a:gd name="T81" fmla="*/ 123 h 149"/>
                <a:gd name="T82" fmla="*/ 53 w 146"/>
                <a:gd name="T83" fmla="*/ 125 h 149"/>
                <a:gd name="T84" fmla="*/ 47 w 146"/>
                <a:gd name="T85" fmla="*/ 134 h 149"/>
                <a:gd name="T86" fmla="*/ 45 w 146"/>
                <a:gd name="T87" fmla="*/ 135 h 149"/>
                <a:gd name="T88" fmla="*/ 43 w 146"/>
                <a:gd name="T89" fmla="*/ 139 h 149"/>
                <a:gd name="T90" fmla="*/ 40 w 146"/>
                <a:gd name="T91" fmla="*/ 141 h 149"/>
                <a:gd name="T92" fmla="*/ 35 w 146"/>
                <a:gd name="T93" fmla="*/ 146 h 149"/>
                <a:gd name="T94" fmla="*/ 26 w 146"/>
                <a:gd name="T95" fmla="*/ 149 h 149"/>
                <a:gd name="T96" fmla="*/ 14 w 146"/>
                <a:gd name="T97" fmla="*/ 147 h 149"/>
                <a:gd name="T98" fmla="*/ 12 w 146"/>
                <a:gd name="T99" fmla="*/ 144 h 149"/>
                <a:gd name="T100" fmla="*/ 16 w 146"/>
                <a:gd name="T101" fmla="*/ 135 h 149"/>
                <a:gd name="T102" fmla="*/ 14 w 146"/>
                <a:gd name="T103" fmla="*/ 128 h 149"/>
                <a:gd name="T104" fmla="*/ 12 w 146"/>
                <a:gd name="T105" fmla="*/ 125 h 149"/>
                <a:gd name="T106" fmla="*/ 9 w 146"/>
                <a:gd name="T107" fmla="*/ 122 h 149"/>
                <a:gd name="T108" fmla="*/ 7 w 146"/>
                <a:gd name="T109" fmla="*/ 120 h 149"/>
                <a:gd name="T110" fmla="*/ 4 w 146"/>
                <a:gd name="T111" fmla="*/ 116 h 149"/>
                <a:gd name="T112" fmla="*/ 4 w 146"/>
                <a:gd name="T113" fmla="*/ 115 h 149"/>
                <a:gd name="T114" fmla="*/ 2 w 146"/>
                <a:gd name="T115" fmla="*/ 113 h 149"/>
                <a:gd name="T116" fmla="*/ 0 w 146"/>
                <a:gd name="T117" fmla="*/ 11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6" h="149">
                  <a:moveTo>
                    <a:pt x="0" y="113"/>
                  </a:moveTo>
                  <a:lnTo>
                    <a:pt x="0" y="68"/>
                  </a:lnTo>
                  <a:lnTo>
                    <a:pt x="16" y="68"/>
                  </a:lnTo>
                  <a:lnTo>
                    <a:pt x="16" y="10"/>
                  </a:lnTo>
                  <a:lnTo>
                    <a:pt x="17" y="8"/>
                  </a:lnTo>
                  <a:lnTo>
                    <a:pt x="52" y="5"/>
                  </a:lnTo>
                  <a:lnTo>
                    <a:pt x="53" y="5"/>
                  </a:lnTo>
                  <a:lnTo>
                    <a:pt x="55" y="8"/>
                  </a:lnTo>
                  <a:lnTo>
                    <a:pt x="57" y="13"/>
                  </a:lnTo>
                  <a:lnTo>
                    <a:pt x="60" y="8"/>
                  </a:lnTo>
                  <a:lnTo>
                    <a:pt x="65" y="5"/>
                  </a:lnTo>
                  <a:lnTo>
                    <a:pt x="72" y="1"/>
                  </a:lnTo>
                  <a:lnTo>
                    <a:pt x="74" y="0"/>
                  </a:lnTo>
                  <a:lnTo>
                    <a:pt x="76" y="0"/>
                  </a:lnTo>
                  <a:lnTo>
                    <a:pt x="79" y="0"/>
                  </a:lnTo>
                  <a:lnTo>
                    <a:pt x="81" y="0"/>
                  </a:lnTo>
                  <a:lnTo>
                    <a:pt x="81" y="1"/>
                  </a:lnTo>
                  <a:lnTo>
                    <a:pt x="86" y="10"/>
                  </a:lnTo>
                  <a:lnTo>
                    <a:pt x="89" y="13"/>
                  </a:lnTo>
                  <a:lnTo>
                    <a:pt x="91" y="20"/>
                  </a:lnTo>
                  <a:lnTo>
                    <a:pt x="103" y="34"/>
                  </a:lnTo>
                  <a:lnTo>
                    <a:pt x="108" y="36"/>
                  </a:lnTo>
                  <a:lnTo>
                    <a:pt x="112" y="37"/>
                  </a:lnTo>
                  <a:lnTo>
                    <a:pt x="113" y="41"/>
                  </a:lnTo>
                  <a:lnTo>
                    <a:pt x="119" y="43"/>
                  </a:lnTo>
                  <a:lnTo>
                    <a:pt x="120" y="46"/>
                  </a:lnTo>
                  <a:lnTo>
                    <a:pt x="122" y="56"/>
                  </a:lnTo>
                  <a:lnTo>
                    <a:pt x="124" y="60"/>
                  </a:lnTo>
                  <a:lnTo>
                    <a:pt x="125" y="63"/>
                  </a:lnTo>
                  <a:lnTo>
                    <a:pt x="129" y="65"/>
                  </a:lnTo>
                  <a:lnTo>
                    <a:pt x="136" y="65"/>
                  </a:lnTo>
                  <a:lnTo>
                    <a:pt x="146" y="70"/>
                  </a:lnTo>
                  <a:lnTo>
                    <a:pt x="144" y="70"/>
                  </a:lnTo>
                  <a:lnTo>
                    <a:pt x="127" y="80"/>
                  </a:lnTo>
                  <a:lnTo>
                    <a:pt x="93" y="115"/>
                  </a:lnTo>
                  <a:lnTo>
                    <a:pt x="88" y="125"/>
                  </a:lnTo>
                  <a:lnTo>
                    <a:pt x="86" y="127"/>
                  </a:lnTo>
                  <a:lnTo>
                    <a:pt x="74" y="130"/>
                  </a:lnTo>
                  <a:lnTo>
                    <a:pt x="71" y="130"/>
                  </a:lnTo>
                  <a:lnTo>
                    <a:pt x="60" y="125"/>
                  </a:lnTo>
                  <a:lnTo>
                    <a:pt x="57" y="123"/>
                  </a:lnTo>
                  <a:lnTo>
                    <a:pt x="53" y="125"/>
                  </a:lnTo>
                  <a:lnTo>
                    <a:pt x="47" y="134"/>
                  </a:lnTo>
                  <a:lnTo>
                    <a:pt x="45" y="135"/>
                  </a:lnTo>
                  <a:lnTo>
                    <a:pt x="43" y="139"/>
                  </a:lnTo>
                  <a:lnTo>
                    <a:pt x="40" y="141"/>
                  </a:lnTo>
                  <a:lnTo>
                    <a:pt x="35" y="146"/>
                  </a:lnTo>
                  <a:lnTo>
                    <a:pt x="26" y="149"/>
                  </a:lnTo>
                  <a:lnTo>
                    <a:pt x="14" y="147"/>
                  </a:lnTo>
                  <a:lnTo>
                    <a:pt x="12" y="144"/>
                  </a:lnTo>
                  <a:lnTo>
                    <a:pt x="16" y="135"/>
                  </a:lnTo>
                  <a:lnTo>
                    <a:pt x="14" y="128"/>
                  </a:lnTo>
                  <a:lnTo>
                    <a:pt x="12" y="125"/>
                  </a:lnTo>
                  <a:lnTo>
                    <a:pt x="9" y="122"/>
                  </a:lnTo>
                  <a:lnTo>
                    <a:pt x="7" y="120"/>
                  </a:lnTo>
                  <a:lnTo>
                    <a:pt x="4" y="116"/>
                  </a:lnTo>
                  <a:lnTo>
                    <a:pt x="4" y="115"/>
                  </a:lnTo>
                  <a:lnTo>
                    <a:pt x="2" y="113"/>
                  </a:lnTo>
                  <a:lnTo>
                    <a:pt x="0" y="113"/>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3" name="Freeform 134"/>
            <p:cNvSpPr>
              <a:spLocks/>
            </p:cNvSpPr>
            <p:nvPr/>
          </p:nvSpPr>
          <p:spPr bwMode="auto">
            <a:xfrm>
              <a:off x="150" y="2794"/>
              <a:ext cx="7" cy="4"/>
            </a:xfrm>
            <a:custGeom>
              <a:avLst/>
              <a:gdLst>
                <a:gd name="T0" fmla="*/ 5 w 7"/>
                <a:gd name="T1" fmla="*/ 0 h 4"/>
                <a:gd name="T2" fmla="*/ 0 w 7"/>
                <a:gd name="T3" fmla="*/ 0 h 4"/>
                <a:gd name="T4" fmla="*/ 2 w 7"/>
                <a:gd name="T5" fmla="*/ 4 h 4"/>
                <a:gd name="T6" fmla="*/ 2 w 7"/>
                <a:gd name="T7" fmla="*/ 4 h 4"/>
                <a:gd name="T8" fmla="*/ 3 w 7"/>
                <a:gd name="T9" fmla="*/ 4 h 4"/>
                <a:gd name="T10" fmla="*/ 5 w 7"/>
                <a:gd name="T11" fmla="*/ 2 h 4"/>
                <a:gd name="T12" fmla="*/ 7 w 7"/>
                <a:gd name="T13" fmla="*/ 2 h 4"/>
                <a:gd name="T14" fmla="*/ 5 w 7"/>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4">
                  <a:moveTo>
                    <a:pt x="5" y="0"/>
                  </a:moveTo>
                  <a:lnTo>
                    <a:pt x="0" y="0"/>
                  </a:lnTo>
                  <a:lnTo>
                    <a:pt x="2" y="4"/>
                  </a:lnTo>
                  <a:lnTo>
                    <a:pt x="2" y="4"/>
                  </a:lnTo>
                  <a:lnTo>
                    <a:pt x="3" y="4"/>
                  </a:lnTo>
                  <a:lnTo>
                    <a:pt x="5" y="2"/>
                  </a:lnTo>
                  <a:lnTo>
                    <a:pt x="7" y="2"/>
                  </a:lnTo>
                  <a:lnTo>
                    <a:pt x="5"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4" name="Freeform 135"/>
            <p:cNvSpPr>
              <a:spLocks/>
            </p:cNvSpPr>
            <p:nvPr/>
          </p:nvSpPr>
          <p:spPr bwMode="auto">
            <a:xfrm>
              <a:off x="150" y="2794"/>
              <a:ext cx="7" cy="4"/>
            </a:xfrm>
            <a:custGeom>
              <a:avLst/>
              <a:gdLst>
                <a:gd name="T0" fmla="*/ 5 w 7"/>
                <a:gd name="T1" fmla="*/ 0 h 4"/>
                <a:gd name="T2" fmla="*/ 0 w 7"/>
                <a:gd name="T3" fmla="*/ 0 h 4"/>
                <a:gd name="T4" fmla="*/ 2 w 7"/>
                <a:gd name="T5" fmla="*/ 4 h 4"/>
                <a:gd name="T6" fmla="*/ 2 w 7"/>
                <a:gd name="T7" fmla="*/ 4 h 4"/>
                <a:gd name="T8" fmla="*/ 3 w 7"/>
                <a:gd name="T9" fmla="*/ 4 h 4"/>
                <a:gd name="T10" fmla="*/ 5 w 7"/>
                <a:gd name="T11" fmla="*/ 2 h 4"/>
                <a:gd name="T12" fmla="*/ 7 w 7"/>
                <a:gd name="T13" fmla="*/ 2 h 4"/>
                <a:gd name="T14" fmla="*/ 5 w 7"/>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4">
                  <a:moveTo>
                    <a:pt x="5" y="0"/>
                  </a:moveTo>
                  <a:lnTo>
                    <a:pt x="0" y="0"/>
                  </a:lnTo>
                  <a:lnTo>
                    <a:pt x="2" y="4"/>
                  </a:lnTo>
                  <a:lnTo>
                    <a:pt x="2" y="4"/>
                  </a:lnTo>
                  <a:lnTo>
                    <a:pt x="3" y="4"/>
                  </a:lnTo>
                  <a:lnTo>
                    <a:pt x="5" y="2"/>
                  </a:lnTo>
                  <a:lnTo>
                    <a:pt x="7" y="2"/>
                  </a:lnTo>
                  <a:lnTo>
                    <a:pt x="5"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5" name="Freeform 136"/>
            <p:cNvSpPr>
              <a:spLocks/>
            </p:cNvSpPr>
            <p:nvPr/>
          </p:nvSpPr>
          <p:spPr bwMode="auto">
            <a:xfrm>
              <a:off x="165" y="2803"/>
              <a:ext cx="7" cy="1"/>
            </a:xfrm>
            <a:custGeom>
              <a:avLst/>
              <a:gdLst>
                <a:gd name="T0" fmla="*/ 7 w 7"/>
                <a:gd name="T1" fmla="*/ 1 h 1"/>
                <a:gd name="T2" fmla="*/ 6 w 7"/>
                <a:gd name="T3" fmla="*/ 0 h 1"/>
                <a:gd name="T4" fmla="*/ 0 w 7"/>
                <a:gd name="T5" fmla="*/ 0 h 1"/>
                <a:gd name="T6" fmla="*/ 0 w 7"/>
                <a:gd name="T7" fmla="*/ 1 h 1"/>
                <a:gd name="T8" fmla="*/ 2 w 7"/>
                <a:gd name="T9" fmla="*/ 1 h 1"/>
                <a:gd name="T10" fmla="*/ 2 w 7"/>
                <a:gd name="T11" fmla="*/ 1 h 1"/>
                <a:gd name="T12" fmla="*/ 7 w 7"/>
                <a:gd name="T13" fmla="*/ 1 h 1"/>
              </a:gdLst>
              <a:ahLst/>
              <a:cxnLst>
                <a:cxn ang="0">
                  <a:pos x="T0" y="T1"/>
                </a:cxn>
                <a:cxn ang="0">
                  <a:pos x="T2" y="T3"/>
                </a:cxn>
                <a:cxn ang="0">
                  <a:pos x="T4" y="T5"/>
                </a:cxn>
                <a:cxn ang="0">
                  <a:pos x="T6" y="T7"/>
                </a:cxn>
                <a:cxn ang="0">
                  <a:pos x="T8" y="T9"/>
                </a:cxn>
                <a:cxn ang="0">
                  <a:pos x="T10" y="T11"/>
                </a:cxn>
                <a:cxn ang="0">
                  <a:pos x="T12" y="T13"/>
                </a:cxn>
              </a:cxnLst>
              <a:rect l="0" t="0" r="r" b="b"/>
              <a:pathLst>
                <a:path w="7" h="1">
                  <a:moveTo>
                    <a:pt x="7" y="1"/>
                  </a:moveTo>
                  <a:lnTo>
                    <a:pt x="6" y="0"/>
                  </a:lnTo>
                  <a:lnTo>
                    <a:pt x="0" y="0"/>
                  </a:lnTo>
                  <a:lnTo>
                    <a:pt x="0" y="1"/>
                  </a:lnTo>
                  <a:lnTo>
                    <a:pt x="2" y="1"/>
                  </a:lnTo>
                  <a:lnTo>
                    <a:pt x="2" y="1"/>
                  </a:lnTo>
                  <a:lnTo>
                    <a:pt x="7"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6" name="Freeform 137"/>
            <p:cNvSpPr>
              <a:spLocks/>
            </p:cNvSpPr>
            <p:nvPr/>
          </p:nvSpPr>
          <p:spPr bwMode="auto">
            <a:xfrm>
              <a:off x="165" y="2803"/>
              <a:ext cx="7" cy="1"/>
            </a:xfrm>
            <a:custGeom>
              <a:avLst/>
              <a:gdLst>
                <a:gd name="T0" fmla="*/ 7 w 7"/>
                <a:gd name="T1" fmla="*/ 1 h 1"/>
                <a:gd name="T2" fmla="*/ 6 w 7"/>
                <a:gd name="T3" fmla="*/ 0 h 1"/>
                <a:gd name="T4" fmla="*/ 0 w 7"/>
                <a:gd name="T5" fmla="*/ 0 h 1"/>
                <a:gd name="T6" fmla="*/ 0 w 7"/>
                <a:gd name="T7" fmla="*/ 1 h 1"/>
                <a:gd name="T8" fmla="*/ 2 w 7"/>
                <a:gd name="T9" fmla="*/ 1 h 1"/>
                <a:gd name="T10" fmla="*/ 2 w 7"/>
                <a:gd name="T11" fmla="*/ 1 h 1"/>
                <a:gd name="T12" fmla="*/ 7 w 7"/>
                <a:gd name="T13" fmla="*/ 1 h 1"/>
              </a:gdLst>
              <a:ahLst/>
              <a:cxnLst>
                <a:cxn ang="0">
                  <a:pos x="T0" y="T1"/>
                </a:cxn>
                <a:cxn ang="0">
                  <a:pos x="T2" y="T3"/>
                </a:cxn>
                <a:cxn ang="0">
                  <a:pos x="T4" y="T5"/>
                </a:cxn>
                <a:cxn ang="0">
                  <a:pos x="T6" y="T7"/>
                </a:cxn>
                <a:cxn ang="0">
                  <a:pos x="T8" y="T9"/>
                </a:cxn>
                <a:cxn ang="0">
                  <a:pos x="T10" y="T11"/>
                </a:cxn>
                <a:cxn ang="0">
                  <a:pos x="T12" y="T13"/>
                </a:cxn>
              </a:cxnLst>
              <a:rect l="0" t="0" r="r" b="b"/>
              <a:pathLst>
                <a:path w="7" h="1">
                  <a:moveTo>
                    <a:pt x="7" y="1"/>
                  </a:moveTo>
                  <a:lnTo>
                    <a:pt x="6" y="0"/>
                  </a:lnTo>
                  <a:lnTo>
                    <a:pt x="0" y="0"/>
                  </a:lnTo>
                  <a:lnTo>
                    <a:pt x="0" y="1"/>
                  </a:lnTo>
                  <a:lnTo>
                    <a:pt x="2" y="1"/>
                  </a:lnTo>
                  <a:lnTo>
                    <a:pt x="2" y="1"/>
                  </a:lnTo>
                  <a:lnTo>
                    <a:pt x="7"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7" name="Freeform 138"/>
            <p:cNvSpPr>
              <a:spLocks/>
            </p:cNvSpPr>
            <p:nvPr/>
          </p:nvSpPr>
          <p:spPr bwMode="auto">
            <a:xfrm>
              <a:off x="188" y="2798"/>
              <a:ext cx="1" cy="5"/>
            </a:xfrm>
            <a:custGeom>
              <a:avLst/>
              <a:gdLst>
                <a:gd name="T0" fmla="*/ 0 w 1"/>
                <a:gd name="T1" fmla="*/ 0 h 5"/>
                <a:gd name="T2" fmla="*/ 0 w 1"/>
                <a:gd name="T3" fmla="*/ 5 h 5"/>
                <a:gd name="T4" fmla="*/ 0 w 1"/>
                <a:gd name="T5" fmla="*/ 5 h 5"/>
                <a:gd name="T6" fmla="*/ 1 w 1"/>
                <a:gd name="T7" fmla="*/ 1 h 5"/>
                <a:gd name="T8" fmla="*/ 0 w 1"/>
                <a:gd name="T9" fmla="*/ 0 h 5"/>
              </a:gdLst>
              <a:ahLst/>
              <a:cxnLst>
                <a:cxn ang="0">
                  <a:pos x="T0" y="T1"/>
                </a:cxn>
                <a:cxn ang="0">
                  <a:pos x="T2" y="T3"/>
                </a:cxn>
                <a:cxn ang="0">
                  <a:pos x="T4" y="T5"/>
                </a:cxn>
                <a:cxn ang="0">
                  <a:pos x="T6" y="T7"/>
                </a:cxn>
                <a:cxn ang="0">
                  <a:pos x="T8" y="T9"/>
                </a:cxn>
              </a:cxnLst>
              <a:rect l="0" t="0" r="r" b="b"/>
              <a:pathLst>
                <a:path w="1" h="5">
                  <a:moveTo>
                    <a:pt x="0" y="0"/>
                  </a:moveTo>
                  <a:lnTo>
                    <a:pt x="0" y="5"/>
                  </a:lnTo>
                  <a:lnTo>
                    <a:pt x="0" y="5"/>
                  </a:lnTo>
                  <a:lnTo>
                    <a:pt x="1" y="1"/>
                  </a:lnTo>
                  <a:lnTo>
                    <a:pt x="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8" name="Freeform 139"/>
            <p:cNvSpPr>
              <a:spLocks/>
            </p:cNvSpPr>
            <p:nvPr/>
          </p:nvSpPr>
          <p:spPr bwMode="auto">
            <a:xfrm>
              <a:off x="188" y="2798"/>
              <a:ext cx="1" cy="5"/>
            </a:xfrm>
            <a:custGeom>
              <a:avLst/>
              <a:gdLst>
                <a:gd name="T0" fmla="*/ 0 w 1"/>
                <a:gd name="T1" fmla="*/ 0 h 5"/>
                <a:gd name="T2" fmla="*/ 0 w 1"/>
                <a:gd name="T3" fmla="*/ 5 h 5"/>
                <a:gd name="T4" fmla="*/ 0 w 1"/>
                <a:gd name="T5" fmla="*/ 5 h 5"/>
                <a:gd name="T6" fmla="*/ 1 w 1"/>
                <a:gd name="T7" fmla="*/ 1 h 5"/>
                <a:gd name="T8" fmla="*/ 0 w 1"/>
                <a:gd name="T9" fmla="*/ 0 h 5"/>
              </a:gdLst>
              <a:ahLst/>
              <a:cxnLst>
                <a:cxn ang="0">
                  <a:pos x="T0" y="T1"/>
                </a:cxn>
                <a:cxn ang="0">
                  <a:pos x="T2" y="T3"/>
                </a:cxn>
                <a:cxn ang="0">
                  <a:pos x="T4" y="T5"/>
                </a:cxn>
                <a:cxn ang="0">
                  <a:pos x="T6" y="T7"/>
                </a:cxn>
                <a:cxn ang="0">
                  <a:pos x="T8" y="T9"/>
                </a:cxn>
              </a:cxnLst>
              <a:rect l="0" t="0" r="r" b="b"/>
              <a:pathLst>
                <a:path w="1" h="5">
                  <a:moveTo>
                    <a:pt x="0" y="0"/>
                  </a:moveTo>
                  <a:lnTo>
                    <a:pt x="0" y="5"/>
                  </a:lnTo>
                  <a:lnTo>
                    <a:pt x="0" y="5"/>
                  </a:lnTo>
                  <a:lnTo>
                    <a:pt x="1" y="1"/>
                  </a:lnTo>
                  <a:lnTo>
                    <a:pt x="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9" name="Freeform 140"/>
            <p:cNvSpPr>
              <a:spLocks/>
            </p:cNvSpPr>
            <p:nvPr/>
          </p:nvSpPr>
          <p:spPr bwMode="auto">
            <a:xfrm>
              <a:off x="188" y="2810"/>
              <a:ext cx="3" cy="5"/>
            </a:xfrm>
            <a:custGeom>
              <a:avLst/>
              <a:gdLst>
                <a:gd name="T0" fmla="*/ 0 w 3"/>
                <a:gd name="T1" fmla="*/ 1 h 5"/>
                <a:gd name="T2" fmla="*/ 1 w 3"/>
                <a:gd name="T3" fmla="*/ 0 h 5"/>
                <a:gd name="T4" fmla="*/ 3 w 3"/>
                <a:gd name="T5" fmla="*/ 1 h 5"/>
                <a:gd name="T6" fmla="*/ 3 w 3"/>
                <a:gd name="T7" fmla="*/ 3 h 5"/>
                <a:gd name="T8" fmla="*/ 1 w 3"/>
                <a:gd name="T9" fmla="*/ 5 h 5"/>
                <a:gd name="T10" fmla="*/ 1 w 3"/>
                <a:gd name="T11" fmla="*/ 5 h 5"/>
                <a:gd name="T12" fmla="*/ 0 w 3"/>
                <a:gd name="T13" fmla="*/ 3 h 5"/>
                <a:gd name="T14" fmla="*/ 0 w 3"/>
                <a:gd name="T15" fmla="*/ 1 h 5"/>
                <a:gd name="T16" fmla="*/ 0 w 3"/>
                <a:gd name="T17"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5">
                  <a:moveTo>
                    <a:pt x="0" y="1"/>
                  </a:moveTo>
                  <a:lnTo>
                    <a:pt x="1" y="0"/>
                  </a:lnTo>
                  <a:lnTo>
                    <a:pt x="3" y="1"/>
                  </a:lnTo>
                  <a:lnTo>
                    <a:pt x="3" y="3"/>
                  </a:lnTo>
                  <a:lnTo>
                    <a:pt x="1" y="5"/>
                  </a:lnTo>
                  <a:lnTo>
                    <a:pt x="1" y="5"/>
                  </a:lnTo>
                  <a:lnTo>
                    <a:pt x="0" y="3"/>
                  </a:lnTo>
                  <a:lnTo>
                    <a:pt x="0" y="1"/>
                  </a:lnTo>
                  <a:lnTo>
                    <a:pt x="0"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0" name="Freeform 141"/>
            <p:cNvSpPr>
              <a:spLocks/>
            </p:cNvSpPr>
            <p:nvPr/>
          </p:nvSpPr>
          <p:spPr bwMode="auto">
            <a:xfrm>
              <a:off x="188" y="2810"/>
              <a:ext cx="3" cy="5"/>
            </a:xfrm>
            <a:custGeom>
              <a:avLst/>
              <a:gdLst>
                <a:gd name="T0" fmla="*/ 0 w 3"/>
                <a:gd name="T1" fmla="*/ 1 h 5"/>
                <a:gd name="T2" fmla="*/ 1 w 3"/>
                <a:gd name="T3" fmla="*/ 0 h 5"/>
                <a:gd name="T4" fmla="*/ 3 w 3"/>
                <a:gd name="T5" fmla="*/ 1 h 5"/>
                <a:gd name="T6" fmla="*/ 3 w 3"/>
                <a:gd name="T7" fmla="*/ 3 h 5"/>
                <a:gd name="T8" fmla="*/ 1 w 3"/>
                <a:gd name="T9" fmla="*/ 5 h 5"/>
                <a:gd name="T10" fmla="*/ 1 w 3"/>
                <a:gd name="T11" fmla="*/ 5 h 5"/>
                <a:gd name="T12" fmla="*/ 0 w 3"/>
                <a:gd name="T13" fmla="*/ 3 h 5"/>
                <a:gd name="T14" fmla="*/ 0 w 3"/>
                <a:gd name="T15" fmla="*/ 1 h 5"/>
                <a:gd name="T16" fmla="*/ 0 w 3"/>
                <a:gd name="T17"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5">
                  <a:moveTo>
                    <a:pt x="0" y="1"/>
                  </a:moveTo>
                  <a:lnTo>
                    <a:pt x="1" y="0"/>
                  </a:lnTo>
                  <a:lnTo>
                    <a:pt x="3" y="1"/>
                  </a:lnTo>
                  <a:lnTo>
                    <a:pt x="3" y="3"/>
                  </a:lnTo>
                  <a:lnTo>
                    <a:pt x="1" y="5"/>
                  </a:lnTo>
                  <a:lnTo>
                    <a:pt x="1" y="5"/>
                  </a:lnTo>
                  <a:lnTo>
                    <a:pt x="0" y="3"/>
                  </a:lnTo>
                  <a:lnTo>
                    <a:pt x="0" y="1"/>
                  </a:lnTo>
                  <a:lnTo>
                    <a:pt x="0"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1" name="Freeform 142"/>
            <p:cNvSpPr>
              <a:spLocks/>
            </p:cNvSpPr>
            <p:nvPr/>
          </p:nvSpPr>
          <p:spPr bwMode="auto">
            <a:xfrm>
              <a:off x="176" y="2825"/>
              <a:ext cx="5" cy="5"/>
            </a:xfrm>
            <a:custGeom>
              <a:avLst/>
              <a:gdLst>
                <a:gd name="T0" fmla="*/ 0 w 5"/>
                <a:gd name="T1" fmla="*/ 0 h 5"/>
                <a:gd name="T2" fmla="*/ 0 w 5"/>
                <a:gd name="T3" fmla="*/ 0 h 5"/>
                <a:gd name="T4" fmla="*/ 0 w 5"/>
                <a:gd name="T5" fmla="*/ 5 h 5"/>
                <a:gd name="T6" fmla="*/ 1 w 5"/>
                <a:gd name="T7" fmla="*/ 5 h 5"/>
                <a:gd name="T8" fmla="*/ 3 w 5"/>
                <a:gd name="T9" fmla="*/ 5 h 5"/>
                <a:gd name="T10" fmla="*/ 5 w 5"/>
                <a:gd name="T11" fmla="*/ 4 h 5"/>
                <a:gd name="T12" fmla="*/ 1 w 5"/>
                <a:gd name="T13" fmla="*/ 0 h 5"/>
                <a:gd name="T14" fmla="*/ 0 w 5"/>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5">
                  <a:moveTo>
                    <a:pt x="0" y="0"/>
                  </a:moveTo>
                  <a:lnTo>
                    <a:pt x="0" y="0"/>
                  </a:lnTo>
                  <a:lnTo>
                    <a:pt x="0" y="5"/>
                  </a:lnTo>
                  <a:lnTo>
                    <a:pt x="1" y="5"/>
                  </a:lnTo>
                  <a:lnTo>
                    <a:pt x="3" y="5"/>
                  </a:lnTo>
                  <a:lnTo>
                    <a:pt x="5" y="4"/>
                  </a:lnTo>
                  <a:lnTo>
                    <a:pt x="1" y="0"/>
                  </a:lnTo>
                  <a:lnTo>
                    <a:pt x="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2" name="Freeform 143"/>
            <p:cNvSpPr>
              <a:spLocks/>
            </p:cNvSpPr>
            <p:nvPr/>
          </p:nvSpPr>
          <p:spPr bwMode="auto">
            <a:xfrm>
              <a:off x="176" y="2825"/>
              <a:ext cx="5" cy="5"/>
            </a:xfrm>
            <a:custGeom>
              <a:avLst/>
              <a:gdLst>
                <a:gd name="T0" fmla="*/ 0 w 5"/>
                <a:gd name="T1" fmla="*/ 0 h 5"/>
                <a:gd name="T2" fmla="*/ 0 w 5"/>
                <a:gd name="T3" fmla="*/ 0 h 5"/>
                <a:gd name="T4" fmla="*/ 0 w 5"/>
                <a:gd name="T5" fmla="*/ 5 h 5"/>
                <a:gd name="T6" fmla="*/ 1 w 5"/>
                <a:gd name="T7" fmla="*/ 5 h 5"/>
                <a:gd name="T8" fmla="*/ 3 w 5"/>
                <a:gd name="T9" fmla="*/ 5 h 5"/>
                <a:gd name="T10" fmla="*/ 5 w 5"/>
                <a:gd name="T11" fmla="*/ 4 h 5"/>
                <a:gd name="T12" fmla="*/ 1 w 5"/>
                <a:gd name="T13" fmla="*/ 0 h 5"/>
                <a:gd name="T14" fmla="*/ 0 w 5"/>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5">
                  <a:moveTo>
                    <a:pt x="0" y="0"/>
                  </a:moveTo>
                  <a:lnTo>
                    <a:pt x="0" y="0"/>
                  </a:lnTo>
                  <a:lnTo>
                    <a:pt x="0" y="5"/>
                  </a:lnTo>
                  <a:lnTo>
                    <a:pt x="1" y="5"/>
                  </a:lnTo>
                  <a:lnTo>
                    <a:pt x="3" y="5"/>
                  </a:lnTo>
                  <a:lnTo>
                    <a:pt x="5" y="4"/>
                  </a:lnTo>
                  <a:lnTo>
                    <a:pt x="1" y="0"/>
                  </a:lnTo>
                  <a:lnTo>
                    <a:pt x="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3" name="Freeform 144"/>
            <p:cNvSpPr>
              <a:spLocks/>
            </p:cNvSpPr>
            <p:nvPr/>
          </p:nvSpPr>
          <p:spPr bwMode="auto">
            <a:xfrm>
              <a:off x="164" y="2830"/>
              <a:ext cx="3" cy="2"/>
            </a:xfrm>
            <a:custGeom>
              <a:avLst/>
              <a:gdLst>
                <a:gd name="T0" fmla="*/ 1 w 3"/>
                <a:gd name="T1" fmla="*/ 0 h 2"/>
                <a:gd name="T2" fmla="*/ 0 w 3"/>
                <a:gd name="T3" fmla="*/ 0 h 2"/>
                <a:gd name="T4" fmla="*/ 0 w 3"/>
                <a:gd name="T5" fmla="*/ 2 h 2"/>
                <a:gd name="T6" fmla="*/ 0 w 3"/>
                <a:gd name="T7" fmla="*/ 2 h 2"/>
                <a:gd name="T8" fmla="*/ 1 w 3"/>
                <a:gd name="T9" fmla="*/ 2 h 2"/>
                <a:gd name="T10" fmla="*/ 3 w 3"/>
                <a:gd name="T11" fmla="*/ 0 h 2"/>
                <a:gd name="T12" fmla="*/ 1 w 3"/>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3" h="2">
                  <a:moveTo>
                    <a:pt x="1" y="0"/>
                  </a:moveTo>
                  <a:lnTo>
                    <a:pt x="0" y="0"/>
                  </a:lnTo>
                  <a:lnTo>
                    <a:pt x="0" y="2"/>
                  </a:lnTo>
                  <a:lnTo>
                    <a:pt x="0" y="2"/>
                  </a:lnTo>
                  <a:lnTo>
                    <a:pt x="1" y="2"/>
                  </a:lnTo>
                  <a:lnTo>
                    <a:pt x="3" y="0"/>
                  </a:lnTo>
                  <a:lnTo>
                    <a:pt x="1"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4" name="Freeform 145"/>
            <p:cNvSpPr>
              <a:spLocks/>
            </p:cNvSpPr>
            <p:nvPr/>
          </p:nvSpPr>
          <p:spPr bwMode="auto">
            <a:xfrm>
              <a:off x="164" y="2830"/>
              <a:ext cx="3" cy="2"/>
            </a:xfrm>
            <a:custGeom>
              <a:avLst/>
              <a:gdLst>
                <a:gd name="T0" fmla="*/ 1 w 3"/>
                <a:gd name="T1" fmla="*/ 0 h 2"/>
                <a:gd name="T2" fmla="*/ 0 w 3"/>
                <a:gd name="T3" fmla="*/ 0 h 2"/>
                <a:gd name="T4" fmla="*/ 0 w 3"/>
                <a:gd name="T5" fmla="*/ 2 h 2"/>
                <a:gd name="T6" fmla="*/ 0 w 3"/>
                <a:gd name="T7" fmla="*/ 2 h 2"/>
                <a:gd name="T8" fmla="*/ 1 w 3"/>
                <a:gd name="T9" fmla="*/ 2 h 2"/>
                <a:gd name="T10" fmla="*/ 3 w 3"/>
                <a:gd name="T11" fmla="*/ 0 h 2"/>
                <a:gd name="T12" fmla="*/ 1 w 3"/>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3" h="2">
                  <a:moveTo>
                    <a:pt x="1" y="0"/>
                  </a:moveTo>
                  <a:lnTo>
                    <a:pt x="0" y="0"/>
                  </a:lnTo>
                  <a:lnTo>
                    <a:pt x="0" y="2"/>
                  </a:lnTo>
                  <a:lnTo>
                    <a:pt x="0" y="2"/>
                  </a:lnTo>
                  <a:lnTo>
                    <a:pt x="1" y="2"/>
                  </a:lnTo>
                  <a:lnTo>
                    <a:pt x="3" y="0"/>
                  </a:lnTo>
                  <a:lnTo>
                    <a:pt x="1"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5" name="Freeform 146"/>
            <p:cNvSpPr>
              <a:spLocks/>
            </p:cNvSpPr>
            <p:nvPr/>
          </p:nvSpPr>
          <p:spPr bwMode="auto">
            <a:xfrm>
              <a:off x="728" y="2980"/>
              <a:ext cx="293" cy="285"/>
            </a:xfrm>
            <a:custGeom>
              <a:avLst/>
              <a:gdLst>
                <a:gd name="T0" fmla="*/ 276 w 293"/>
                <a:gd name="T1" fmla="*/ 192 h 285"/>
                <a:gd name="T2" fmla="*/ 264 w 293"/>
                <a:gd name="T3" fmla="*/ 180 h 285"/>
                <a:gd name="T4" fmla="*/ 262 w 293"/>
                <a:gd name="T5" fmla="*/ 167 h 285"/>
                <a:gd name="T6" fmla="*/ 260 w 293"/>
                <a:gd name="T7" fmla="*/ 144 h 285"/>
                <a:gd name="T8" fmla="*/ 262 w 293"/>
                <a:gd name="T9" fmla="*/ 125 h 285"/>
                <a:gd name="T10" fmla="*/ 267 w 293"/>
                <a:gd name="T11" fmla="*/ 101 h 285"/>
                <a:gd name="T12" fmla="*/ 284 w 293"/>
                <a:gd name="T13" fmla="*/ 57 h 285"/>
                <a:gd name="T14" fmla="*/ 293 w 293"/>
                <a:gd name="T15" fmla="*/ 48 h 285"/>
                <a:gd name="T16" fmla="*/ 289 w 293"/>
                <a:gd name="T17" fmla="*/ 45 h 285"/>
                <a:gd name="T18" fmla="*/ 286 w 293"/>
                <a:gd name="T19" fmla="*/ 29 h 285"/>
                <a:gd name="T20" fmla="*/ 284 w 293"/>
                <a:gd name="T21" fmla="*/ 26 h 285"/>
                <a:gd name="T22" fmla="*/ 260 w 293"/>
                <a:gd name="T23" fmla="*/ 12 h 285"/>
                <a:gd name="T24" fmla="*/ 250 w 293"/>
                <a:gd name="T25" fmla="*/ 14 h 285"/>
                <a:gd name="T26" fmla="*/ 236 w 293"/>
                <a:gd name="T27" fmla="*/ 3 h 285"/>
                <a:gd name="T28" fmla="*/ 224 w 293"/>
                <a:gd name="T29" fmla="*/ 3 h 285"/>
                <a:gd name="T30" fmla="*/ 216 w 293"/>
                <a:gd name="T31" fmla="*/ 0 h 285"/>
                <a:gd name="T32" fmla="*/ 199 w 293"/>
                <a:gd name="T33" fmla="*/ 3 h 285"/>
                <a:gd name="T34" fmla="*/ 190 w 293"/>
                <a:gd name="T35" fmla="*/ 3 h 285"/>
                <a:gd name="T36" fmla="*/ 188 w 293"/>
                <a:gd name="T37" fmla="*/ 2 h 285"/>
                <a:gd name="T38" fmla="*/ 163 w 293"/>
                <a:gd name="T39" fmla="*/ 7 h 285"/>
                <a:gd name="T40" fmla="*/ 156 w 293"/>
                <a:gd name="T41" fmla="*/ 14 h 285"/>
                <a:gd name="T42" fmla="*/ 132 w 293"/>
                <a:gd name="T43" fmla="*/ 10 h 285"/>
                <a:gd name="T44" fmla="*/ 121 w 293"/>
                <a:gd name="T45" fmla="*/ 7 h 285"/>
                <a:gd name="T46" fmla="*/ 111 w 293"/>
                <a:gd name="T47" fmla="*/ 2 h 285"/>
                <a:gd name="T48" fmla="*/ 101 w 293"/>
                <a:gd name="T49" fmla="*/ 12 h 285"/>
                <a:gd name="T50" fmla="*/ 97 w 293"/>
                <a:gd name="T51" fmla="*/ 24 h 285"/>
                <a:gd name="T52" fmla="*/ 84 w 293"/>
                <a:gd name="T53" fmla="*/ 91 h 285"/>
                <a:gd name="T54" fmla="*/ 58 w 293"/>
                <a:gd name="T55" fmla="*/ 134 h 285"/>
                <a:gd name="T56" fmla="*/ 34 w 293"/>
                <a:gd name="T57" fmla="*/ 155 h 285"/>
                <a:gd name="T58" fmla="*/ 31 w 293"/>
                <a:gd name="T59" fmla="*/ 148 h 285"/>
                <a:gd name="T60" fmla="*/ 19 w 293"/>
                <a:gd name="T61" fmla="*/ 155 h 285"/>
                <a:gd name="T62" fmla="*/ 10 w 293"/>
                <a:gd name="T63" fmla="*/ 153 h 285"/>
                <a:gd name="T64" fmla="*/ 0 w 293"/>
                <a:gd name="T65" fmla="*/ 170 h 285"/>
                <a:gd name="T66" fmla="*/ 0 w 293"/>
                <a:gd name="T67" fmla="*/ 177 h 285"/>
                <a:gd name="T68" fmla="*/ 32 w 293"/>
                <a:gd name="T69" fmla="*/ 170 h 285"/>
                <a:gd name="T70" fmla="*/ 61 w 293"/>
                <a:gd name="T71" fmla="*/ 170 h 285"/>
                <a:gd name="T72" fmla="*/ 65 w 293"/>
                <a:gd name="T73" fmla="*/ 172 h 285"/>
                <a:gd name="T74" fmla="*/ 84 w 293"/>
                <a:gd name="T75" fmla="*/ 204 h 285"/>
                <a:gd name="T76" fmla="*/ 108 w 293"/>
                <a:gd name="T77" fmla="*/ 203 h 285"/>
                <a:gd name="T78" fmla="*/ 111 w 293"/>
                <a:gd name="T79" fmla="*/ 187 h 285"/>
                <a:gd name="T80" fmla="*/ 130 w 293"/>
                <a:gd name="T81" fmla="*/ 186 h 285"/>
                <a:gd name="T82" fmla="*/ 145 w 293"/>
                <a:gd name="T83" fmla="*/ 196 h 285"/>
                <a:gd name="T84" fmla="*/ 147 w 293"/>
                <a:gd name="T85" fmla="*/ 229 h 285"/>
                <a:gd name="T86" fmla="*/ 149 w 293"/>
                <a:gd name="T87" fmla="*/ 251 h 285"/>
                <a:gd name="T88" fmla="*/ 149 w 293"/>
                <a:gd name="T89" fmla="*/ 253 h 285"/>
                <a:gd name="T90" fmla="*/ 154 w 293"/>
                <a:gd name="T91" fmla="*/ 254 h 285"/>
                <a:gd name="T92" fmla="*/ 157 w 293"/>
                <a:gd name="T93" fmla="*/ 249 h 285"/>
                <a:gd name="T94" fmla="*/ 176 w 293"/>
                <a:gd name="T95" fmla="*/ 249 h 285"/>
                <a:gd name="T96" fmla="*/ 180 w 293"/>
                <a:gd name="T97" fmla="*/ 247 h 285"/>
                <a:gd name="T98" fmla="*/ 187 w 293"/>
                <a:gd name="T99" fmla="*/ 249 h 285"/>
                <a:gd name="T100" fmla="*/ 188 w 293"/>
                <a:gd name="T101" fmla="*/ 254 h 285"/>
                <a:gd name="T102" fmla="*/ 199 w 293"/>
                <a:gd name="T103" fmla="*/ 251 h 285"/>
                <a:gd name="T104" fmla="*/ 202 w 293"/>
                <a:gd name="T105" fmla="*/ 258 h 285"/>
                <a:gd name="T106" fmla="*/ 226 w 293"/>
                <a:gd name="T107" fmla="*/ 261 h 285"/>
                <a:gd name="T108" fmla="*/ 240 w 293"/>
                <a:gd name="T109" fmla="*/ 270 h 285"/>
                <a:gd name="T110" fmla="*/ 247 w 293"/>
                <a:gd name="T111" fmla="*/ 277 h 285"/>
                <a:gd name="T112" fmla="*/ 262 w 293"/>
                <a:gd name="T113" fmla="*/ 284 h 285"/>
                <a:gd name="T114" fmla="*/ 265 w 293"/>
                <a:gd name="T115" fmla="*/ 285 h 285"/>
                <a:gd name="T116" fmla="*/ 269 w 293"/>
                <a:gd name="T117" fmla="*/ 285 h 285"/>
                <a:gd name="T118" fmla="*/ 265 w 293"/>
                <a:gd name="T119" fmla="*/ 268 h 285"/>
                <a:gd name="T120" fmla="*/ 255 w 293"/>
                <a:gd name="T121" fmla="*/ 268 h 285"/>
                <a:gd name="T122" fmla="*/ 255 w 293"/>
                <a:gd name="T123" fmla="*/ 234 h 285"/>
                <a:gd name="T124" fmla="*/ 260 w 293"/>
                <a:gd name="T125" fmla="*/ 21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85">
                  <a:moveTo>
                    <a:pt x="281" y="206"/>
                  </a:moveTo>
                  <a:lnTo>
                    <a:pt x="279" y="196"/>
                  </a:lnTo>
                  <a:lnTo>
                    <a:pt x="276" y="192"/>
                  </a:lnTo>
                  <a:lnTo>
                    <a:pt x="272" y="192"/>
                  </a:lnTo>
                  <a:lnTo>
                    <a:pt x="265" y="186"/>
                  </a:lnTo>
                  <a:lnTo>
                    <a:pt x="264" y="180"/>
                  </a:lnTo>
                  <a:lnTo>
                    <a:pt x="264" y="179"/>
                  </a:lnTo>
                  <a:lnTo>
                    <a:pt x="262" y="175"/>
                  </a:lnTo>
                  <a:lnTo>
                    <a:pt x="262" y="167"/>
                  </a:lnTo>
                  <a:lnTo>
                    <a:pt x="259" y="158"/>
                  </a:lnTo>
                  <a:lnTo>
                    <a:pt x="260" y="148"/>
                  </a:lnTo>
                  <a:lnTo>
                    <a:pt x="260" y="144"/>
                  </a:lnTo>
                  <a:lnTo>
                    <a:pt x="259" y="146"/>
                  </a:lnTo>
                  <a:lnTo>
                    <a:pt x="262" y="132"/>
                  </a:lnTo>
                  <a:lnTo>
                    <a:pt x="262" y="125"/>
                  </a:lnTo>
                  <a:lnTo>
                    <a:pt x="257" y="120"/>
                  </a:lnTo>
                  <a:lnTo>
                    <a:pt x="257" y="117"/>
                  </a:lnTo>
                  <a:lnTo>
                    <a:pt x="267" y="101"/>
                  </a:lnTo>
                  <a:lnTo>
                    <a:pt x="269" y="100"/>
                  </a:lnTo>
                  <a:lnTo>
                    <a:pt x="271" y="74"/>
                  </a:lnTo>
                  <a:lnTo>
                    <a:pt x="284" y="57"/>
                  </a:lnTo>
                  <a:lnTo>
                    <a:pt x="289" y="53"/>
                  </a:lnTo>
                  <a:lnTo>
                    <a:pt x="291" y="51"/>
                  </a:lnTo>
                  <a:lnTo>
                    <a:pt x="293" y="48"/>
                  </a:lnTo>
                  <a:lnTo>
                    <a:pt x="293" y="46"/>
                  </a:lnTo>
                  <a:lnTo>
                    <a:pt x="291" y="45"/>
                  </a:lnTo>
                  <a:lnTo>
                    <a:pt x="289" y="45"/>
                  </a:lnTo>
                  <a:lnTo>
                    <a:pt x="286" y="43"/>
                  </a:lnTo>
                  <a:lnTo>
                    <a:pt x="286" y="39"/>
                  </a:lnTo>
                  <a:lnTo>
                    <a:pt x="286" y="29"/>
                  </a:lnTo>
                  <a:lnTo>
                    <a:pt x="288" y="26"/>
                  </a:lnTo>
                  <a:lnTo>
                    <a:pt x="286" y="24"/>
                  </a:lnTo>
                  <a:lnTo>
                    <a:pt x="284" y="26"/>
                  </a:lnTo>
                  <a:lnTo>
                    <a:pt x="267" y="10"/>
                  </a:lnTo>
                  <a:lnTo>
                    <a:pt x="264" y="12"/>
                  </a:lnTo>
                  <a:lnTo>
                    <a:pt x="260" y="12"/>
                  </a:lnTo>
                  <a:lnTo>
                    <a:pt x="253" y="10"/>
                  </a:lnTo>
                  <a:lnTo>
                    <a:pt x="252" y="14"/>
                  </a:lnTo>
                  <a:lnTo>
                    <a:pt x="250" y="14"/>
                  </a:lnTo>
                  <a:lnTo>
                    <a:pt x="243" y="12"/>
                  </a:lnTo>
                  <a:lnTo>
                    <a:pt x="240" y="7"/>
                  </a:lnTo>
                  <a:lnTo>
                    <a:pt x="236" y="3"/>
                  </a:lnTo>
                  <a:lnTo>
                    <a:pt x="235" y="2"/>
                  </a:lnTo>
                  <a:lnTo>
                    <a:pt x="226" y="2"/>
                  </a:lnTo>
                  <a:lnTo>
                    <a:pt x="224" y="3"/>
                  </a:lnTo>
                  <a:lnTo>
                    <a:pt x="221" y="2"/>
                  </a:lnTo>
                  <a:lnTo>
                    <a:pt x="219" y="3"/>
                  </a:lnTo>
                  <a:lnTo>
                    <a:pt x="216" y="0"/>
                  </a:lnTo>
                  <a:lnTo>
                    <a:pt x="205" y="2"/>
                  </a:lnTo>
                  <a:lnTo>
                    <a:pt x="199" y="0"/>
                  </a:lnTo>
                  <a:lnTo>
                    <a:pt x="199" y="3"/>
                  </a:lnTo>
                  <a:lnTo>
                    <a:pt x="195" y="3"/>
                  </a:lnTo>
                  <a:lnTo>
                    <a:pt x="193" y="5"/>
                  </a:lnTo>
                  <a:lnTo>
                    <a:pt x="190" y="3"/>
                  </a:lnTo>
                  <a:lnTo>
                    <a:pt x="192" y="3"/>
                  </a:lnTo>
                  <a:lnTo>
                    <a:pt x="190" y="2"/>
                  </a:lnTo>
                  <a:lnTo>
                    <a:pt x="188" y="2"/>
                  </a:lnTo>
                  <a:lnTo>
                    <a:pt x="171" y="8"/>
                  </a:lnTo>
                  <a:lnTo>
                    <a:pt x="168" y="7"/>
                  </a:lnTo>
                  <a:lnTo>
                    <a:pt x="163" y="7"/>
                  </a:lnTo>
                  <a:lnTo>
                    <a:pt x="159" y="8"/>
                  </a:lnTo>
                  <a:lnTo>
                    <a:pt x="159" y="14"/>
                  </a:lnTo>
                  <a:lnTo>
                    <a:pt x="156" y="14"/>
                  </a:lnTo>
                  <a:lnTo>
                    <a:pt x="142" y="14"/>
                  </a:lnTo>
                  <a:lnTo>
                    <a:pt x="135" y="12"/>
                  </a:lnTo>
                  <a:lnTo>
                    <a:pt x="132" y="10"/>
                  </a:lnTo>
                  <a:lnTo>
                    <a:pt x="130" y="12"/>
                  </a:lnTo>
                  <a:lnTo>
                    <a:pt x="128" y="12"/>
                  </a:lnTo>
                  <a:lnTo>
                    <a:pt x="121" y="7"/>
                  </a:lnTo>
                  <a:lnTo>
                    <a:pt x="121" y="3"/>
                  </a:lnTo>
                  <a:lnTo>
                    <a:pt x="120" y="2"/>
                  </a:lnTo>
                  <a:lnTo>
                    <a:pt x="111" y="2"/>
                  </a:lnTo>
                  <a:lnTo>
                    <a:pt x="106" y="5"/>
                  </a:lnTo>
                  <a:lnTo>
                    <a:pt x="104" y="10"/>
                  </a:lnTo>
                  <a:lnTo>
                    <a:pt x="101" y="12"/>
                  </a:lnTo>
                  <a:lnTo>
                    <a:pt x="101" y="21"/>
                  </a:lnTo>
                  <a:lnTo>
                    <a:pt x="101" y="22"/>
                  </a:lnTo>
                  <a:lnTo>
                    <a:pt x="97" y="24"/>
                  </a:lnTo>
                  <a:lnTo>
                    <a:pt x="97" y="29"/>
                  </a:lnTo>
                  <a:lnTo>
                    <a:pt x="89" y="51"/>
                  </a:lnTo>
                  <a:lnTo>
                    <a:pt x="84" y="91"/>
                  </a:lnTo>
                  <a:lnTo>
                    <a:pt x="73" y="98"/>
                  </a:lnTo>
                  <a:lnTo>
                    <a:pt x="61" y="113"/>
                  </a:lnTo>
                  <a:lnTo>
                    <a:pt x="58" y="134"/>
                  </a:lnTo>
                  <a:lnTo>
                    <a:pt x="49" y="144"/>
                  </a:lnTo>
                  <a:lnTo>
                    <a:pt x="41" y="153"/>
                  </a:lnTo>
                  <a:lnTo>
                    <a:pt x="34" y="155"/>
                  </a:lnTo>
                  <a:lnTo>
                    <a:pt x="31" y="153"/>
                  </a:lnTo>
                  <a:lnTo>
                    <a:pt x="31" y="149"/>
                  </a:lnTo>
                  <a:lnTo>
                    <a:pt x="31" y="148"/>
                  </a:lnTo>
                  <a:lnTo>
                    <a:pt x="22" y="149"/>
                  </a:lnTo>
                  <a:lnTo>
                    <a:pt x="20" y="151"/>
                  </a:lnTo>
                  <a:lnTo>
                    <a:pt x="19" y="155"/>
                  </a:lnTo>
                  <a:lnTo>
                    <a:pt x="15" y="155"/>
                  </a:lnTo>
                  <a:lnTo>
                    <a:pt x="10" y="153"/>
                  </a:lnTo>
                  <a:lnTo>
                    <a:pt x="10" y="153"/>
                  </a:lnTo>
                  <a:lnTo>
                    <a:pt x="5" y="156"/>
                  </a:lnTo>
                  <a:lnTo>
                    <a:pt x="3" y="168"/>
                  </a:lnTo>
                  <a:lnTo>
                    <a:pt x="0" y="170"/>
                  </a:lnTo>
                  <a:lnTo>
                    <a:pt x="0" y="174"/>
                  </a:lnTo>
                  <a:lnTo>
                    <a:pt x="0" y="175"/>
                  </a:lnTo>
                  <a:lnTo>
                    <a:pt x="0" y="177"/>
                  </a:lnTo>
                  <a:lnTo>
                    <a:pt x="0" y="175"/>
                  </a:lnTo>
                  <a:lnTo>
                    <a:pt x="15" y="170"/>
                  </a:lnTo>
                  <a:lnTo>
                    <a:pt x="32" y="170"/>
                  </a:lnTo>
                  <a:lnTo>
                    <a:pt x="34" y="170"/>
                  </a:lnTo>
                  <a:lnTo>
                    <a:pt x="61" y="170"/>
                  </a:lnTo>
                  <a:lnTo>
                    <a:pt x="61" y="170"/>
                  </a:lnTo>
                  <a:lnTo>
                    <a:pt x="63" y="172"/>
                  </a:lnTo>
                  <a:lnTo>
                    <a:pt x="63" y="172"/>
                  </a:lnTo>
                  <a:lnTo>
                    <a:pt x="65" y="172"/>
                  </a:lnTo>
                  <a:lnTo>
                    <a:pt x="72" y="192"/>
                  </a:lnTo>
                  <a:lnTo>
                    <a:pt x="80" y="204"/>
                  </a:lnTo>
                  <a:lnTo>
                    <a:pt x="84" y="204"/>
                  </a:lnTo>
                  <a:lnTo>
                    <a:pt x="87" y="204"/>
                  </a:lnTo>
                  <a:lnTo>
                    <a:pt x="97" y="203"/>
                  </a:lnTo>
                  <a:lnTo>
                    <a:pt x="108" y="203"/>
                  </a:lnTo>
                  <a:lnTo>
                    <a:pt x="109" y="198"/>
                  </a:lnTo>
                  <a:lnTo>
                    <a:pt x="109" y="196"/>
                  </a:lnTo>
                  <a:lnTo>
                    <a:pt x="111" y="187"/>
                  </a:lnTo>
                  <a:lnTo>
                    <a:pt x="123" y="187"/>
                  </a:lnTo>
                  <a:lnTo>
                    <a:pt x="123" y="186"/>
                  </a:lnTo>
                  <a:lnTo>
                    <a:pt x="130" y="186"/>
                  </a:lnTo>
                  <a:lnTo>
                    <a:pt x="130" y="192"/>
                  </a:lnTo>
                  <a:lnTo>
                    <a:pt x="144" y="192"/>
                  </a:lnTo>
                  <a:lnTo>
                    <a:pt x="145" y="196"/>
                  </a:lnTo>
                  <a:lnTo>
                    <a:pt x="147" y="218"/>
                  </a:lnTo>
                  <a:lnTo>
                    <a:pt x="147" y="222"/>
                  </a:lnTo>
                  <a:lnTo>
                    <a:pt x="147" y="229"/>
                  </a:lnTo>
                  <a:lnTo>
                    <a:pt x="152" y="242"/>
                  </a:lnTo>
                  <a:lnTo>
                    <a:pt x="152" y="246"/>
                  </a:lnTo>
                  <a:lnTo>
                    <a:pt x="149" y="251"/>
                  </a:lnTo>
                  <a:lnTo>
                    <a:pt x="149" y="251"/>
                  </a:lnTo>
                  <a:lnTo>
                    <a:pt x="149" y="251"/>
                  </a:lnTo>
                  <a:lnTo>
                    <a:pt x="149" y="253"/>
                  </a:lnTo>
                  <a:lnTo>
                    <a:pt x="151" y="253"/>
                  </a:lnTo>
                  <a:lnTo>
                    <a:pt x="152" y="254"/>
                  </a:lnTo>
                  <a:lnTo>
                    <a:pt x="154" y="254"/>
                  </a:lnTo>
                  <a:lnTo>
                    <a:pt x="154" y="254"/>
                  </a:lnTo>
                  <a:lnTo>
                    <a:pt x="156" y="251"/>
                  </a:lnTo>
                  <a:lnTo>
                    <a:pt x="157" y="249"/>
                  </a:lnTo>
                  <a:lnTo>
                    <a:pt x="171" y="249"/>
                  </a:lnTo>
                  <a:lnTo>
                    <a:pt x="175" y="249"/>
                  </a:lnTo>
                  <a:lnTo>
                    <a:pt x="176" y="249"/>
                  </a:lnTo>
                  <a:lnTo>
                    <a:pt x="178" y="249"/>
                  </a:lnTo>
                  <a:lnTo>
                    <a:pt x="180" y="247"/>
                  </a:lnTo>
                  <a:lnTo>
                    <a:pt x="180" y="247"/>
                  </a:lnTo>
                  <a:lnTo>
                    <a:pt x="185" y="246"/>
                  </a:lnTo>
                  <a:lnTo>
                    <a:pt x="185" y="247"/>
                  </a:lnTo>
                  <a:lnTo>
                    <a:pt x="187" y="249"/>
                  </a:lnTo>
                  <a:lnTo>
                    <a:pt x="187" y="253"/>
                  </a:lnTo>
                  <a:lnTo>
                    <a:pt x="187" y="254"/>
                  </a:lnTo>
                  <a:lnTo>
                    <a:pt x="188" y="254"/>
                  </a:lnTo>
                  <a:lnTo>
                    <a:pt x="193" y="253"/>
                  </a:lnTo>
                  <a:lnTo>
                    <a:pt x="195" y="253"/>
                  </a:lnTo>
                  <a:lnTo>
                    <a:pt x="199" y="251"/>
                  </a:lnTo>
                  <a:lnTo>
                    <a:pt x="200" y="254"/>
                  </a:lnTo>
                  <a:lnTo>
                    <a:pt x="200" y="256"/>
                  </a:lnTo>
                  <a:lnTo>
                    <a:pt x="202" y="258"/>
                  </a:lnTo>
                  <a:lnTo>
                    <a:pt x="214" y="263"/>
                  </a:lnTo>
                  <a:lnTo>
                    <a:pt x="217" y="265"/>
                  </a:lnTo>
                  <a:lnTo>
                    <a:pt x="226" y="261"/>
                  </a:lnTo>
                  <a:lnTo>
                    <a:pt x="228" y="261"/>
                  </a:lnTo>
                  <a:lnTo>
                    <a:pt x="233" y="266"/>
                  </a:lnTo>
                  <a:lnTo>
                    <a:pt x="240" y="270"/>
                  </a:lnTo>
                  <a:lnTo>
                    <a:pt x="243" y="270"/>
                  </a:lnTo>
                  <a:lnTo>
                    <a:pt x="245" y="272"/>
                  </a:lnTo>
                  <a:lnTo>
                    <a:pt x="247" y="277"/>
                  </a:lnTo>
                  <a:lnTo>
                    <a:pt x="255" y="282"/>
                  </a:lnTo>
                  <a:lnTo>
                    <a:pt x="260" y="284"/>
                  </a:lnTo>
                  <a:lnTo>
                    <a:pt x="262" y="284"/>
                  </a:lnTo>
                  <a:lnTo>
                    <a:pt x="264" y="284"/>
                  </a:lnTo>
                  <a:lnTo>
                    <a:pt x="264" y="284"/>
                  </a:lnTo>
                  <a:lnTo>
                    <a:pt x="265" y="285"/>
                  </a:lnTo>
                  <a:lnTo>
                    <a:pt x="267" y="285"/>
                  </a:lnTo>
                  <a:lnTo>
                    <a:pt x="269" y="285"/>
                  </a:lnTo>
                  <a:lnTo>
                    <a:pt x="269" y="285"/>
                  </a:lnTo>
                  <a:lnTo>
                    <a:pt x="267" y="272"/>
                  </a:lnTo>
                  <a:lnTo>
                    <a:pt x="267" y="270"/>
                  </a:lnTo>
                  <a:lnTo>
                    <a:pt x="265" y="268"/>
                  </a:lnTo>
                  <a:lnTo>
                    <a:pt x="264" y="270"/>
                  </a:lnTo>
                  <a:lnTo>
                    <a:pt x="257" y="270"/>
                  </a:lnTo>
                  <a:lnTo>
                    <a:pt x="255" y="268"/>
                  </a:lnTo>
                  <a:lnTo>
                    <a:pt x="250" y="261"/>
                  </a:lnTo>
                  <a:lnTo>
                    <a:pt x="250" y="260"/>
                  </a:lnTo>
                  <a:lnTo>
                    <a:pt x="255" y="234"/>
                  </a:lnTo>
                  <a:lnTo>
                    <a:pt x="253" y="222"/>
                  </a:lnTo>
                  <a:lnTo>
                    <a:pt x="259" y="211"/>
                  </a:lnTo>
                  <a:lnTo>
                    <a:pt x="260" y="211"/>
                  </a:lnTo>
                  <a:lnTo>
                    <a:pt x="281" y="206"/>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6" name="Freeform 147"/>
            <p:cNvSpPr>
              <a:spLocks/>
            </p:cNvSpPr>
            <p:nvPr/>
          </p:nvSpPr>
          <p:spPr bwMode="auto">
            <a:xfrm>
              <a:off x="728" y="2980"/>
              <a:ext cx="293" cy="285"/>
            </a:xfrm>
            <a:custGeom>
              <a:avLst/>
              <a:gdLst>
                <a:gd name="T0" fmla="*/ 276 w 293"/>
                <a:gd name="T1" fmla="*/ 192 h 285"/>
                <a:gd name="T2" fmla="*/ 264 w 293"/>
                <a:gd name="T3" fmla="*/ 180 h 285"/>
                <a:gd name="T4" fmla="*/ 262 w 293"/>
                <a:gd name="T5" fmla="*/ 167 h 285"/>
                <a:gd name="T6" fmla="*/ 260 w 293"/>
                <a:gd name="T7" fmla="*/ 144 h 285"/>
                <a:gd name="T8" fmla="*/ 262 w 293"/>
                <a:gd name="T9" fmla="*/ 125 h 285"/>
                <a:gd name="T10" fmla="*/ 267 w 293"/>
                <a:gd name="T11" fmla="*/ 101 h 285"/>
                <a:gd name="T12" fmla="*/ 284 w 293"/>
                <a:gd name="T13" fmla="*/ 57 h 285"/>
                <a:gd name="T14" fmla="*/ 293 w 293"/>
                <a:gd name="T15" fmla="*/ 48 h 285"/>
                <a:gd name="T16" fmla="*/ 289 w 293"/>
                <a:gd name="T17" fmla="*/ 45 h 285"/>
                <a:gd name="T18" fmla="*/ 286 w 293"/>
                <a:gd name="T19" fmla="*/ 29 h 285"/>
                <a:gd name="T20" fmla="*/ 284 w 293"/>
                <a:gd name="T21" fmla="*/ 26 h 285"/>
                <a:gd name="T22" fmla="*/ 260 w 293"/>
                <a:gd name="T23" fmla="*/ 12 h 285"/>
                <a:gd name="T24" fmla="*/ 250 w 293"/>
                <a:gd name="T25" fmla="*/ 14 h 285"/>
                <a:gd name="T26" fmla="*/ 236 w 293"/>
                <a:gd name="T27" fmla="*/ 3 h 285"/>
                <a:gd name="T28" fmla="*/ 224 w 293"/>
                <a:gd name="T29" fmla="*/ 3 h 285"/>
                <a:gd name="T30" fmla="*/ 216 w 293"/>
                <a:gd name="T31" fmla="*/ 0 h 285"/>
                <a:gd name="T32" fmla="*/ 199 w 293"/>
                <a:gd name="T33" fmla="*/ 3 h 285"/>
                <a:gd name="T34" fmla="*/ 190 w 293"/>
                <a:gd name="T35" fmla="*/ 3 h 285"/>
                <a:gd name="T36" fmla="*/ 188 w 293"/>
                <a:gd name="T37" fmla="*/ 2 h 285"/>
                <a:gd name="T38" fmla="*/ 163 w 293"/>
                <a:gd name="T39" fmla="*/ 7 h 285"/>
                <a:gd name="T40" fmla="*/ 156 w 293"/>
                <a:gd name="T41" fmla="*/ 14 h 285"/>
                <a:gd name="T42" fmla="*/ 132 w 293"/>
                <a:gd name="T43" fmla="*/ 10 h 285"/>
                <a:gd name="T44" fmla="*/ 121 w 293"/>
                <a:gd name="T45" fmla="*/ 7 h 285"/>
                <a:gd name="T46" fmla="*/ 111 w 293"/>
                <a:gd name="T47" fmla="*/ 2 h 285"/>
                <a:gd name="T48" fmla="*/ 101 w 293"/>
                <a:gd name="T49" fmla="*/ 12 h 285"/>
                <a:gd name="T50" fmla="*/ 97 w 293"/>
                <a:gd name="T51" fmla="*/ 24 h 285"/>
                <a:gd name="T52" fmla="*/ 84 w 293"/>
                <a:gd name="T53" fmla="*/ 91 h 285"/>
                <a:gd name="T54" fmla="*/ 58 w 293"/>
                <a:gd name="T55" fmla="*/ 134 h 285"/>
                <a:gd name="T56" fmla="*/ 34 w 293"/>
                <a:gd name="T57" fmla="*/ 155 h 285"/>
                <a:gd name="T58" fmla="*/ 31 w 293"/>
                <a:gd name="T59" fmla="*/ 148 h 285"/>
                <a:gd name="T60" fmla="*/ 19 w 293"/>
                <a:gd name="T61" fmla="*/ 155 h 285"/>
                <a:gd name="T62" fmla="*/ 10 w 293"/>
                <a:gd name="T63" fmla="*/ 153 h 285"/>
                <a:gd name="T64" fmla="*/ 0 w 293"/>
                <a:gd name="T65" fmla="*/ 170 h 285"/>
                <a:gd name="T66" fmla="*/ 0 w 293"/>
                <a:gd name="T67" fmla="*/ 177 h 285"/>
                <a:gd name="T68" fmla="*/ 32 w 293"/>
                <a:gd name="T69" fmla="*/ 170 h 285"/>
                <a:gd name="T70" fmla="*/ 61 w 293"/>
                <a:gd name="T71" fmla="*/ 170 h 285"/>
                <a:gd name="T72" fmla="*/ 65 w 293"/>
                <a:gd name="T73" fmla="*/ 172 h 285"/>
                <a:gd name="T74" fmla="*/ 84 w 293"/>
                <a:gd name="T75" fmla="*/ 204 h 285"/>
                <a:gd name="T76" fmla="*/ 108 w 293"/>
                <a:gd name="T77" fmla="*/ 203 h 285"/>
                <a:gd name="T78" fmla="*/ 111 w 293"/>
                <a:gd name="T79" fmla="*/ 187 h 285"/>
                <a:gd name="T80" fmla="*/ 130 w 293"/>
                <a:gd name="T81" fmla="*/ 186 h 285"/>
                <a:gd name="T82" fmla="*/ 145 w 293"/>
                <a:gd name="T83" fmla="*/ 196 h 285"/>
                <a:gd name="T84" fmla="*/ 147 w 293"/>
                <a:gd name="T85" fmla="*/ 229 h 285"/>
                <a:gd name="T86" fmla="*/ 149 w 293"/>
                <a:gd name="T87" fmla="*/ 251 h 285"/>
                <a:gd name="T88" fmla="*/ 149 w 293"/>
                <a:gd name="T89" fmla="*/ 253 h 285"/>
                <a:gd name="T90" fmla="*/ 154 w 293"/>
                <a:gd name="T91" fmla="*/ 254 h 285"/>
                <a:gd name="T92" fmla="*/ 157 w 293"/>
                <a:gd name="T93" fmla="*/ 249 h 285"/>
                <a:gd name="T94" fmla="*/ 176 w 293"/>
                <a:gd name="T95" fmla="*/ 249 h 285"/>
                <a:gd name="T96" fmla="*/ 180 w 293"/>
                <a:gd name="T97" fmla="*/ 247 h 285"/>
                <a:gd name="T98" fmla="*/ 187 w 293"/>
                <a:gd name="T99" fmla="*/ 249 h 285"/>
                <a:gd name="T100" fmla="*/ 188 w 293"/>
                <a:gd name="T101" fmla="*/ 254 h 285"/>
                <a:gd name="T102" fmla="*/ 199 w 293"/>
                <a:gd name="T103" fmla="*/ 251 h 285"/>
                <a:gd name="T104" fmla="*/ 202 w 293"/>
                <a:gd name="T105" fmla="*/ 258 h 285"/>
                <a:gd name="T106" fmla="*/ 226 w 293"/>
                <a:gd name="T107" fmla="*/ 261 h 285"/>
                <a:gd name="T108" fmla="*/ 240 w 293"/>
                <a:gd name="T109" fmla="*/ 270 h 285"/>
                <a:gd name="T110" fmla="*/ 247 w 293"/>
                <a:gd name="T111" fmla="*/ 277 h 285"/>
                <a:gd name="T112" fmla="*/ 262 w 293"/>
                <a:gd name="T113" fmla="*/ 284 h 285"/>
                <a:gd name="T114" fmla="*/ 265 w 293"/>
                <a:gd name="T115" fmla="*/ 285 h 285"/>
                <a:gd name="T116" fmla="*/ 269 w 293"/>
                <a:gd name="T117" fmla="*/ 285 h 285"/>
                <a:gd name="T118" fmla="*/ 265 w 293"/>
                <a:gd name="T119" fmla="*/ 268 h 285"/>
                <a:gd name="T120" fmla="*/ 255 w 293"/>
                <a:gd name="T121" fmla="*/ 268 h 285"/>
                <a:gd name="T122" fmla="*/ 255 w 293"/>
                <a:gd name="T123" fmla="*/ 234 h 285"/>
                <a:gd name="T124" fmla="*/ 260 w 293"/>
                <a:gd name="T125" fmla="*/ 21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85">
                  <a:moveTo>
                    <a:pt x="281" y="206"/>
                  </a:moveTo>
                  <a:lnTo>
                    <a:pt x="279" y="196"/>
                  </a:lnTo>
                  <a:lnTo>
                    <a:pt x="276" y="192"/>
                  </a:lnTo>
                  <a:lnTo>
                    <a:pt x="272" y="192"/>
                  </a:lnTo>
                  <a:lnTo>
                    <a:pt x="265" y="186"/>
                  </a:lnTo>
                  <a:lnTo>
                    <a:pt x="264" y="180"/>
                  </a:lnTo>
                  <a:lnTo>
                    <a:pt x="264" y="179"/>
                  </a:lnTo>
                  <a:lnTo>
                    <a:pt x="262" y="175"/>
                  </a:lnTo>
                  <a:lnTo>
                    <a:pt x="262" y="167"/>
                  </a:lnTo>
                  <a:lnTo>
                    <a:pt x="259" y="158"/>
                  </a:lnTo>
                  <a:lnTo>
                    <a:pt x="260" y="148"/>
                  </a:lnTo>
                  <a:lnTo>
                    <a:pt x="260" y="144"/>
                  </a:lnTo>
                  <a:lnTo>
                    <a:pt x="259" y="146"/>
                  </a:lnTo>
                  <a:lnTo>
                    <a:pt x="262" y="132"/>
                  </a:lnTo>
                  <a:lnTo>
                    <a:pt x="262" y="125"/>
                  </a:lnTo>
                  <a:lnTo>
                    <a:pt x="257" y="120"/>
                  </a:lnTo>
                  <a:lnTo>
                    <a:pt x="257" y="117"/>
                  </a:lnTo>
                  <a:lnTo>
                    <a:pt x="267" y="101"/>
                  </a:lnTo>
                  <a:lnTo>
                    <a:pt x="269" y="100"/>
                  </a:lnTo>
                  <a:lnTo>
                    <a:pt x="271" y="74"/>
                  </a:lnTo>
                  <a:lnTo>
                    <a:pt x="284" y="57"/>
                  </a:lnTo>
                  <a:lnTo>
                    <a:pt x="289" y="53"/>
                  </a:lnTo>
                  <a:lnTo>
                    <a:pt x="291" y="51"/>
                  </a:lnTo>
                  <a:lnTo>
                    <a:pt x="293" y="48"/>
                  </a:lnTo>
                  <a:lnTo>
                    <a:pt x="293" y="46"/>
                  </a:lnTo>
                  <a:lnTo>
                    <a:pt x="291" y="45"/>
                  </a:lnTo>
                  <a:lnTo>
                    <a:pt x="289" y="45"/>
                  </a:lnTo>
                  <a:lnTo>
                    <a:pt x="286" y="43"/>
                  </a:lnTo>
                  <a:lnTo>
                    <a:pt x="286" y="39"/>
                  </a:lnTo>
                  <a:lnTo>
                    <a:pt x="286" y="29"/>
                  </a:lnTo>
                  <a:lnTo>
                    <a:pt x="288" y="26"/>
                  </a:lnTo>
                  <a:lnTo>
                    <a:pt x="286" y="24"/>
                  </a:lnTo>
                  <a:lnTo>
                    <a:pt x="284" y="26"/>
                  </a:lnTo>
                  <a:lnTo>
                    <a:pt x="267" y="10"/>
                  </a:lnTo>
                  <a:lnTo>
                    <a:pt x="264" y="12"/>
                  </a:lnTo>
                  <a:lnTo>
                    <a:pt x="260" y="12"/>
                  </a:lnTo>
                  <a:lnTo>
                    <a:pt x="253" y="10"/>
                  </a:lnTo>
                  <a:lnTo>
                    <a:pt x="252" y="14"/>
                  </a:lnTo>
                  <a:lnTo>
                    <a:pt x="250" y="14"/>
                  </a:lnTo>
                  <a:lnTo>
                    <a:pt x="243" y="12"/>
                  </a:lnTo>
                  <a:lnTo>
                    <a:pt x="240" y="7"/>
                  </a:lnTo>
                  <a:lnTo>
                    <a:pt x="236" y="3"/>
                  </a:lnTo>
                  <a:lnTo>
                    <a:pt x="235" y="2"/>
                  </a:lnTo>
                  <a:lnTo>
                    <a:pt x="226" y="2"/>
                  </a:lnTo>
                  <a:lnTo>
                    <a:pt x="224" y="3"/>
                  </a:lnTo>
                  <a:lnTo>
                    <a:pt x="221" y="2"/>
                  </a:lnTo>
                  <a:lnTo>
                    <a:pt x="219" y="3"/>
                  </a:lnTo>
                  <a:lnTo>
                    <a:pt x="216" y="0"/>
                  </a:lnTo>
                  <a:lnTo>
                    <a:pt x="205" y="2"/>
                  </a:lnTo>
                  <a:lnTo>
                    <a:pt x="199" y="0"/>
                  </a:lnTo>
                  <a:lnTo>
                    <a:pt x="199" y="3"/>
                  </a:lnTo>
                  <a:lnTo>
                    <a:pt x="195" y="3"/>
                  </a:lnTo>
                  <a:lnTo>
                    <a:pt x="193" y="5"/>
                  </a:lnTo>
                  <a:lnTo>
                    <a:pt x="190" y="3"/>
                  </a:lnTo>
                  <a:lnTo>
                    <a:pt x="192" y="3"/>
                  </a:lnTo>
                  <a:lnTo>
                    <a:pt x="190" y="2"/>
                  </a:lnTo>
                  <a:lnTo>
                    <a:pt x="188" y="2"/>
                  </a:lnTo>
                  <a:lnTo>
                    <a:pt x="171" y="8"/>
                  </a:lnTo>
                  <a:lnTo>
                    <a:pt x="168" y="7"/>
                  </a:lnTo>
                  <a:lnTo>
                    <a:pt x="163" y="7"/>
                  </a:lnTo>
                  <a:lnTo>
                    <a:pt x="159" y="8"/>
                  </a:lnTo>
                  <a:lnTo>
                    <a:pt x="159" y="14"/>
                  </a:lnTo>
                  <a:lnTo>
                    <a:pt x="156" y="14"/>
                  </a:lnTo>
                  <a:lnTo>
                    <a:pt x="142" y="14"/>
                  </a:lnTo>
                  <a:lnTo>
                    <a:pt x="135" y="12"/>
                  </a:lnTo>
                  <a:lnTo>
                    <a:pt x="132" y="10"/>
                  </a:lnTo>
                  <a:lnTo>
                    <a:pt x="130" y="12"/>
                  </a:lnTo>
                  <a:lnTo>
                    <a:pt x="128" y="12"/>
                  </a:lnTo>
                  <a:lnTo>
                    <a:pt x="121" y="7"/>
                  </a:lnTo>
                  <a:lnTo>
                    <a:pt x="121" y="3"/>
                  </a:lnTo>
                  <a:lnTo>
                    <a:pt x="120" y="2"/>
                  </a:lnTo>
                  <a:lnTo>
                    <a:pt x="111" y="2"/>
                  </a:lnTo>
                  <a:lnTo>
                    <a:pt x="106" y="5"/>
                  </a:lnTo>
                  <a:lnTo>
                    <a:pt x="104" y="10"/>
                  </a:lnTo>
                  <a:lnTo>
                    <a:pt x="101" y="12"/>
                  </a:lnTo>
                  <a:lnTo>
                    <a:pt x="101" y="21"/>
                  </a:lnTo>
                  <a:lnTo>
                    <a:pt x="101" y="22"/>
                  </a:lnTo>
                  <a:lnTo>
                    <a:pt x="97" y="24"/>
                  </a:lnTo>
                  <a:lnTo>
                    <a:pt x="97" y="29"/>
                  </a:lnTo>
                  <a:lnTo>
                    <a:pt x="89" y="51"/>
                  </a:lnTo>
                  <a:lnTo>
                    <a:pt x="84" y="91"/>
                  </a:lnTo>
                  <a:lnTo>
                    <a:pt x="73" y="98"/>
                  </a:lnTo>
                  <a:lnTo>
                    <a:pt x="61" y="113"/>
                  </a:lnTo>
                  <a:lnTo>
                    <a:pt x="58" y="134"/>
                  </a:lnTo>
                  <a:lnTo>
                    <a:pt x="49" y="144"/>
                  </a:lnTo>
                  <a:lnTo>
                    <a:pt x="41" y="153"/>
                  </a:lnTo>
                  <a:lnTo>
                    <a:pt x="34" y="155"/>
                  </a:lnTo>
                  <a:lnTo>
                    <a:pt x="31" y="153"/>
                  </a:lnTo>
                  <a:lnTo>
                    <a:pt x="31" y="149"/>
                  </a:lnTo>
                  <a:lnTo>
                    <a:pt x="31" y="148"/>
                  </a:lnTo>
                  <a:lnTo>
                    <a:pt x="22" y="149"/>
                  </a:lnTo>
                  <a:lnTo>
                    <a:pt x="20" y="151"/>
                  </a:lnTo>
                  <a:lnTo>
                    <a:pt x="19" y="155"/>
                  </a:lnTo>
                  <a:lnTo>
                    <a:pt x="15" y="155"/>
                  </a:lnTo>
                  <a:lnTo>
                    <a:pt x="10" y="153"/>
                  </a:lnTo>
                  <a:lnTo>
                    <a:pt x="10" y="153"/>
                  </a:lnTo>
                  <a:lnTo>
                    <a:pt x="5" y="156"/>
                  </a:lnTo>
                  <a:lnTo>
                    <a:pt x="3" y="168"/>
                  </a:lnTo>
                  <a:lnTo>
                    <a:pt x="0" y="170"/>
                  </a:lnTo>
                  <a:lnTo>
                    <a:pt x="0" y="174"/>
                  </a:lnTo>
                  <a:lnTo>
                    <a:pt x="0" y="175"/>
                  </a:lnTo>
                  <a:lnTo>
                    <a:pt x="0" y="177"/>
                  </a:lnTo>
                  <a:lnTo>
                    <a:pt x="0" y="175"/>
                  </a:lnTo>
                  <a:lnTo>
                    <a:pt x="15" y="170"/>
                  </a:lnTo>
                  <a:lnTo>
                    <a:pt x="32" y="170"/>
                  </a:lnTo>
                  <a:lnTo>
                    <a:pt x="34" y="170"/>
                  </a:lnTo>
                  <a:lnTo>
                    <a:pt x="61" y="170"/>
                  </a:lnTo>
                  <a:lnTo>
                    <a:pt x="61" y="170"/>
                  </a:lnTo>
                  <a:lnTo>
                    <a:pt x="63" y="172"/>
                  </a:lnTo>
                  <a:lnTo>
                    <a:pt x="63" y="172"/>
                  </a:lnTo>
                  <a:lnTo>
                    <a:pt x="65" y="172"/>
                  </a:lnTo>
                  <a:lnTo>
                    <a:pt x="72" y="192"/>
                  </a:lnTo>
                  <a:lnTo>
                    <a:pt x="80" y="204"/>
                  </a:lnTo>
                  <a:lnTo>
                    <a:pt x="84" y="204"/>
                  </a:lnTo>
                  <a:lnTo>
                    <a:pt x="87" y="204"/>
                  </a:lnTo>
                  <a:lnTo>
                    <a:pt x="97" y="203"/>
                  </a:lnTo>
                  <a:lnTo>
                    <a:pt x="108" y="203"/>
                  </a:lnTo>
                  <a:lnTo>
                    <a:pt x="109" y="198"/>
                  </a:lnTo>
                  <a:lnTo>
                    <a:pt x="109" y="196"/>
                  </a:lnTo>
                  <a:lnTo>
                    <a:pt x="111" y="187"/>
                  </a:lnTo>
                  <a:lnTo>
                    <a:pt x="123" y="187"/>
                  </a:lnTo>
                  <a:lnTo>
                    <a:pt x="123" y="186"/>
                  </a:lnTo>
                  <a:lnTo>
                    <a:pt x="130" y="186"/>
                  </a:lnTo>
                  <a:lnTo>
                    <a:pt x="130" y="192"/>
                  </a:lnTo>
                  <a:lnTo>
                    <a:pt x="144" y="192"/>
                  </a:lnTo>
                  <a:lnTo>
                    <a:pt x="145" y="196"/>
                  </a:lnTo>
                  <a:lnTo>
                    <a:pt x="147" y="218"/>
                  </a:lnTo>
                  <a:lnTo>
                    <a:pt x="147" y="222"/>
                  </a:lnTo>
                  <a:lnTo>
                    <a:pt x="147" y="229"/>
                  </a:lnTo>
                  <a:lnTo>
                    <a:pt x="152" y="242"/>
                  </a:lnTo>
                  <a:lnTo>
                    <a:pt x="152" y="246"/>
                  </a:lnTo>
                  <a:lnTo>
                    <a:pt x="149" y="251"/>
                  </a:lnTo>
                  <a:lnTo>
                    <a:pt x="149" y="251"/>
                  </a:lnTo>
                  <a:lnTo>
                    <a:pt x="149" y="251"/>
                  </a:lnTo>
                  <a:lnTo>
                    <a:pt x="149" y="253"/>
                  </a:lnTo>
                  <a:lnTo>
                    <a:pt x="151" y="253"/>
                  </a:lnTo>
                  <a:lnTo>
                    <a:pt x="152" y="254"/>
                  </a:lnTo>
                  <a:lnTo>
                    <a:pt x="154" y="254"/>
                  </a:lnTo>
                  <a:lnTo>
                    <a:pt x="154" y="254"/>
                  </a:lnTo>
                  <a:lnTo>
                    <a:pt x="156" y="251"/>
                  </a:lnTo>
                  <a:lnTo>
                    <a:pt x="157" y="249"/>
                  </a:lnTo>
                  <a:lnTo>
                    <a:pt x="171" y="249"/>
                  </a:lnTo>
                  <a:lnTo>
                    <a:pt x="175" y="249"/>
                  </a:lnTo>
                  <a:lnTo>
                    <a:pt x="176" y="249"/>
                  </a:lnTo>
                  <a:lnTo>
                    <a:pt x="178" y="249"/>
                  </a:lnTo>
                  <a:lnTo>
                    <a:pt x="180" y="247"/>
                  </a:lnTo>
                  <a:lnTo>
                    <a:pt x="180" y="247"/>
                  </a:lnTo>
                  <a:lnTo>
                    <a:pt x="185" y="246"/>
                  </a:lnTo>
                  <a:lnTo>
                    <a:pt x="185" y="247"/>
                  </a:lnTo>
                  <a:lnTo>
                    <a:pt x="187" y="249"/>
                  </a:lnTo>
                  <a:lnTo>
                    <a:pt x="187" y="253"/>
                  </a:lnTo>
                  <a:lnTo>
                    <a:pt x="187" y="254"/>
                  </a:lnTo>
                  <a:lnTo>
                    <a:pt x="188" y="254"/>
                  </a:lnTo>
                  <a:lnTo>
                    <a:pt x="193" y="253"/>
                  </a:lnTo>
                  <a:lnTo>
                    <a:pt x="195" y="253"/>
                  </a:lnTo>
                  <a:lnTo>
                    <a:pt x="199" y="251"/>
                  </a:lnTo>
                  <a:lnTo>
                    <a:pt x="200" y="254"/>
                  </a:lnTo>
                  <a:lnTo>
                    <a:pt x="200" y="256"/>
                  </a:lnTo>
                  <a:lnTo>
                    <a:pt x="202" y="258"/>
                  </a:lnTo>
                  <a:lnTo>
                    <a:pt x="214" y="263"/>
                  </a:lnTo>
                  <a:lnTo>
                    <a:pt x="217" y="265"/>
                  </a:lnTo>
                  <a:lnTo>
                    <a:pt x="226" y="261"/>
                  </a:lnTo>
                  <a:lnTo>
                    <a:pt x="228" y="261"/>
                  </a:lnTo>
                  <a:lnTo>
                    <a:pt x="233" y="266"/>
                  </a:lnTo>
                  <a:lnTo>
                    <a:pt x="240" y="270"/>
                  </a:lnTo>
                  <a:lnTo>
                    <a:pt x="243" y="270"/>
                  </a:lnTo>
                  <a:lnTo>
                    <a:pt x="245" y="272"/>
                  </a:lnTo>
                  <a:lnTo>
                    <a:pt x="247" y="277"/>
                  </a:lnTo>
                  <a:lnTo>
                    <a:pt x="255" y="282"/>
                  </a:lnTo>
                  <a:lnTo>
                    <a:pt x="260" y="284"/>
                  </a:lnTo>
                  <a:lnTo>
                    <a:pt x="262" y="284"/>
                  </a:lnTo>
                  <a:lnTo>
                    <a:pt x="264" y="284"/>
                  </a:lnTo>
                  <a:lnTo>
                    <a:pt x="264" y="284"/>
                  </a:lnTo>
                  <a:lnTo>
                    <a:pt x="265" y="285"/>
                  </a:lnTo>
                  <a:lnTo>
                    <a:pt x="267" y="285"/>
                  </a:lnTo>
                  <a:lnTo>
                    <a:pt x="269" y="285"/>
                  </a:lnTo>
                  <a:lnTo>
                    <a:pt x="269" y="285"/>
                  </a:lnTo>
                  <a:lnTo>
                    <a:pt x="267" y="272"/>
                  </a:lnTo>
                  <a:lnTo>
                    <a:pt x="267" y="270"/>
                  </a:lnTo>
                  <a:lnTo>
                    <a:pt x="265" y="268"/>
                  </a:lnTo>
                  <a:lnTo>
                    <a:pt x="264" y="270"/>
                  </a:lnTo>
                  <a:lnTo>
                    <a:pt x="257" y="270"/>
                  </a:lnTo>
                  <a:lnTo>
                    <a:pt x="255" y="268"/>
                  </a:lnTo>
                  <a:lnTo>
                    <a:pt x="250" y="261"/>
                  </a:lnTo>
                  <a:lnTo>
                    <a:pt x="250" y="260"/>
                  </a:lnTo>
                  <a:lnTo>
                    <a:pt x="255" y="234"/>
                  </a:lnTo>
                  <a:lnTo>
                    <a:pt x="253" y="222"/>
                  </a:lnTo>
                  <a:lnTo>
                    <a:pt x="259" y="211"/>
                  </a:lnTo>
                  <a:lnTo>
                    <a:pt x="260" y="211"/>
                  </a:lnTo>
                  <a:lnTo>
                    <a:pt x="281" y="206"/>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7" name="Freeform 148"/>
            <p:cNvSpPr>
              <a:spLocks/>
            </p:cNvSpPr>
            <p:nvPr/>
          </p:nvSpPr>
          <p:spPr bwMode="auto">
            <a:xfrm>
              <a:off x="956" y="3516"/>
              <a:ext cx="36" cy="36"/>
            </a:xfrm>
            <a:custGeom>
              <a:avLst/>
              <a:gdLst>
                <a:gd name="T0" fmla="*/ 34 w 36"/>
                <a:gd name="T1" fmla="*/ 14 h 36"/>
                <a:gd name="T2" fmla="*/ 36 w 36"/>
                <a:gd name="T3" fmla="*/ 14 h 36"/>
                <a:gd name="T4" fmla="*/ 36 w 36"/>
                <a:gd name="T5" fmla="*/ 16 h 36"/>
                <a:gd name="T6" fmla="*/ 29 w 36"/>
                <a:gd name="T7" fmla="*/ 28 h 36"/>
                <a:gd name="T8" fmla="*/ 20 w 36"/>
                <a:gd name="T9" fmla="*/ 31 h 36"/>
                <a:gd name="T10" fmla="*/ 17 w 36"/>
                <a:gd name="T11" fmla="*/ 35 h 36"/>
                <a:gd name="T12" fmla="*/ 15 w 36"/>
                <a:gd name="T13" fmla="*/ 36 h 36"/>
                <a:gd name="T14" fmla="*/ 12 w 36"/>
                <a:gd name="T15" fmla="*/ 36 h 36"/>
                <a:gd name="T16" fmla="*/ 3 w 36"/>
                <a:gd name="T17" fmla="*/ 28 h 36"/>
                <a:gd name="T18" fmla="*/ 0 w 36"/>
                <a:gd name="T19" fmla="*/ 21 h 36"/>
                <a:gd name="T20" fmla="*/ 0 w 36"/>
                <a:gd name="T21" fmla="*/ 18 h 36"/>
                <a:gd name="T22" fmla="*/ 12 w 36"/>
                <a:gd name="T23" fmla="*/ 4 h 36"/>
                <a:gd name="T24" fmla="*/ 19 w 36"/>
                <a:gd name="T25" fmla="*/ 0 h 36"/>
                <a:gd name="T26" fmla="*/ 24 w 36"/>
                <a:gd name="T27" fmla="*/ 0 h 36"/>
                <a:gd name="T28" fmla="*/ 27 w 36"/>
                <a:gd name="T29" fmla="*/ 2 h 36"/>
                <a:gd name="T30" fmla="*/ 34 w 36"/>
                <a:gd name="T31" fmla="*/ 12 h 36"/>
                <a:gd name="T32" fmla="*/ 34 w 36"/>
                <a:gd name="T33" fmla="*/ 1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36">
                  <a:moveTo>
                    <a:pt x="34" y="14"/>
                  </a:moveTo>
                  <a:lnTo>
                    <a:pt x="36" y="14"/>
                  </a:lnTo>
                  <a:lnTo>
                    <a:pt x="36" y="16"/>
                  </a:lnTo>
                  <a:lnTo>
                    <a:pt x="29" y="28"/>
                  </a:lnTo>
                  <a:lnTo>
                    <a:pt x="20" y="31"/>
                  </a:lnTo>
                  <a:lnTo>
                    <a:pt x="17" y="35"/>
                  </a:lnTo>
                  <a:lnTo>
                    <a:pt x="15" y="36"/>
                  </a:lnTo>
                  <a:lnTo>
                    <a:pt x="12" y="36"/>
                  </a:lnTo>
                  <a:lnTo>
                    <a:pt x="3" y="28"/>
                  </a:lnTo>
                  <a:lnTo>
                    <a:pt x="0" y="21"/>
                  </a:lnTo>
                  <a:lnTo>
                    <a:pt x="0" y="18"/>
                  </a:lnTo>
                  <a:lnTo>
                    <a:pt x="12" y="4"/>
                  </a:lnTo>
                  <a:lnTo>
                    <a:pt x="19" y="0"/>
                  </a:lnTo>
                  <a:lnTo>
                    <a:pt x="24" y="0"/>
                  </a:lnTo>
                  <a:lnTo>
                    <a:pt x="27" y="2"/>
                  </a:lnTo>
                  <a:lnTo>
                    <a:pt x="34" y="12"/>
                  </a:lnTo>
                  <a:lnTo>
                    <a:pt x="34"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8" name="Freeform 149"/>
            <p:cNvSpPr>
              <a:spLocks/>
            </p:cNvSpPr>
            <p:nvPr/>
          </p:nvSpPr>
          <p:spPr bwMode="auto">
            <a:xfrm>
              <a:off x="956" y="3516"/>
              <a:ext cx="36" cy="36"/>
            </a:xfrm>
            <a:custGeom>
              <a:avLst/>
              <a:gdLst>
                <a:gd name="T0" fmla="*/ 34 w 36"/>
                <a:gd name="T1" fmla="*/ 14 h 36"/>
                <a:gd name="T2" fmla="*/ 36 w 36"/>
                <a:gd name="T3" fmla="*/ 14 h 36"/>
                <a:gd name="T4" fmla="*/ 36 w 36"/>
                <a:gd name="T5" fmla="*/ 16 h 36"/>
                <a:gd name="T6" fmla="*/ 29 w 36"/>
                <a:gd name="T7" fmla="*/ 28 h 36"/>
                <a:gd name="T8" fmla="*/ 20 w 36"/>
                <a:gd name="T9" fmla="*/ 31 h 36"/>
                <a:gd name="T10" fmla="*/ 17 w 36"/>
                <a:gd name="T11" fmla="*/ 35 h 36"/>
                <a:gd name="T12" fmla="*/ 15 w 36"/>
                <a:gd name="T13" fmla="*/ 36 h 36"/>
                <a:gd name="T14" fmla="*/ 12 w 36"/>
                <a:gd name="T15" fmla="*/ 36 h 36"/>
                <a:gd name="T16" fmla="*/ 3 w 36"/>
                <a:gd name="T17" fmla="*/ 28 h 36"/>
                <a:gd name="T18" fmla="*/ 0 w 36"/>
                <a:gd name="T19" fmla="*/ 21 h 36"/>
                <a:gd name="T20" fmla="*/ 0 w 36"/>
                <a:gd name="T21" fmla="*/ 18 h 36"/>
                <a:gd name="T22" fmla="*/ 12 w 36"/>
                <a:gd name="T23" fmla="*/ 4 h 36"/>
                <a:gd name="T24" fmla="*/ 19 w 36"/>
                <a:gd name="T25" fmla="*/ 0 h 36"/>
                <a:gd name="T26" fmla="*/ 24 w 36"/>
                <a:gd name="T27" fmla="*/ 0 h 36"/>
                <a:gd name="T28" fmla="*/ 27 w 36"/>
                <a:gd name="T29" fmla="*/ 2 h 36"/>
                <a:gd name="T30" fmla="*/ 34 w 36"/>
                <a:gd name="T31" fmla="*/ 12 h 36"/>
                <a:gd name="T32" fmla="*/ 34 w 36"/>
                <a:gd name="T33" fmla="*/ 1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36">
                  <a:moveTo>
                    <a:pt x="34" y="14"/>
                  </a:moveTo>
                  <a:lnTo>
                    <a:pt x="36" y="14"/>
                  </a:lnTo>
                  <a:lnTo>
                    <a:pt x="36" y="16"/>
                  </a:lnTo>
                  <a:lnTo>
                    <a:pt x="29" y="28"/>
                  </a:lnTo>
                  <a:lnTo>
                    <a:pt x="20" y="31"/>
                  </a:lnTo>
                  <a:lnTo>
                    <a:pt x="17" y="35"/>
                  </a:lnTo>
                  <a:lnTo>
                    <a:pt x="15" y="36"/>
                  </a:lnTo>
                  <a:lnTo>
                    <a:pt x="12" y="36"/>
                  </a:lnTo>
                  <a:lnTo>
                    <a:pt x="3" y="28"/>
                  </a:lnTo>
                  <a:lnTo>
                    <a:pt x="0" y="21"/>
                  </a:lnTo>
                  <a:lnTo>
                    <a:pt x="0" y="18"/>
                  </a:lnTo>
                  <a:lnTo>
                    <a:pt x="12" y="4"/>
                  </a:lnTo>
                  <a:lnTo>
                    <a:pt x="19" y="0"/>
                  </a:lnTo>
                  <a:lnTo>
                    <a:pt x="24" y="0"/>
                  </a:lnTo>
                  <a:lnTo>
                    <a:pt x="27" y="2"/>
                  </a:lnTo>
                  <a:lnTo>
                    <a:pt x="34" y="12"/>
                  </a:lnTo>
                  <a:lnTo>
                    <a:pt x="34" y="14"/>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9" name="Freeform 150"/>
            <p:cNvSpPr>
              <a:spLocks/>
            </p:cNvSpPr>
            <p:nvPr/>
          </p:nvSpPr>
          <p:spPr bwMode="auto">
            <a:xfrm>
              <a:off x="279" y="2619"/>
              <a:ext cx="128" cy="112"/>
            </a:xfrm>
            <a:custGeom>
              <a:avLst/>
              <a:gdLst>
                <a:gd name="T0" fmla="*/ 56 w 128"/>
                <a:gd name="T1" fmla="*/ 105 h 112"/>
                <a:gd name="T2" fmla="*/ 5 w 128"/>
                <a:gd name="T3" fmla="*/ 105 h 112"/>
                <a:gd name="T4" fmla="*/ 5 w 128"/>
                <a:gd name="T5" fmla="*/ 108 h 112"/>
                <a:gd name="T6" fmla="*/ 1 w 128"/>
                <a:gd name="T7" fmla="*/ 112 h 112"/>
                <a:gd name="T8" fmla="*/ 1 w 128"/>
                <a:gd name="T9" fmla="*/ 110 h 112"/>
                <a:gd name="T10" fmla="*/ 0 w 128"/>
                <a:gd name="T11" fmla="*/ 112 h 112"/>
                <a:gd name="T12" fmla="*/ 1 w 128"/>
                <a:gd name="T13" fmla="*/ 100 h 112"/>
                <a:gd name="T14" fmla="*/ 5 w 128"/>
                <a:gd name="T15" fmla="*/ 93 h 112"/>
                <a:gd name="T16" fmla="*/ 8 w 128"/>
                <a:gd name="T17" fmla="*/ 91 h 112"/>
                <a:gd name="T18" fmla="*/ 13 w 128"/>
                <a:gd name="T19" fmla="*/ 79 h 112"/>
                <a:gd name="T20" fmla="*/ 13 w 128"/>
                <a:gd name="T21" fmla="*/ 77 h 112"/>
                <a:gd name="T22" fmla="*/ 20 w 128"/>
                <a:gd name="T23" fmla="*/ 67 h 112"/>
                <a:gd name="T24" fmla="*/ 20 w 128"/>
                <a:gd name="T25" fmla="*/ 63 h 112"/>
                <a:gd name="T26" fmla="*/ 34 w 128"/>
                <a:gd name="T27" fmla="*/ 44 h 112"/>
                <a:gd name="T28" fmla="*/ 39 w 128"/>
                <a:gd name="T29" fmla="*/ 27 h 112"/>
                <a:gd name="T30" fmla="*/ 44 w 128"/>
                <a:gd name="T31" fmla="*/ 22 h 112"/>
                <a:gd name="T32" fmla="*/ 54 w 128"/>
                <a:gd name="T33" fmla="*/ 15 h 112"/>
                <a:gd name="T34" fmla="*/ 60 w 128"/>
                <a:gd name="T35" fmla="*/ 2 h 112"/>
                <a:gd name="T36" fmla="*/ 61 w 128"/>
                <a:gd name="T37" fmla="*/ 0 h 112"/>
                <a:gd name="T38" fmla="*/ 128 w 128"/>
                <a:gd name="T39" fmla="*/ 0 h 112"/>
                <a:gd name="T40" fmla="*/ 128 w 128"/>
                <a:gd name="T41" fmla="*/ 27 h 112"/>
                <a:gd name="T42" fmla="*/ 78 w 128"/>
                <a:gd name="T43" fmla="*/ 27 h 112"/>
                <a:gd name="T44" fmla="*/ 78 w 128"/>
                <a:gd name="T45" fmla="*/ 70 h 112"/>
                <a:gd name="T46" fmla="*/ 65 w 128"/>
                <a:gd name="T47" fmla="*/ 74 h 112"/>
                <a:gd name="T48" fmla="*/ 63 w 128"/>
                <a:gd name="T49" fmla="*/ 75 h 112"/>
                <a:gd name="T50" fmla="*/ 61 w 128"/>
                <a:gd name="T51" fmla="*/ 81 h 112"/>
                <a:gd name="T52" fmla="*/ 63 w 128"/>
                <a:gd name="T53" fmla="*/ 105 h 112"/>
                <a:gd name="T54" fmla="*/ 56 w 128"/>
                <a:gd name="T55" fmla="*/ 10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 h="112">
                  <a:moveTo>
                    <a:pt x="56" y="105"/>
                  </a:moveTo>
                  <a:lnTo>
                    <a:pt x="5" y="105"/>
                  </a:lnTo>
                  <a:lnTo>
                    <a:pt x="5" y="108"/>
                  </a:lnTo>
                  <a:lnTo>
                    <a:pt x="1" y="112"/>
                  </a:lnTo>
                  <a:lnTo>
                    <a:pt x="1" y="110"/>
                  </a:lnTo>
                  <a:lnTo>
                    <a:pt x="0" y="112"/>
                  </a:lnTo>
                  <a:lnTo>
                    <a:pt x="1" y="100"/>
                  </a:lnTo>
                  <a:lnTo>
                    <a:pt x="5" y="93"/>
                  </a:lnTo>
                  <a:lnTo>
                    <a:pt x="8" y="91"/>
                  </a:lnTo>
                  <a:lnTo>
                    <a:pt x="13" y="79"/>
                  </a:lnTo>
                  <a:lnTo>
                    <a:pt x="13" y="77"/>
                  </a:lnTo>
                  <a:lnTo>
                    <a:pt x="20" y="67"/>
                  </a:lnTo>
                  <a:lnTo>
                    <a:pt x="20" y="63"/>
                  </a:lnTo>
                  <a:lnTo>
                    <a:pt x="34" y="44"/>
                  </a:lnTo>
                  <a:lnTo>
                    <a:pt x="39" y="27"/>
                  </a:lnTo>
                  <a:lnTo>
                    <a:pt x="44" y="22"/>
                  </a:lnTo>
                  <a:lnTo>
                    <a:pt x="54" y="15"/>
                  </a:lnTo>
                  <a:lnTo>
                    <a:pt x="60" y="2"/>
                  </a:lnTo>
                  <a:lnTo>
                    <a:pt x="61" y="0"/>
                  </a:lnTo>
                  <a:lnTo>
                    <a:pt x="128" y="0"/>
                  </a:lnTo>
                  <a:lnTo>
                    <a:pt x="128" y="27"/>
                  </a:lnTo>
                  <a:lnTo>
                    <a:pt x="78" y="27"/>
                  </a:lnTo>
                  <a:lnTo>
                    <a:pt x="78" y="70"/>
                  </a:lnTo>
                  <a:lnTo>
                    <a:pt x="65" y="74"/>
                  </a:lnTo>
                  <a:lnTo>
                    <a:pt x="63" y="75"/>
                  </a:lnTo>
                  <a:lnTo>
                    <a:pt x="61" y="81"/>
                  </a:lnTo>
                  <a:lnTo>
                    <a:pt x="63" y="105"/>
                  </a:lnTo>
                  <a:lnTo>
                    <a:pt x="56" y="105"/>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0" name="Freeform 151"/>
            <p:cNvSpPr>
              <a:spLocks/>
            </p:cNvSpPr>
            <p:nvPr/>
          </p:nvSpPr>
          <p:spPr bwMode="auto">
            <a:xfrm>
              <a:off x="279" y="2619"/>
              <a:ext cx="128" cy="112"/>
            </a:xfrm>
            <a:custGeom>
              <a:avLst/>
              <a:gdLst>
                <a:gd name="T0" fmla="*/ 56 w 128"/>
                <a:gd name="T1" fmla="*/ 105 h 112"/>
                <a:gd name="T2" fmla="*/ 5 w 128"/>
                <a:gd name="T3" fmla="*/ 105 h 112"/>
                <a:gd name="T4" fmla="*/ 5 w 128"/>
                <a:gd name="T5" fmla="*/ 108 h 112"/>
                <a:gd name="T6" fmla="*/ 1 w 128"/>
                <a:gd name="T7" fmla="*/ 112 h 112"/>
                <a:gd name="T8" fmla="*/ 1 w 128"/>
                <a:gd name="T9" fmla="*/ 110 h 112"/>
                <a:gd name="T10" fmla="*/ 0 w 128"/>
                <a:gd name="T11" fmla="*/ 112 h 112"/>
                <a:gd name="T12" fmla="*/ 1 w 128"/>
                <a:gd name="T13" fmla="*/ 100 h 112"/>
                <a:gd name="T14" fmla="*/ 5 w 128"/>
                <a:gd name="T15" fmla="*/ 93 h 112"/>
                <a:gd name="T16" fmla="*/ 8 w 128"/>
                <a:gd name="T17" fmla="*/ 91 h 112"/>
                <a:gd name="T18" fmla="*/ 13 w 128"/>
                <a:gd name="T19" fmla="*/ 79 h 112"/>
                <a:gd name="T20" fmla="*/ 13 w 128"/>
                <a:gd name="T21" fmla="*/ 77 h 112"/>
                <a:gd name="T22" fmla="*/ 20 w 128"/>
                <a:gd name="T23" fmla="*/ 67 h 112"/>
                <a:gd name="T24" fmla="*/ 20 w 128"/>
                <a:gd name="T25" fmla="*/ 63 h 112"/>
                <a:gd name="T26" fmla="*/ 34 w 128"/>
                <a:gd name="T27" fmla="*/ 44 h 112"/>
                <a:gd name="T28" fmla="*/ 39 w 128"/>
                <a:gd name="T29" fmla="*/ 27 h 112"/>
                <a:gd name="T30" fmla="*/ 44 w 128"/>
                <a:gd name="T31" fmla="*/ 22 h 112"/>
                <a:gd name="T32" fmla="*/ 54 w 128"/>
                <a:gd name="T33" fmla="*/ 15 h 112"/>
                <a:gd name="T34" fmla="*/ 60 w 128"/>
                <a:gd name="T35" fmla="*/ 2 h 112"/>
                <a:gd name="T36" fmla="*/ 61 w 128"/>
                <a:gd name="T37" fmla="*/ 0 h 112"/>
                <a:gd name="T38" fmla="*/ 128 w 128"/>
                <a:gd name="T39" fmla="*/ 0 h 112"/>
                <a:gd name="T40" fmla="*/ 128 w 128"/>
                <a:gd name="T41" fmla="*/ 27 h 112"/>
                <a:gd name="T42" fmla="*/ 78 w 128"/>
                <a:gd name="T43" fmla="*/ 27 h 112"/>
                <a:gd name="T44" fmla="*/ 78 w 128"/>
                <a:gd name="T45" fmla="*/ 70 h 112"/>
                <a:gd name="T46" fmla="*/ 65 w 128"/>
                <a:gd name="T47" fmla="*/ 74 h 112"/>
                <a:gd name="T48" fmla="*/ 63 w 128"/>
                <a:gd name="T49" fmla="*/ 75 h 112"/>
                <a:gd name="T50" fmla="*/ 61 w 128"/>
                <a:gd name="T51" fmla="*/ 81 h 112"/>
                <a:gd name="T52" fmla="*/ 63 w 128"/>
                <a:gd name="T53" fmla="*/ 105 h 112"/>
                <a:gd name="T54" fmla="*/ 56 w 128"/>
                <a:gd name="T55" fmla="*/ 10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 h="112">
                  <a:moveTo>
                    <a:pt x="56" y="105"/>
                  </a:moveTo>
                  <a:lnTo>
                    <a:pt x="5" y="105"/>
                  </a:lnTo>
                  <a:lnTo>
                    <a:pt x="5" y="108"/>
                  </a:lnTo>
                  <a:lnTo>
                    <a:pt x="1" y="112"/>
                  </a:lnTo>
                  <a:lnTo>
                    <a:pt x="1" y="110"/>
                  </a:lnTo>
                  <a:lnTo>
                    <a:pt x="0" y="112"/>
                  </a:lnTo>
                  <a:lnTo>
                    <a:pt x="1" y="100"/>
                  </a:lnTo>
                  <a:lnTo>
                    <a:pt x="5" y="93"/>
                  </a:lnTo>
                  <a:lnTo>
                    <a:pt x="8" y="91"/>
                  </a:lnTo>
                  <a:lnTo>
                    <a:pt x="13" y="79"/>
                  </a:lnTo>
                  <a:lnTo>
                    <a:pt x="13" y="77"/>
                  </a:lnTo>
                  <a:lnTo>
                    <a:pt x="20" y="67"/>
                  </a:lnTo>
                  <a:lnTo>
                    <a:pt x="20" y="63"/>
                  </a:lnTo>
                  <a:lnTo>
                    <a:pt x="34" y="44"/>
                  </a:lnTo>
                  <a:lnTo>
                    <a:pt x="39" y="27"/>
                  </a:lnTo>
                  <a:lnTo>
                    <a:pt x="44" y="22"/>
                  </a:lnTo>
                  <a:lnTo>
                    <a:pt x="54" y="15"/>
                  </a:lnTo>
                  <a:lnTo>
                    <a:pt x="60" y="2"/>
                  </a:lnTo>
                  <a:lnTo>
                    <a:pt x="61" y="0"/>
                  </a:lnTo>
                  <a:lnTo>
                    <a:pt x="128" y="0"/>
                  </a:lnTo>
                  <a:lnTo>
                    <a:pt x="128" y="27"/>
                  </a:lnTo>
                  <a:lnTo>
                    <a:pt x="78" y="27"/>
                  </a:lnTo>
                  <a:lnTo>
                    <a:pt x="78" y="70"/>
                  </a:lnTo>
                  <a:lnTo>
                    <a:pt x="65" y="74"/>
                  </a:lnTo>
                  <a:lnTo>
                    <a:pt x="63" y="75"/>
                  </a:lnTo>
                  <a:lnTo>
                    <a:pt x="61" y="81"/>
                  </a:lnTo>
                  <a:lnTo>
                    <a:pt x="63" y="105"/>
                  </a:lnTo>
                  <a:lnTo>
                    <a:pt x="56" y="105"/>
                  </a:lnTo>
                </a:path>
              </a:pathLst>
            </a:custGeom>
            <a:noFill/>
            <a:ln w="0" cap="flat">
              <a:solidFill>
                <a:srgbClr val="B3B3B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1" name="Freeform 152"/>
            <p:cNvSpPr>
              <a:spLocks/>
            </p:cNvSpPr>
            <p:nvPr/>
          </p:nvSpPr>
          <p:spPr bwMode="auto">
            <a:xfrm>
              <a:off x="1182" y="2863"/>
              <a:ext cx="24" cy="29"/>
            </a:xfrm>
            <a:custGeom>
              <a:avLst/>
              <a:gdLst>
                <a:gd name="T0" fmla="*/ 19 w 24"/>
                <a:gd name="T1" fmla="*/ 0 h 29"/>
                <a:gd name="T2" fmla="*/ 7 w 24"/>
                <a:gd name="T3" fmla="*/ 9 h 29"/>
                <a:gd name="T4" fmla="*/ 3 w 24"/>
                <a:gd name="T5" fmla="*/ 17 h 29"/>
                <a:gd name="T6" fmla="*/ 0 w 24"/>
                <a:gd name="T7" fmla="*/ 24 h 29"/>
                <a:gd name="T8" fmla="*/ 0 w 24"/>
                <a:gd name="T9" fmla="*/ 27 h 29"/>
                <a:gd name="T10" fmla="*/ 2 w 24"/>
                <a:gd name="T11" fmla="*/ 29 h 29"/>
                <a:gd name="T12" fmla="*/ 5 w 24"/>
                <a:gd name="T13" fmla="*/ 29 h 29"/>
                <a:gd name="T14" fmla="*/ 7 w 24"/>
                <a:gd name="T15" fmla="*/ 29 h 29"/>
                <a:gd name="T16" fmla="*/ 8 w 24"/>
                <a:gd name="T17" fmla="*/ 29 h 29"/>
                <a:gd name="T18" fmla="*/ 8 w 24"/>
                <a:gd name="T19" fmla="*/ 29 h 29"/>
                <a:gd name="T20" fmla="*/ 8 w 24"/>
                <a:gd name="T21" fmla="*/ 29 h 29"/>
                <a:gd name="T22" fmla="*/ 12 w 24"/>
                <a:gd name="T23" fmla="*/ 27 h 29"/>
                <a:gd name="T24" fmla="*/ 14 w 24"/>
                <a:gd name="T25" fmla="*/ 27 h 29"/>
                <a:gd name="T26" fmla="*/ 17 w 24"/>
                <a:gd name="T27" fmla="*/ 29 h 29"/>
                <a:gd name="T28" fmla="*/ 17 w 24"/>
                <a:gd name="T29" fmla="*/ 29 h 29"/>
                <a:gd name="T30" fmla="*/ 17 w 24"/>
                <a:gd name="T31" fmla="*/ 27 h 29"/>
                <a:gd name="T32" fmla="*/ 20 w 24"/>
                <a:gd name="T33" fmla="*/ 24 h 29"/>
                <a:gd name="T34" fmla="*/ 20 w 24"/>
                <a:gd name="T35" fmla="*/ 22 h 29"/>
                <a:gd name="T36" fmla="*/ 22 w 24"/>
                <a:gd name="T37" fmla="*/ 21 h 29"/>
                <a:gd name="T38" fmla="*/ 20 w 24"/>
                <a:gd name="T39" fmla="*/ 21 h 29"/>
                <a:gd name="T40" fmla="*/ 20 w 24"/>
                <a:gd name="T41" fmla="*/ 21 h 29"/>
                <a:gd name="T42" fmla="*/ 20 w 24"/>
                <a:gd name="T43" fmla="*/ 19 h 29"/>
                <a:gd name="T44" fmla="*/ 17 w 24"/>
                <a:gd name="T45" fmla="*/ 21 h 29"/>
                <a:gd name="T46" fmla="*/ 15 w 24"/>
                <a:gd name="T47" fmla="*/ 21 h 29"/>
                <a:gd name="T48" fmla="*/ 14 w 24"/>
                <a:gd name="T49" fmla="*/ 21 h 29"/>
                <a:gd name="T50" fmla="*/ 14 w 24"/>
                <a:gd name="T51" fmla="*/ 21 h 29"/>
                <a:gd name="T52" fmla="*/ 12 w 24"/>
                <a:gd name="T53" fmla="*/ 21 h 29"/>
                <a:gd name="T54" fmla="*/ 12 w 24"/>
                <a:gd name="T55" fmla="*/ 21 h 29"/>
                <a:gd name="T56" fmla="*/ 10 w 24"/>
                <a:gd name="T57" fmla="*/ 21 h 29"/>
                <a:gd name="T58" fmla="*/ 10 w 24"/>
                <a:gd name="T59" fmla="*/ 19 h 29"/>
                <a:gd name="T60" fmla="*/ 12 w 24"/>
                <a:gd name="T61" fmla="*/ 21 h 29"/>
                <a:gd name="T62" fmla="*/ 14 w 24"/>
                <a:gd name="T63" fmla="*/ 21 h 29"/>
                <a:gd name="T64" fmla="*/ 14 w 24"/>
                <a:gd name="T65" fmla="*/ 19 h 29"/>
                <a:gd name="T66" fmla="*/ 15 w 24"/>
                <a:gd name="T67" fmla="*/ 17 h 29"/>
                <a:gd name="T68" fmla="*/ 15 w 24"/>
                <a:gd name="T69" fmla="*/ 17 h 29"/>
                <a:gd name="T70" fmla="*/ 17 w 24"/>
                <a:gd name="T71" fmla="*/ 15 h 29"/>
                <a:gd name="T72" fmla="*/ 19 w 24"/>
                <a:gd name="T73" fmla="*/ 14 h 29"/>
                <a:gd name="T74" fmla="*/ 22 w 24"/>
                <a:gd name="T75" fmla="*/ 14 h 29"/>
                <a:gd name="T76" fmla="*/ 24 w 24"/>
                <a:gd name="T77" fmla="*/ 12 h 29"/>
                <a:gd name="T78" fmla="*/ 24 w 24"/>
                <a:gd name="T79" fmla="*/ 10 h 29"/>
                <a:gd name="T80" fmla="*/ 22 w 24"/>
                <a:gd name="T81" fmla="*/ 5 h 29"/>
                <a:gd name="T82" fmla="*/ 20 w 24"/>
                <a:gd name="T83" fmla="*/ 5 h 29"/>
                <a:gd name="T84" fmla="*/ 20 w 24"/>
                <a:gd name="T85" fmla="*/ 3 h 29"/>
                <a:gd name="T86" fmla="*/ 19 w 24"/>
                <a:gd name="T87" fmla="*/ 2 h 29"/>
                <a:gd name="T88" fmla="*/ 19 w 24"/>
                <a:gd name="T8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4" h="29">
                  <a:moveTo>
                    <a:pt x="19" y="0"/>
                  </a:moveTo>
                  <a:lnTo>
                    <a:pt x="7" y="9"/>
                  </a:lnTo>
                  <a:lnTo>
                    <a:pt x="3" y="17"/>
                  </a:lnTo>
                  <a:lnTo>
                    <a:pt x="0" y="24"/>
                  </a:lnTo>
                  <a:lnTo>
                    <a:pt x="0" y="27"/>
                  </a:lnTo>
                  <a:lnTo>
                    <a:pt x="2" y="29"/>
                  </a:lnTo>
                  <a:lnTo>
                    <a:pt x="5" y="29"/>
                  </a:lnTo>
                  <a:lnTo>
                    <a:pt x="7" y="29"/>
                  </a:lnTo>
                  <a:lnTo>
                    <a:pt x="8" y="29"/>
                  </a:lnTo>
                  <a:lnTo>
                    <a:pt x="8" y="29"/>
                  </a:lnTo>
                  <a:lnTo>
                    <a:pt x="8" y="29"/>
                  </a:lnTo>
                  <a:lnTo>
                    <a:pt x="12" y="27"/>
                  </a:lnTo>
                  <a:lnTo>
                    <a:pt x="14" y="27"/>
                  </a:lnTo>
                  <a:lnTo>
                    <a:pt x="17" y="29"/>
                  </a:lnTo>
                  <a:lnTo>
                    <a:pt x="17" y="29"/>
                  </a:lnTo>
                  <a:lnTo>
                    <a:pt x="17" y="27"/>
                  </a:lnTo>
                  <a:lnTo>
                    <a:pt x="20" y="24"/>
                  </a:lnTo>
                  <a:lnTo>
                    <a:pt x="20" y="22"/>
                  </a:lnTo>
                  <a:lnTo>
                    <a:pt x="22" y="21"/>
                  </a:lnTo>
                  <a:lnTo>
                    <a:pt x="20" y="21"/>
                  </a:lnTo>
                  <a:lnTo>
                    <a:pt x="20" y="21"/>
                  </a:lnTo>
                  <a:lnTo>
                    <a:pt x="20" y="19"/>
                  </a:lnTo>
                  <a:lnTo>
                    <a:pt x="17" y="21"/>
                  </a:lnTo>
                  <a:lnTo>
                    <a:pt x="15" y="21"/>
                  </a:lnTo>
                  <a:lnTo>
                    <a:pt x="14" y="21"/>
                  </a:lnTo>
                  <a:lnTo>
                    <a:pt x="14" y="21"/>
                  </a:lnTo>
                  <a:lnTo>
                    <a:pt x="12" y="21"/>
                  </a:lnTo>
                  <a:lnTo>
                    <a:pt x="12" y="21"/>
                  </a:lnTo>
                  <a:lnTo>
                    <a:pt x="10" y="21"/>
                  </a:lnTo>
                  <a:lnTo>
                    <a:pt x="10" y="19"/>
                  </a:lnTo>
                  <a:lnTo>
                    <a:pt x="12" y="21"/>
                  </a:lnTo>
                  <a:lnTo>
                    <a:pt x="14" y="21"/>
                  </a:lnTo>
                  <a:lnTo>
                    <a:pt x="14" y="19"/>
                  </a:lnTo>
                  <a:lnTo>
                    <a:pt x="15" y="17"/>
                  </a:lnTo>
                  <a:lnTo>
                    <a:pt x="15" y="17"/>
                  </a:lnTo>
                  <a:lnTo>
                    <a:pt x="17" y="15"/>
                  </a:lnTo>
                  <a:lnTo>
                    <a:pt x="19" y="14"/>
                  </a:lnTo>
                  <a:lnTo>
                    <a:pt x="22" y="14"/>
                  </a:lnTo>
                  <a:lnTo>
                    <a:pt x="24" y="12"/>
                  </a:lnTo>
                  <a:lnTo>
                    <a:pt x="24" y="10"/>
                  </a:lnTo>
                  <a:lnTo>
                    <a:pt x="22" y="5"/>
                  </a:lnTo>
                  <a:lnTo>
                    <a:pt x="20" y="5"/>
                  </a:lnTo>
                  <a:lnTo>
                    <a:pt x="20" y="3"/>
                  </a:lnTo>
                  <a:lnTo>
                    <a:pt x="19" y="2"/>
                  </a:lnTo>
                  <a:lnTo>
                    <a:pt x="19"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2" name="Freeform 153"/>
            <p:cNvSpPr>
              <a:spLocks/>
            </p:cNvSpPr>
            <p:nvPr/>
          </p:nvSpPr>
          <p:spPr bwMode="auto">
            <a:xfrm>
              <a:off x="1182" y="2863"/>
              <a:ext cx="24" cy="29"/>
            </a:xfrm>
            <a:custGeom>
              <a:avLst/>
              <a:gdLst>
                <a:gd name="T0" fmla="*/ 19 w 24"/>
                <a:gd name="T1" fmla="*/ 0 h 29"/>
                <a:gd name="T2" fmla="*/ 7 w 24"/>
                <a:gd name="T3" fmla="*/ 9 h 29"/>
                <a:gd name="T4" fmla="*/ 3 w 24"/>
                <a:gd name="T5" fmla="*/ 17 h 29"/>
                <a:gd name="T6" fmla="*/ 0 w 24"/>
                <a:gd name="T7" fmla="*/ 24 h 29"/>
                <a:gd name="T8" fmla="*/ 0 w 24"/>
                <a:gd name="T9" fmla="*/ 27 h 29"/>
                <a:gd name="T10" fmla="*/ 2 w 24"/>
                <a:gd name="T11" fmla="*/ 29 h 29"/>
                <a:gd name="T12" fmla="*/ 5 w 24"/>
                <a:gd name="T13" fmla="*/ 29 h 29"/>
                <a:gd name="T14" fmla="*/ 7 w 24"/>
                <a:gd name="T15" fmla="*/ 29 h 29"/>
                <a:gd name="T16" fmla="*/ 8 w 24"/>
                <a:gd name="T17" fmla="*/ 29 h 29"/>
                <a:gd name="T18" fmla="*/ 8 w 24"/>
                <a:gd name="T19" fmla="*/ 29 h 29"/>
                <a:gd name="T20" fmla="*/ 8 w 24"/>
                <a:gd name="T21" fmla="*/ 29 h 29"/>
                <a:gd name="T22" fmla="*/ 12 w 24"/>
                <a:gd name="T23" fmla="*/ 27 h 29"/>
                <a:gd name="T24" fmla="*/ 14 w 24"/>
                <a:gd name="T25" fmla="*/ 27 h 29"/>
                <a:gd name="T26" fmla="*/ 17 w 24"/>
                <a:gd name="T27" fmla="*/ 29 h 29"/>
                <a:gd name="T28" fmla="*/ 17 w 24"/>
                <a:gd name="T29" fmla="*/ 29 h 29"/>
                <a:gd name="T30" fmla="*/ 17 w 24"/>
                <a:gd name="T31" fmla="*/ 27 h 29"/>
                <a:gd name="T32" fmla="*/ 20 w 24"/>
                <a:gd name="T33" fmla="*/ 24 h 29"/>
                <a:gd name="T34" fmla="*/ 20 w 24"/>
                <a:gd name="T35" fmla="*/ 22 h 29"/>
                <a:gd name="T36" fmla="*/ 22 w 24"/>
                <a:gd name="T37" fmla="*/ 21 h 29"/>
                <a:gd name="T38" fmla="*/ 20 w 24"/>
                <a:gd name="T39" fmla="*/ 21 h 29"/>
                <a:gd name="T40" fmla="*/ 20 w 24"/>
                <a:gd name="T41" fmla="*/ 21 h 29"/>
                <a:gd name="T42" fmla="*/ 20 w 24"/>
                <a:gd name="T43" fmla="*/ 19 h 29"/>
                <a:gd name="T44" fmla="*/ 17 w 24"/>
                <a:gd name="T45" fmla="*/ 21 h 29"/>
                <a:gd name="T46" fmla="*/ 15 w 24"/>
                <a:gd name="T47" fmla="*/ 21 h 29"/>
                <a:gd name="T48" fmla="*/ 14 w 24"/>
                <a:gd name="T49" fmla="*/ 21 h 29"/>
                <a:gd name="T50" fmla="*/ 14 w 24"/>
                <a:gd name="T51" fmla="*/ 21 h 29"/>
                <a:gd name="T52" fmla="*/ 12 w 24"/>
                <a:gd name="T53" fmla="*/ 21 h 29"/>
                <a:gd name="T54" fmla="*/ 12 w 24"/>
                <a:gd name="T55" fmla="*/ 21 h 29"/>
                <a:gd name="T56" fmla="*/ 10 w 24"/>
                <a:gd name="T57" fmla="*/ 21 h 29"/>
                <a:gd name="T58" fmla="*/ 10 w 24"/>
                <a:gd name="T59" fmla="*/ 19 h 29"/>
                <a:gd name="T60" fmla="*/ 12 w 24"/>
                <a:gd name="T61" fmla="*/ 21 h 29"/>
                <a:gd name="T62" fmla="*/ 14 w 24"/>
                <a:gd name="T63" fmla="*/ 21 h 29"/>
                <a:gd name="T64" fmla="*/ 14 w 24"/>
                <a:gd name="T65" fmla="*/ 19 h 29"/>
                <a:gd name="T66" fmla="*/ 15 w 24"/>
                <a:gd name="T67" fmla="*/ 17 h 29"/>
                <a:gd name="T68" fmla="*/ 15 w 24"/>
                <a:gd name="T69" fmla="*/ 17 h 29"/>
                <a:gd name="T70" fmla="*/ 17 w 24"/>
                <a:gd name="T71" fmla="*/ 15 h 29"/>
                <a:gd name="T72" fmla="*/ 19 w 24"/>
                <a:gd name="T73" fmla="*/ 14 h 29"/>
                <a:gd name="T74" fmla="*/ 22 w 24"/>
                <a:gd name="T75" fmla="*/ 14 h 29"/>
                <a:gd name="T76" fmla="*/ 24 w 24"/>
                <a:gd name="T77" fmla="*/ 12 h 29"/>
                <a:gd name="T78" fmla="*/ 24 w 24"/>
                <a:gd name="T79" fmla="*/ 10 h 29"/>
                <a:gd name="T80" fmla="*/ 22 w 24"/>
                <a:gd name="T81" fmla="*/ 5 h 29"/>
                <a:gd name="T82" fmla="*/ 20 w 24"/>
                <a:gd name="T83" fmla="*/ 5 h 29"/>
                <a:gd name="T84" fmla="*/ 20 w 24"/>
                <a:gd name="T85" fmla="*/ 3 h 29"/>
                <a:gd name="T86" fmla="*/ 19 w 24"/>
                <a:gd name="T87" fmla="*/ 2 h 29"/>
                <a:gd name="T88" fmla="*/ 19 w 24"/>
                <a:gd name="T8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4" h="29">
                  <a:moveTo>
                    <a:pt x="19" y="0"/>
                  </a:moveTo>
                  <a:lnTo>
                    <a:pt x="7" y="9"/>
                  </a:lnTo>
                  <a:lnTo>
                    <a:pt x="3" y="17"/>
                  </a:lnTo>
                  <a:lnTo>
                    <a:pt x="0" y="24"/>
                  </a:lnTo>
                  <a:lnTo>
                    <a:pt x="0" y="27"/>
                  </a:lnTo>
                  <a:lnTo>
                    <a:pt x="2" y="29"/>
                  </a:lnTo>
                  <a:lnTo>
                    <a:pt x="5" y="29"/>
                  </a:lnTo>
                  <a:lnTo>
                    <a:pt x="7" y="29"/>
                  </a:lnTo>
                  <a:lnTo>
                    <a:pt x="8" y="29"/>
                  </a:lnTo>
                  <a:lnTo>
                    <a:pt x="8" y="29"/>
                  </a:lnTo>
                  <a:lnTo>
                    <a:pt x="8" y="29"/>
                  </a:lnTo>
                  <a:lnTo>
                    <a:pt x="12" y="27"/>
                  </a:lnTo>
                  <a:lnTo>
                    <a:pt x="14" y="27"/>
                  </a:lnTo>
                  <a:lnTo>
                    <a:pt x="17" y="29"/>
                  </a:lnTo>
                  <a:lnTo>
                    <a:pt x="17" y="29"/>
                  </a:lnTo>
                  <a:lnTo>
                    <a:pt x="17" y="27"/>
                  </a:lnTo>
                  <a:lnTo>
                    <a:pt x="20" y="24"/>
                  </a:lnTo>
                  <a:lnTo>
                    <a:pt x="20" y="22"/>
                  </a:lnTo>
                  <a:lnTo>
                    <a:pt x="22" y="21"/>
                  </a:lnTo>
                  <a:lnTo>
                    <a:pt x="20" y="21"/>
                  </a:lnTo>
                  <a:lnTo>
                    <a:pt x="20" y="21"/>
                  </a:lnTo>
                  <a:lnTo>
                    <a:pt x="20" y="19"/>
                  </a:lnTo>
                  <a:lnTo>
                    <a:pt x="17" y="21"/>
                  </a:lnTo>
                  <a:lnTo>
                    <a:pt x="15" y="21"/>
                  </a:lnTo>
                  <a:lnTo>
                    <a:pt x="14" y="21"/>
                  </a:lnTo>
                  <a:lnTo>
                    <a:pt x="14" y="21"/>
                  </a:lnTo>
                  <a:lnTo>
                    <a:pt x="12" y="21"/>
                  </a:lnTo>
                  <a:lnTo>
                    <a:pt x="12" y="21"/>
                  </a:lnTo>
                  <a:lnTo>
                    <a:pt x="10" y="21"/>
                  </a:lnTo>
                  <a:lnTo>
                    <a:pt x="10" y="19"/>
                  </a:lnTo>
                  <a:lnTo>
                    <a:pt x="12" y="21"/>
                  </a:lnTo>
                  <a:lnTo>
                    <a:pt x="14" y="21"/>
                  </a:lnTo>
                  <a:lnTo>
                    <a:pt x="14" y="19"/>
                  </a:lnTo>
                  <a:lnTo>
                    <a:pt x="15" y="17"/>
                  </a:lnTo>
                  <a:lnTo>
                    <a:pt x="15" y="17"/>
                  </a:lnTo>
                  <a:lnTo>
                    <a:pt x="17" y="15"/>
                  </a:lnTo>
                  <a:lnTo>
                    <a:pt x="19" y="14"/>
                  </a:lnTo>
                  <a:lnTo>
                    <a:pt x="22" y="14"/>
                  </a:lnTo>
                  <a:lnTo>
                    <a:pt x="24" y="12"/>
                  </a:lnTo>
                  <a:lnTo>
                    <a:pt x="24" y="10"/>
                  </a:lnTo>
                  <a:lnTo>
                    <a:pt x="22" y="5"/>
                  </a:lnTo>
                  <a:lnTo>
                    <a:pt x="20" y="5"/>
                  </a:lnTo>
                  <a:lnTo>
                    <a:pt x="20" y="3"/>
                  </a:lnTo>
                  <a:lnTo>
                    <a:pt x="19" y="2"/>
                  </a:lnTo>
                  <a:lnTo>
                    <a:pt x="19" y="0"/>
                  </a:lnTo>
                </a:path>
              </a:pathLst>
            </a:custGeom>
            <a:noFill/>
            <a:ln w="0" cap="flat">
              <a:solidFill>
                <a:srgbClr val="B3B3B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3" name="Freeform 154"/>
            <p:cNvSpPr>
              <a:spLocks/>
            </p:cNvSpPr>
            <p:nvPr/>
          </p:nvSpPr>
          <p:spPr bwMode="auto">
            <a:xfrm>
              <a:off x="277" y="2528"/>
              <a:ext cx="7" cy="3"/>
            </a:xfrm>
            <a:custGeom>
              <a:avLst/>
              <a:gdLst>
                <a:gd name="T0" fmla="*/ 5 w 7"/>
                <a:gd name="T1" fmla="*/ 0 h 3"/>
                <a:gd name="T2" fmla="*/ 5 w 7"/>
                <a:gd name="T3" fmla="*/ 0 h 3"/>
                <a:gd name="T4" fmla="*/ 3 w 7"/>
                <a:gd name="T5" fmla="*/ 1 h 3"/>
                <a:gd name="T6" fmla="*/ 2 w 7"/>
                <a:gd name="T7" fmla="*/ 0 h 3"/>
                <a:gd name="T8" fmla="*/ 0 w 7"/>
                <a:gd name="T9" fmla="*/ 1 h 3"/>
                <a:gd name="T10" fmla="*/ 2 w 7"/>
                <a:gd name="T11" fmla="*/ 3 h 3"/>
                <a:gd name="T12" fmla="*/ 5 w 7"/>
                <a:gd name="T13" fmla="*/ 3 h 3"/>
                <a:gd name="T14" fmla="*/ 7 w 7"/>
                <a:gd name="T15" fmla="*/ 3 h 3"/>
                <a:gd name="T16" fmla="*/ 7 w 7"/>
                <a:gd name="T17" fmla="*/ 1 h 3"/>
                <a:gd name="T18" fmla="*/ 5 w 7"/>
                <a:gd name="T1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3">
                  <a:moveTo>
                    <a:pt x="5" y="0"/>
                  </a:moveTo>
                  <a:lnTo>
                    <a:pt x="5" y="0"/>
                  </a:lnTo>
                  <a:lnTo>
                    <a:pt x="3" y="1"/>
                  </a:lnTo>
                  <a:lnTo>
                    <a:pt x="2" y="0"/>
                  </a:lnTo>
                  <a:lnTo>
                    <a:pt x="0" y="1"/>
                  </a:lnTo>
                  <a:lnTo>
                    <a:pt x="2" y="3"/>
                  </a:lnTo>
                  <a:lnTo>
                    <a:pt x="5" y="3"/>
                  </a:lnTo>
                  <a:lnTo>
                    <a:pt x="7" y="3"/>
                  </a:lnTo>
                  <a:lnTo>
                    <a:pt x="7" y="1"/>
                  </a:lnTo>
                  <a:lnTo>
                    <a:pt x="5"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4" name="Freeform 155"/>
            <p:cNvSpPr>
              <a:spLocks/>
            </p:cNvSpPr>
            <p:nvPr/>
          </p:nvSpPr>
          <p:spPr bwMode="auto">
            <a:xfrm>
              <a:off x="277" y="2528"/>
              <a:ext cx="7" cy="3"/>
            </a:xfrm>
            <a:custGeom>
              <a:avLst/>
              <a:gdLst>
                <a:gd name="T0" fmla="*/ 5 w 7"/>
                <a:gd name="T1" fmla="*/ 0 h 3"/>
                <a:gd name="T2" fmla="*/ 5 w 7"/>
                <a:gd name="T3" fmla="*/ 0 h 3"/>
                <a:gd name="T4" fmla="*/ 3 w 7"/>
                <a:gd name="T5" fmla="*/ 1 h 3"/>
                <a:gd name="T6" fmla="*/ 2 w 7"/>
                <a:gd name="T7" fmla="*/ 0 h 3"/>
                <a:gd name="T8" fmla="*/ 0 w 7"/>
                <a:gd name="T9" fmla="*/ 1 h 3"/>
                <a:gd name="T10" fmla="*/ 2 w 7"/>
                <a:gd name="T11" fmla="*/ 3 h 3"/>
                <a:gd name="T12" fmla="*/ 5 w 7"/>
                <a:gd name="T13" fmla="*/ 3 h 3"/>
                <a:gd name="T14" fmla="*/ 7 w 7"/>
                <a:gd name="T15" fmla="*/ 3 h 3"/>
                <a:gd name="T16" fmla="*/ 7 w 7"/>
                <a:gd name="T17" fmla="*/ 1 h 3"/>
                <a:gd name="T18" fmla="*/ 5 w 7"/>
                <a:gd name="T1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3">
                  <a:moveTo>
                    <a:pt x="5" y="0"/>
                  </a:moveTo>
                  <a:lnTo>
                    <a:pt x="5" y="0"/>
                  </a:lnTo>
                  <a:lnTo>
                    <a:pt x="3" y="1"/>
                  </a:lnTo>
                  <a:lnTo>
                    <a:pt x="2" y="0"/>
                  </a:lnTo>
                  <a:lnTo>
                    <a:pt x="0" y="1"/>
                  </a:lnTo>
                  <a:lnTo>
                    <a:pt x="2" y="3"/>
                  </a:lnTo>
                  <a:lnTo>
                    <a:pt x="5" y="3"/>
                  </a:lnTo>
                  <a:lnTo>
                    <a:pt x="7" y="3"/>
                  </a:lnTo>
                  <a:lnTo>
                    <a:pt x="7" y="1"/>
                  </a:lnTo>
                  <a:lnTo>
                    <a:pt x="5" y="0"/>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5" name="Rectangle 156"/>
            <p:cNvSpPr>
              <a:spLocks noChangeArrowheads="1"/>
            </p:cNvSpPr>
            <p:nvPr/>
          </p:nvSpPr>
          <p:spPr bwMode="auto">
            <a:xfrm>
              <a:off x="289" y="2523"/>
              <a:ext cx="2" cy="1"/>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6" name="Rectangle 157"/>
            <p:cNvSpPr>
              <a:spLocks noChangeArrowheads="1"/>
            </p:cNvSpPr>
            <p:nvPr/>
          </p:nvSpPr>
          <p:spPr bwMode="auto">
            <a:xfrm>
              <a:off x="289" y="2523"/>
              <a:ext cx="2" cy="1"/>
            </a:xfrm>
            <a:prstGeom prst="rect">
              <a:avLst/>
            </a:pr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7" name="Freeform 158"/>
            <p:cNvSpPr>
              <a:spLocks/>
            </p:cNvSpPr>
            <p:nvPr/>
          </p:nvSpPr>
          <p:spPr bwMode="auto">
            <a:xfrm>
              <a:off x="107" y="2416"/>
              <a:ext cx="7" cy="3"/>
            </a:xfrm>
            <a:custGeom>
              <a:avLst/>
              <a:gdLst>
                <a:gd name="T0" fmla="*/ 7 w 7"/>
                <a:gd name="T1" fmla="*/ 3 h 3"/>
                <a:gd name="T2" fmla="*/ 7 w 7"/>
                <a:gd name="T3" fmla="*/ 3 h 3"/>
                <a:gd name="T4" fmla="*/ 2 w 7"/>
                <a:gd name="T5" fmla="*/ 0 h 3"/>
                <a:gd name="T6" fmla="*/ 0 w 7"/>
                <a:gd name="T7" fmla="*/ 0 h 3"/>
                <a:gd name="T8" fmla="*/ 4 w 7"/>
                <a:gd name="T9" fmla="*/ 3 h 3"/>
                <a:gd name="T10" fmla="*/ 5 w 7"/>
                <a:gd name="T11" fmla="*/ 3 h 3"/>
                <a:gd name="T12" fmla="*/ 7 w 7"/>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7" h="3">
                  <a:moveTo>
                    <a:pt x="7" y="3"/>
                  </a:moveTo>
                  <a:lnTo>
                    <a:pt x="7" y="3"/>
                  </a:lnTo>
                  <a:lnTo>
                    <a:pt x="2" y="0"/>
                  </a:lnTo>
                  <a:lnTo>
                    <a:pt x="0" y="0"/>
                  </a:lnTo>
                  <a:lnTo>
                    <a:pt x="4" y="3"/>
                  </a:lnTo>
                  <a:lnTo>
                    <a:pt x="5" y="3"/>
                  </a:lnTo>
                  <a:lnTo>
                    <a:pt x="7" y="3"/>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8" name="Freeform 159"/>
            <p:cNvSpPr>
              <a:spLocks/>
            </p:cNvSpPr>
            <p:nvPr/>
          </p:nvSpPr>
          <p:spPr bwMode="auto">
            <a:xfrm>
              <a:off x="107" y="2416"/>
              <a:ext cx="7" cy="3"/>
            </a:xfrm>
            <a:custGeom>
              <a:avLst/>
              <a:gdLst>
                <a:gd name="T0" fmla="*/ 7 w 7"/>
                <a:gd name="T1" fmla="*/ 3 h 3"/>
                <a:gd name="T2" fmla="*/ 7 w 7"/>
                <a:gd name="T3" fmla="*/ 3 h 3"/>
                <a:gd name="T4" fmla="*/ 2 w 7"/>
                <a:gd name="T5" fmla="*/ 0 h 3"/>
                <a:gd name="T6" fmla="*/ 0 w 7"/>
                <a:gd name="T7" fmla="*/ 0 h 3"/>
                <a:gd name="T8" fmla="*/ 4 w 7"/>
                <a:gd name="T9" fmla="*/ 3 h 3"/>
                <a:gd name="T10" fmla="*/ 5 w 7"/>
                <a:gd name="T11" fmla="*/ 3 h 3"/>
                <a:gd name="T12" fmla="*/ 7 w 7"/>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7" h="3">
                  <a:moveTo>
                    <a:pt x="7" y="3"/>
                  </a:moveTo>
                  <a:lnTo>
                    <a:pt x="7" y="3"/>
                  </a:lnTo>
                  <a:lnTo>
                    <a:pt x="2" y="0"/>
                  </a:lnTo>
                  <a:lnTo>
                    <a:pt x="0" y="0"/>
                  </a:lnTo>
                  <a:lnTo>
                    <a:pt x="4" y="3"/>
                  </a:lnTo>
                  <a:lnTo>
                    <a:pt x="5" y="3"/>
                  </a:lnTo>
                  <a:lnTo>
                    <a:pt x="7" y="3"/>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9" name="Freeform 160"/>
            <p:cNvSpPr>
              <a:spLocks/>
            </p:cNvSpPr>
            <p:nvPr/>
          </p:nvSpPr>
          <p:spPr bwMode="auto">
            <a:xfrm>
              <a:off x="99" y="2419"/>
              <a:ext cx="1" cy="2"/>
            </a:xfrm>
            <a:custGeom>
              <a:avLst/>
              <a:gdLst>
                <a:gd name="T0" fmla="*/ 1 w 1"/>
                <a:gd name="T1" fmla="*/ 0 h 2"/>
                <a:gd name="T2" fmla="*/ 0 w 1"/>
                <a:gd name="T3" fmla="*/ 0 h 2"/>
                <a:gd name="T4" fmla="*/ 1 w 1"/>
                <a:gd name="T5" fmla="*/ 2 h 2"/>
                <a:gd name="T6" fmla="*/ 1 w 1"/>
                <a:gd name="T7" fmla="*/ 0 h 2"/>
                <a:gd name="T8" fmla="*/ 1 w 1"/>
                <a:gd name="T9" fmla="*/ 0 h 2"/>
              </a:gdLst>
              <a:ahLst/>
              <a:cxnLst>
                <a:cxn ang="0">
                  <a:pos x="T0" y="T1"/>
                </a:cxn>
                <a:cxn ang="0">
                  <a:pos x="T2" y="T3"/>
                </a:cxn>
                <a:cxn ang="0">
                  <a:pos x="T4" y="T5"/>
                </a:cxn>
                <a:cxn ang="0">
                  <a:pos x="T6" y="T7"/>
                </a:cxn>
                <a:cxn ang="0">
                  <a:pos x="T8" y="T9"/>
                </a:cxn>
              </a:cxnLst>
              <a:rect l="0" t="0" r="r" b="b"/>
              <a:pathLst>
                <a:path w="1" h="2">
                  <a:moveTo>
                    <a:pt x="1" y="0"/>
                  </a:moveTo>
                  <a:lnTo>
                    <a:pt x="0" y="0"/>
                  </a:lnTo>
                  <a:lnTo>
                    <a:pt x="1" y="2"/>
                  </a:lnTo>
                  <a:lnTo>
                    <a:pt x="1" y="0"/>
                  </a:lnTo>
                  <a:lnTo>
                    <a:pt x="1"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0" name="Freeform 161"/>
            <p:cNvSpPr>
              <a:spLocks/>
            </p:cNvSpPr>
            <p:nvPr/>
          </p:nvSpPr>
          <p:spPr bwMode="auto">
            <a:xfrm>
              <a:off x="99" y="2419"/>
              <a:ext cx="1" cy="2"/>
            </a:xfrm>
            <a:custGeom>
              <a:avLst/>
              <a:gdLst>
                <a:gd name="T0" fmla="*/ 1 w 1"/>
                <a:gd name="T1" fmla="*/ 0 h 2"/>
                <a:gd name="T2" fmla="*/ 0 w 1"/>
                <a:gd name="T3" fmla="*/ 0 h 2"/>
                <a:gd name="T4" fmla="*/ 1 w 1"/>
                <a:gd name="T5" fmla="*/ 2 h 2"/>
                <a:gd name="T6" fmla="*/ 1 w 1"/>
                <a:gd name="T7" fmla="*/ 0 h 2"/>
                <a:gd name="T8" fmla="*/ 1 w 1"/>
                <a:gd name="T9" fmla="*/ 0 h 2"/>
              </a:gdLst>
              <a:ahLst/>
              <a:cxnLst>
                <a:cxn ang="0">
                  <a:pos x="T0" y="T1"/>
                </a:cxn>
                <a:cxn ang="0">
                  <a:pos x="T2" y="T3"/>
                </a:cxn>
                <a:cxn ang="0">
                  <a:pos x="T4" y="T5"/>
                </a:cxn>
                <a:cxn ang="0">
                  <a:pos x="T6" y="T7"/>
                </a:cxn>
                <a:cxn ang="0">
                  <a:pos x="T8" y="T9"/>
                </a:cxn>
              </a:cxnLst>
              <a:rect l="0" t="0" r="r" b="b"/>
              <a:pathLst>
                <a:path w="1" h="2">
                  <a:moveTo>
                    <a:pt x="1" y="0"/>
                  </a:moveTo>
                  <a:lnTo>
                    <a:pt x="0" y="0"/>
                  </a:lnTo>
                  <a:lnTo>
                    <a:pt x="1" y="2"/>
                  </a:lnTo>
                  <a:lnTo>
                    <a:pt x="1" y="0"/>
                  </a:lnTo>
                  <a:lnTo>
                    <a:pt x="1" y="0"/>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1" name="Freeform 162"/>
            <p:cNvSpPr>
              <a:spLocks/>
            </p:cNvSpPr>
            <p:nvPr/>
          </p:nvSpPr>
          <p:spPr bwMode="auto">
            <a:xfrm>
              <a:off x="104" y="2419"/>
              <a:ext cx="7" cy="4"/>
            </a:xfrm>
            <a:custGeom>
              <a:avLst/>
              <a:gdLst>
                <a:gd name="T0" fmla="*/ 5 w 7"/>
                <a:gd name="T1" fmla="*/ 4 h 4"/>
                <a:gd name="T2" fmla="*/ 7 w 7"/>
                <a:gd name="T3" fmla="*/ 4 h 4"/>
                <a:gd name="T4" fmla="*/ 5 w 7"/>
                <a:gd name="T5" fmla="*/ 2 h 4"/>
                <a:gd name="T6" fmla="*/ 0 w 7"/>
                <a:gd name="T7" fmla="*/ 0 h 4"/>
                <a:gd name="T8" fmla="*/ 0 w 7"/>
                <a:gd name="T9" fmla="*/ 2 h 4"/>
                <a:gd name="T10" fmla="*/ 0 w 7"/>
                <a:gd name="T11" fmla="*/ 2 h 4"/>
                <a:gd name="T12" fmla="*/ 1 w 7"/>
                <a:gd name="T13" fmla="*/ 4 h 4"/>
                <a:gd name="T14" fmla="*/ 3 w 7"/>
                <a:gd name="T15" fmla="*/ 4 h 4"/>
                <a:gd name="T16" fmla="*/ 5 w 7"/>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4">
                  <a:moveTo>
                    <a:pt x="5" y="4"/>
                  </a:moveTo>
                  <a:lnTo>
                    <a:pt x="7" y="4"/>
                  </a:lnTo>
                  <a:lnTo>
                    <a:pt x="5" y="2"/>
                  </a:lnTo>
                  <a:lnTo>
                    <a:pt x="0" y="0"/>
                  </a:lnTo>
                  <a:lnTo>
                    <a:pt x="0" y="2"/>
                  </a:lnTo>
                  <a:lnTo>
                    <a:pt x="0" y="2"/>
                  </a:lnTo>
                  <a:lnTo>
                    <a:pt x="1" y="4"/>
                  </a:lnTo>
                  <a:lnTo>
                    <a:pt x="3" y="4"/>
                  </a:lnTo>
                  <a:lnTo>
                    <a:pt x="5" y="4"/>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2" name="Freeform 163"/>
            <p:cNvSpPr>
              <a:spLocks/>
            </p:cNvSpPr>
            <p:nvPr/>
          </p:nvSpPr>
          <p:spPr bwMode="auto">
            <a:xfrm>
              <a:off x="104" y="2419"/>
              <a:ext cx="7" cy="4"/>
            </a:xfrm>
            <a:custGeom>
              <a:avLst/>
              <a:gdLst>
                <a:gd name="T0" fmla="*/ 5 w 7"/>
                <a:gd name="T1" fmla="*/ 4 h 4"/>
                <a:gd name="T2" fmla="*/ 7 w 7"/>
                <a:gd name="T3" fmla="*/ 4 h 4"/>
                <a:gd name="T4" fmla="*/ 5 w 7"/>
                <a:gd name="T5" fmla="*/ 2 h 4"/>
                <a:gd name="T6" fmla="*/ 0 w 7"/>
                <a:gd name="T7" fmla="*/ 0 h 4"/>
                <a:gd name="T8" fmla="*/ 0 w 7"/>
                <a:gd name="T9" fmla="*/ 2 h 4"/>
                <a:gd name="T10" fmla="*/ 0 w 7"/>
                <a:gd name="T11" fmla="*/ 2 h 4"/>
                <a:gd name="T12" fmla="*/ 1 w 7"/>
                <a:gd name="T13" fmla="*/ 4 h 4"/>
                <a:gd name="T14" fmla="*/ 3 w 7"/>
                <a:gd name="T15" fmla="*/ 4 h 4"/>
                <a:gd name="T16" fmla="*/ 5 w 7"/>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4">
                  <a:moveTo>
                    <a:pt x="5" y="4"/>
                  </a:moveTo>
                  <a:lnTo>
                    <a:pt x="7" y="4"/>
                  </a:lnTo>
                  <a:lnTo>
                    <a:pt x="5" y="2"/>
                  </a:lnTo>
                  <a:lnTo>
                    <a:pt x="0" y="0"/>
                  </a:lnTo>
                  <a:lnTo>
                    <a:pt x="0" y="2"/>
                  </a:lnTo>
                  <a:lnTo>
                    <a:pt x="0" y="2"/>
                  </a:lnTo>
                  <a:lnTo>
                    <a:pt x="1" y="4"/>
                  </a:lnTo>
                  <a:lnTo>
                    <a:pt x="3" y="4"/>
                  </a:lnTo>
                  <a:lnTo>
                    <a:pt x="5" y="4"/>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3" name="Freeform 164"/>
            <p:cNvSpPr>
              <a:spLocks/>
            </p:cNvSpPr>
            <p:nvPr/>
          </p:nvSpPr>
          <p:spPr bwMode="auto">
            <a:xfrm>
              <a:off x="121" y="2414"/>
              <a:ext cx="3" cy="4"/>
            </a:xfrm>
            <a:custGeom>
              <a:avLst/>
              <a:gdLst>
                <a:gd name="T0" fmla="*/ 3 w 3"/>
                <a:gd name="T1" fmla="*/ 2 h 4"/>
                <a:gd name="T2" fmla="*/ 2 w 3"/>
                <a:gd name="T3" fmla="*/ 0 h 4"/>
                <a:gd name="T4" fmla="*/ 0 w 3"/>
                <a:gd name="T5" fmla="*/ 2 h 4"/>
                <a:gd name="T6" fmla="*/ 0 w 3"/>
                <a:gd name="T7" fmla="*/ 4 h 4"/>
                <a:gd name="T8" fmla="*/ 2 w 3"/>
                <a:gd name="T9" fmla="*/ 4 h 4"/>
                <a:gd name="T10" fmla="*/ 3 w 3"/>
                <a:gd name="T11" fmla="*/ 4 h 4"/>
                <a:gd name="T12" fmla="*/ 3 w 3"/>
                <a:gd name="T13" fmla="*/ 4 h 4"/>
                <a:gd name="T14" fmla="*/ 3 w 3"/>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3" y="2"/>
                  </a:moveTo>
                  <a:lnTo>
                    <a:pt x="2" y="0"/>
                  </a:lnTo>
                  <a:lnTo>
                    <a:pt x="0" y="2"/>
                  </a:lnTo>
                  <a:lnTo>
                    <a:pt x="0" y="4"/>
                  </a:lnTo>
                  <a:lnTo>
                    <a:pt x="2" y="4"/>
                  </a:lnTo>
                  <a:lnTo>
                    <a:pt x="3" y="4"/>
                  </a:lnTo>
                  <a:lnTo>
                    <a:pt x="3" y="4"/>
                  </a:lnTo>
                  <a:lnTo>
                    <a:pt x="3" y="2"/>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4" name="Freeform 165"/>
            <p:cNvSpPr>
              <a:spLocks/>
            </p:cNvSpPr>
            <p:nvPr/>
          </p:nvSpPr>
          <p:spPr bwMode="auto">
            <a:xfrm>
              <a:off x="121" y="2414"/>
              <a:ext cx="3" cy="4"/>
            </a:xfrm>
            <a:custGeom>
              <a:avLst/>
              <a:gdLst>
                <a:gd name="T0" fmla="*/ 3 w 3"/>
                <a:gd name="T1" fmla="*/ 2 h 4"/>
                <a:gd name="T2" fmla="*/ 2 w 3"/>
                <a:gd name="T3" fmla="*/ 0 h 4"/>
                <a:gd name="T4" fmla="*/ 0 w 3"/>
                <a:gd name="T5" fmla="*/ 2 h 4"/>
                <a:gd name="T6" fmla="*/ 0 w 3"/>
                <a:gd name="T7" fmla="*/ 4 h 4"/>
                <a:gd name="T8" fmla="*/ 2 w 3"/>
                <a:gd name="T9" fmla="*/ 4 h 4"/>
                <a:gd name="T10" fmla="*/ 3 w 3"/>
                <a:gd name="T11" fmla="*/ 4 h 4"/>
                <a:gd name="T12" fmla="*/ 3 w 3"/>
                <a:gd name="T13" fmla="*/ 4 h 4"/>
                <a:gd name="T14" fmla="*/ 3 w 3"/>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3" y="2"/>
                  </a:moveTo>
                  <a:lnTo>
                    <a:pt x="2" y="0"/>
                  </a:lnTo>
                  <a:lnTo>
                    <a:pt x="0" y="2"/>
                  </a:lnTo>
                  <a:lnTo>
                    <a:pt x="0" y="4"/>
                  </a:lnTo>
                  <a:lnTo>
                    <a:pt x="2" y="4"/>
                  </a:lnTo>
                  <a:lnTo>
                    <a:pt x="3" y="4"/>
                  </a:lnTo>
                  <a:lnTo>
                    <a:pt x="3" y="4"/>
                  </a:lnTo>
                  <a:lnTo>
                    <a:pt x="3" y="2"/>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5" name="Freeform 166"/>
            <p:cNvSpPr>
              <a:spLocks/>
            </p:cNvSpPr>
            <p:nvPr/>
          </p:nvSpPr>
          <p:spPr bwMode="auto">
            <a:xfrm>
              <a:off x="145" y="2433"/>
              <a:ext cx="10" cy="4"/>
            </a:xfrm>
            <a:custGeom>
              <a:avLst/>
              <a:gdLst>
                <a:gd name="T0" fmla="*/ 10 w 10"/>
                <a:gd name="T1" fmla="*/ 0 h 4"/>
                <a:gd name="T2" fmla="*/ 8 w 10"/>
                <a:gd name="T3" fmla="*/ 0 h 4"/>
                <a:gd name="T4" fmla="*/ 0 w 10"/>
                <a:gd name="T5" fmla="*/ 0 h 4"/>
                <a:gd name="T6" fmla="*/ 0 w 10"/>
                <a:gd name="T7" fmla="*/ 2 h 4"/>
                <a:gd name="T8" fmla="*/ 5 w 10"/>
                <a:gd name="T9" fmla="*/ 4 h 4"/>
                <a:gd name="T10" fmla="*/ 8 w 10"/>
                <a:gd name="T11" fmla="*/ 2 h 4"/>
                <a:gd name="T12" fmla="*/ 10 w 10"/>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10" y="0"/>
                  </a:moveTo>
                  <a:lnTo>
                    <a:pt x="8" y="0"/>
                  </a:lnTo>
                  <a:lnTo>
                    <a:pt x="0" y="0"/>
                  </a:lnTo>
                  <a:lnTo>
                    <a:pt x="0" y="2"/>
                  </a:lnTo>
                  <a:lnTo>
                    <a:pt x="5" y="4"/>
                  </a:lnTo>
                  <a:lnTo>
                    <a:pt x="8" y="2"/>
                  </a:lnTo>
                  <a:lnTo>
                    <a:pt x="10"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6" name="Freeform 167"/>
            <p:cNvSpPr>
              <a:spLocks/>
            </p:cNvSpPr>
            <p:nvPr/>
          </p:nvSpPr>
          <p:spPr bwMode="auto">
            <a:xfrm>
              <a:off x="145" y="2433"/>
              <a:ext cx="10" cy="4"/>
            </a:xfrm>
            <a:custGeom>
              <a:avLst/>
              <a:gdLst>
                <a:gd name="T0" fmla="*/ 10 w 10"/>
                <a:gd name="T1" fmla="*/ 0 h 4"/>
                <a:gd name="T2" fmla="*/ 8 w 10"/>
                <a:gd name="T3" fmla="*/ 0 h 4"/>
                <a:gd name="T4" fmla="*/ 0 w 10"/>
                <a:gd name="T5" fmla="*/ 0 h 4"/>
                <a:gd name="T6" fmla="*/ 0 w 10"/>
                <a:gd name="T7" fmla="*/ 2 h 4"/>
                <a:gd name="T8" fmla="*/ 5 w 10"/>
                <a:gd name="T9" fmla="*/ 4 h 4"/>
                <a:gd name="T10" fmla="*/ 8 w 10"/>
                <a:gd name="T11" fmla="*/ 2 h 4"/>
                <a:gd name="T12" fmla="*/ 10 w 10"/>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10" y="0"/>
                  </a:moveTo>
                  <a:lnTo>
                    <a:pt x="8" y="0"/>
                  </a:lnTo>
                  <a:lnTo>
                    <a:pt x="0" y="0"/>
                  </a:lnTo>
                  <a:lnTo>
                    <a:pt x="0" y="2"/>
                  </a:lnTo>
                  <a:lnTo>
                    <a:pt x="5" y="4"/>
                  </a:lnTo>
                  <a:lnTo>
                    <a:pt x="8" y="2"/>
                  </a:lnTo>
                  <a:lnTo>
                    <a:pt x="10" y="0"/>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7" name="Freeform 168"/>
            <p:cNvSpPr>
              <a:spLocks/>
            </p:cNvSpPr>
            <p:nvPr/>
          </p:nvSpPr>
          <p:spPr bwMode="auto">
            <a:xfrm>
              <a:off x="155" y="2450"/>
              <a:ext cx="2" cy="0"/>
            </a:xfrm>
            <a:custGeom>
              <a:avLst/>
              <a:gdLst>
                <a:gd name="T0" fmla="*/ 2 w 2"/>
                <a:gd name="T1" fmla="*/ 2 w 2"/>
                <a:gd name="T2" fmla="*/ 2 w 2"/>
                <a:gd name="T3" fmla="*/ 0 w 2"/>
                <a:gd name="T4" fmla="*/ 0 w 2"/>
                <a:gd name="T5" fmla="*/ 2 w 2"/>
              </a:gdLst>
              <a:ahLst/>
              <a:cxnLst>
                <a:cxn ang="0">
                  <a:pos x="T0" y="0"/>
                </a:cxn>
                <a:cxn ang="0">
                  <a:pos x="T1" y="0"/>
                </a:cxn>
                <a:cxn ang="0">
                  <a:pos x="T2" y="0"/>
                </a:cxn>
                <a:cxn ang="0">
                  <a:pos x="T3" y="0"/>
                </a:cxn>
                <a:cxn ang="0">
                  <a:pos x="T4" y="0"/>
                </a:cxn>
                <a:cxn ang="0">
                  <a:pos x="T5" y="0"/>
                </a:cxn>
              </a:cxnLst>
              <a:rect l="0" t="0" r="r" b="b"/>
              <a:pathLst>
                <a:path w="2">
                  <a:moveTo>
                    <a:pt x="2" y="0"/>
                  </a:moveTo>
                  <a:lnTo>
                    <a:pt x="2" y="0"/>
                  </a:lnTo>
                  <a:lnTo>
                    <a:pt x="2" y="0"/>
                  </a:lnTo>
                  <a:lnTo>
                    <a:pt x="0" y="0"/>
                  </a:lnTo>
                  <a:lnTo>
                    <a:pt x="0" y="0"/>
                  </a:lnTo>
                  <a:lnTo>
                    <a:pt x="2"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8" name="Freeform 169"/>
            <p:cNvSpPr>
              <a:spLocks/>
            </p:cNvSpPr>
            <p:nvPr/>
          </p:nvSpPr>
          <p:spPr bwMode="auto">
            <a:xfrm>
              <a:off x="155" y="2450"/>
              <a:ext cx="2" cy="0"/>
            </a:xfrm>
            <a:custGeom>
              <a:avLst/>
              <a:gdLst>
                <a:gd name="T0" fmla="*/ 2 w 2"/>
                <a:gd name="T1" fmla="*/ 2 w 2"/>
                <a:gd name="T2" fmla="*/ 2 w 2"/>
                <a:gd name="T3" fmla="*/ 0 w 2"/>
                <a:gd name="T4" fmla="*/ 0 w 2"/>
                <a:gd name="T5" fmla="*/ 2 w 2"/>
              </a:gdLst>
              <a:ahLst/>
              <a:cxnLst>
                <a:cxn ang="0">
                  <a:pos x="T0" y="0"/>
                </a:cxn>
                <a:cxn ang="0">
                  <a:pos x="T1" y="0"/>
                </a:cxn>
                <a:cxn ang="0">
                  <a:pos x="T2" y="0"/>
                </a:cxn>
                <a:cxn ang="0">
                  <a:pos x="T3" y="0"/>
                </a:cxn>
                <a:cxn ang="0">
                  <a:pos x="T4" y="0"/>
                </a:cxn>
                <a:cxn ang="0">
                  <a:pos x="T5" y="0"/>
                </a:cxn>
              </a:cxnLst>
              <a:rect l="0" t="0" r="r" b="b"/>
              <a:pathLst>
                <a:path w="2">
                  <a:moveTo>
                    <a:pt x="2" y="0"/>
                  </a:moveTo>
                  <a:lnTo>
                    <a:pt x="2" y="0"/>
                  </a:lnTo>
                  <a:lnTo>
                    <a:pt x="2" y="0"/>
                  </a:lnTo>
                  <a:lnTo>
                    <a:pt x="0" y="0"/>
                  </a:lnTo>
                  <a:lnTo>
                    <a:pt x="0" y="0"/>
                  </a:lnTo>
                  <a:lnTo>
                    <a:pt x="2" y="0"/>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9" name="Freeform 170"/>
            <p:cNvSpPr>
              <a:spLocks/>
            </p:cNvSpPr>
            <p:nvPr/>
          </p:nvSpPr>
          <p:spPr bwMode="auto">
            <a:xfrm>
              <a:off x="239" y="2598"/>
              <a:ext cx="7" cy="10"/>
            </a:xfrm>
            <a:custGeom>
              <a:avLst/>
              <a:gdLst>
                <a:gd name="T0" fmla="*/ 2 w 4"/>
                <a:gd name="T1" fmla="*/ 1 h 6"/>
                <a:gd name="T2" fmla="*/ 1 w 4"/>
                <a:gd name="T3" fmla="*/ 0 h 6"/>
                <a:gd name="T4" fmla="*/ 1 w 4"/>
                <a:gd name="T5" fmla="*/ 0 h 6"/>
                <a:gd name="T6" fmla="*/ 0 w 4"/>
                <a:gd name="T7" fmla="*/ 1 h 6"/>
                <a:gd name="T8" fmla="*/ 0 w 4"/>
                <a:gd name="T9" fmla="*/ 2 h 6"/>
                <a:gd name="T10" fmla="*/ 0 w 4"/>
                <a:gd name="T11" fmla="*/ 2 h 6"/>
                <a:gd name="T12" fmla="*/ 1 w 4"/>
                <a:gd name="T13" fmla="*/ 3 h 6"/>
                <a:gd name="T14" fmla="*/ 1 w 4"/>
                <a:gd name="T15" fmla="*/ 3 h 6"/>
                <a:gd name="T16" fmla="*/ 1 w 4"/>
                <a:gd name="T17" fmla="*/ 4 h 6"/>
                <a:gd name="T18" fmla="*/ 2 w 4"/>
                <a:gd name="T19" fmla="*/ 4 h 6"/>
                <a:gd name="T20" fmla="*/ 2 w 4"/>
                <a:gd name="T21" fmla="*/ 5 h 6"/>
                <a:gd name="T22" fmla="*/ 2 w 4"/>
                <a:gd name="T23" fmla="*/ 5 h 6"/>
                <a:gd name="T24" fmla="*/ 3 w 4"/>
                <a:gd name="T25" fmla="*/ 4 h 6"/>
                <a:gd name="T26" fmla="*/ 3 w 4"/>
                <a:gd name="T27" fmla="*/ 3 h 6"/>
                <a:gd name="T28" fmla="*/ 3 w 4"/>
                <a:gd name="T29" fmla="*/ 2 h 6"/>
                <a:gd name="T30" fmla="*/ 3 w 4"/>
                <a:gd name="T31" fmla="*/ 2 h 6"/>
                <a:gd name="T32" fmla="*/ 3 w 4"/>
                <a:gd name="T33" fmla="*/ 1 h 6"/>
                <a:gd name="T34" fmla="*/ 3 w 4"/>
                <a:gd name="T35" fmla="*/ 1 h 6"/>
                <a:gd name="T36" fmla="*/ 3 w 4"/>
                <a:gd name="T37" fmla="*/ 0 h 6"/>
                <a:gd name="T38" fmla="*/ 2 w 4"/>
                <a:gd name="T39"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 h="6">
                  <a:moveTo>
                    <a:pt x="2" y="1"/>
                  </a:moveTo>
                  <a:cubicBezTo>
                    <a:pt x="1" y="1"/>
                    <a:pt x="2" y="1"/>
                    <a:pt x="1" y="0"/>
                  </a:cubicBezTo>
                  <a:cubicBezTo>
                    <a:pt x="1" y="0"/>
                    <a:pt x="1" y="0"/>
                    <a:pt x="1" y="0"/>
                  </a:cubicBezTo>
                  <a:cubicBezTo>
                    <a:pt x="1" y="1"/>
                    <a:pt x="1" y="1"/>
                    <a:pt x="0" y="1"/>
                  </a:cubicBezTo>
                  <a:cubicBezTo>
                    <a:pt x="0" y="1"/>
                    <a:pt x="0" y="2"/>
                    <a:pt x="0" y="2"/>
                  </a:cubicBezTo>
                  <a:cubicBezTo>
                    <a:pt x="0" y="2"/>
                    <a:pt x="0" y="2"/>
                    <a:pt x="0" y="2"/>
                  </a:cubicBezTo>
                  <a:cubicBezTo>
                    <a:pt x="0" y="2"/>
                    <a:pt x="0" y="3"/>
                    <a:pt x="1" y="3"/>
                  </a:cubicBezTo>
                  <a:cubicBezTo>
                    <a:pt x="1" y="3"/>
                    <a:pt x="1" y="3"/>
                    <a:pt x="1" y="3"/>
                  </a:cubicBezTo>
                  <a:cubicBezTo>
                    <a:pt x="1" y="4"/>
                    <a:pt x="1" y="4"/>
                    <a:pt x="1" y="4"/>
                  </a:cubicBezTo>
                  <a:cubicBezTo>
                    <a:pt x="1" y="4"/>
                    <a:pt x="1" y="4"/>
                    <a:pt x="2" y="4"/>
                  </a:cubicBezTo>
                  <a:cubicBezTo>
                    <a:pt x="2" y="4"/>
                    <a:pt x="2" y="5"/>
                    <a:pt x="2" y="5"/>
                  </a:cubicBezTo>
                  <a:cubicBezTo>
                    <a:pt x="2" y="5"/>
                    <a:pt x="2" y="6"/>
                    <a:pt x="2" y="5"/>
                  </a:cubicBezTo>
                  <a:cubicBezTo>
                    <a:pt x="3" y="4"/>
                    <a:pt x="3" y="4"/>
                    <a:pt x="3" y="4"/>
                  </a:cubicBezTo>
                  <a:cubicBezTo>
                    <a:pt x="3" y="4"/>
                    <a:pt x="3" y="4"/>
                    <a:pt x="3" y="3"/>
                  </a:cubicBezTo>
                  <a:cubicBezTo>
                    <a:pt x="3" y="3"/>
                    <a:pt x="3" y="3"/>
                    <a:pt x="3" y="2"/>
                  </a:cubicBezTo>
                  <a:cubicBezTo>
                    <a:pt x="3" y="2"/>
                    <a:pt x="3" y="2"/>
                    <a:pt x="3" y="2"/>
                  </a:cubicBezTo>
                  <a:cubicBezTo>
                    <a:pt x="4" y="2"/>
                    <a:pt x="4" y="2"/>
                    <a:pt x="3" y="1"/>
                  </a:cubicBezTo>
                  <a:cubicBezTo>
                    <a:pt x="3" y="1"/>
                    <a:pt x="3" y="1"/>
                    <a:pt x="3" y="1"/>
                  </a:cubicBezTo>
                  <a:cubicBezTo>
                    <a:pt x="3" y="1"/>
                    <a:pt x="3" y="0"/>
                    <a:pt x="3" y="0"/>
                  </a:cubicBezTo>
                  <a:cubicBezTo>
                    <a:pt x="2" y="1"/>
                    <a:pt x="2" y="1"/>
                    <a:pt x="2" y="1"/>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0" name="Freeform 171"/>
            <p:cNvSpPr>
              <a:spLocks/>
            </p:cNvSpPr>
            <p:nvPr/>
          </p:nvSpPr>
          <p:spPr bwMode="auto">
            <a:xfrm>
              <a:off x="236" y="2621"/>
              <a:ext cx="7" cy="5"/>
            </a:xfrm>
            <a:custGeom>
              <a:avLst/>
              <a:gdLst>
                <a:gd name="T0" fmla="*/ 2 w 4"/>
                <a:gd name="T1" fmla="*/ 1 h 3"/>
                <a:gd name="T2" fmla="*/ 1 w 4"/>
                <a:gd name="T3" fmla="*/ 1 h 3"/>
                <a:gd name="T4" fmla="*/ 1 w 4"/>
                <a:gd name="T5" fmla="*/ 1 h 3"/>
                <a:gd name="T6" fmla="*/ 0 w 4"/>
                <a:gd name="T7" fmla="*/ 1 h 3"/>
                <a:gd name="T8" fmla="*/ 0 w 4"/>
                <a:gd name="T9" fmla="*/ 2 h 3"/>
                <a:gd name="T10" fmla="*/ 2 w 4"/>
                <a:gd name="T11" fmla="*/ 2 h 3"/>
                <a:gd name="T12" fmla="*/ 2 w 4"/>
                <a:gd name="T13" fmla="*/ 3 h 3"/>
                <a:gd name="T14" fmla="*/ 3 w 4"/>
                <a:gd name="T15" fmla="*/ 2 h 3"/>
                <a:gd name="T16" fmla="*/ 3 w 4"/>
                <a:gd name="T17" fmla="*/ 1 h 3"/>
                <a:gd name="T18" fmla="*/ 3 w 4"/>
                <a:gd name="T19" fmla="*/ 1 h 3"/>
                <a:gd name="T20" fmla="*/ 3 w 4"/>
                <a:gd name="T21" fmla="*/ 0 h 3"/>
                <a:gd name="T22" fmla="*/ 3 w 4"/>
                <a:gd name="T23" fmla="*/ 0 h 3"/>
                <a:gd name="T24" fmla="*/ 2 w 4"/>
                <a:gd name="T25"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3">
                  <a:moveTo>
                    <a:pt x="2" y="1"/>
                  </a:moveTo>
                  <a:cubicBezTo>
                    <a:pt x="2" y="1"/>
                    <a:pt x="2" y="1"/>
                    <a:pt x="1" y="1"/>
                  </a:cubicBezTo>
                  <a:cubicBezTo>
                    <a:pt x="1" y="1"/>
                    <a:pt x="1" y="1"/>
                    <a:pt x="1" y="1"/>
                  </a:cubicBezTo>
                  <a:cubicBezTo>
                    <a:pt x="0" y="1"/>
                    <a:pt x="0" y="1"/>
                    <a:pt x="0" y="1"/>
                  </a:cubicBezTo>
                  <a:cubicBezTo>
                    <a:pt x="0" y="1"/>
                    <a:pt x="0" y="2"/>
                    <a:pt x="0" y="2"/>
                  </a:cubicBezTo>
                  <a:cubicBezTo>
                    <a:pt x="1" y="2"/>
                    <a:pt x="2" y="2"/>
                    <a:pt x="2" y="2"/>
                  </a:cubicBezTo>
                  <a:cubicBezTo>
                    <a:pt x="2" y="2"/>
                    <a:pt x="2" y="3"/>
                    <a:pt x="2" y="3"/>
                  </a:cubicBezTo>
                  <a:cubicBezTo>
                    <a:pt x="3" y="2"/>
                    <a:pt x="3" y="2"/>
                    <a:pt x="3" y="2"/>
                  </a:cubicBezTo>
                  <a:cubicBezTo>
                    <a:pt x="3" y="1"/>
                    <a:pt x="3" y="1"/>
                    <a:pt x="3" y="1"/>
                  </a:cubicBezTo>
                  <a:cubicBezTo>
                    <a:pt x="3" y="1"/>
                    <a:pt x="3" y="1"/>
                    <a:pt x="3" y="1"/>
                  </a:cubicBezTo>
                  <a:cubicBezTo>
                    <a:pt x="3" y="1"/>
                    <a:pt x="4" y="0"/>
                    <a:pt x="3" y="0"/>
                  </a:cubicBezTo>
                  <a:cubicBezTo>
                    <a:pt x="3" y="0"/>
                    <a:pt x="3" y="0"/>
                    <a:pt x="3" y="0"/>
                  </a:cubicBezTo>
                  <a:cubicBezTo>
                    <a:pt x="3" y="0"/>
                    <a:pt x="2" y="1"/>
                    <a:pt x="2" y="1"/>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1" name="Freeform 172"/>
            <p:cNvSpPr>
              <a:spLocks/>
            </p:cNvSpPr>
            <p:nvPr/>
          </p:nvSpPr>
          <p:spPr bwMode="auto">
            <a:xfrm>
              <a:off x="261" y="2603"/>
              <a:ext cx="19" cy="14"/>
            </a:xfrm>
            <a:custGeom>
              <a:avLst/>
              <a:gdLst>
                <a:gd name="T0" fmla="*/ 6 w 11"/>
                <a:gd name="T1" fmla="*/ 3 h 8"/>
                <a:gd name="T2" fmla="*/ 5 w 11"/>
                <a:gd name="T3" fmla="*/ 3 h 8"/>
                <a:gd name="T4" fmla="*/ 4 w 11"/>
                <a:gd name="T5" fmla="*/ 3 h 8"/>
                <a:gd name="T6" fmla="*/ 3 w 11"/>
                <a:gd name="T7" fmla="*/ 3 h 8"/>
                <a:gd name="T8" fmla="*/ 2 w 11"/>
                <a:gd name="T9" fmla="*/ 3 h 8"/>
                <a:gd name="T10" fmla="*/ 2 w 11"/>
                <a:gd name="T11" fmla="*/ 3 h 8"/>
                <a:gd name="T12" fmla="*/ 1 w 11"/>
                <a:gd name="T13" fmla="*/ 3 h 8"/>
                <a:gd name="T14" fmla="*/ 1 w 11"/>
                <a:gd name="T15" fmla="*/ 4 h 8"/>
                <a:gd name="T16" fmla="*/ 1 w 11"/>
                <a:gd name="T17" fmla="*/ 4 h 8"/>
                <a:gd name="T18" fmla="*/ 2 w 11"/>
                <a:gd name="T19" fmla="*/ 5 h 8"/>
                <a:gd name="T20" fmla="*/ 2 w 11"/>
                <a:gd name="T21" fmla="*/ 5 h 8"/>
                <a:gd name="T22" fmla="*/ 2 w 11"/>
                <a:gd name="T23" fmla="*/ 6 h 8"/>
                <a:gd name="T24" fmla="*/ 2 w 11"/>
                <a:gd name="T25" fmla="*/ 6 h 8"/>
                <a:gd name="T26" fmla="*/ 2 w 11"/>
                <a:gd name="T27" fmla="*/ 7 h 8"/>
                <a:gd name="T28" fmla="*/ 3 w 11"/>
                <a:gd name="T29" fmla="*/ 7 h 8"/>
                <a:gd name="T30" fmla="*/ 3 w 11"/>
                <a:gd name="T31" fmla="*/ 7 h 8"/>
                <a:gd name="T32" fmla="*/ 3 w 11"/>
                <a:gd name="T33" fmla="*/ 8 h 8"/>
                <a:gd name="T34" fmla="*/ 4 w 11"/>
                <a:gd name="T35" fmla="*/ 8 h 8"/>
                <a:gd name="T36" fmla="*/ 4 w 11"/>
                <a:gd name="T37" fmla="*/ 8 h 8"/>
                <a:gd name="T38" fmla="*/ 5 w 11"/>
                <a:gd name="T39" fmla="*/ 8 h 8"/>
                <a:gd name="T40" fmla="*/ 6 w 11"/>
                <a:gd name="T41" fmla="*/ 7 h 8"/>
                <a:gd name="T42" fmla="*/ 6 w 11"/>
                <a:gd name="T43" fmla="*/ 7 h 8"/>
                <a:gd name="T44" fmla="*/ 7 w 11"/>
                <a:gd name="T45" fmla="*/ 6 h 8"/>
                <a:gd name="T46" fmla="*/ 7 w 11"/>
                <a:gd name="T47" fmla="*/ 5 h 8"/>
                <a:gd name="T48" fmla="*/ 7 w 11"/>
                <a:gd name="T49" fmla="*/ 4 h 8"/>
                <a:gd name="T50" fmla="*/ 8 w 11"/>
                <a:gd name="T51" fmla="*/ 4 h 8"/>
                <a:gd name="T52" fmla="*/ 8 w 11"/>
                <a:gd name="T53" fmla="*/ 3 h 8"/>
                <a:gd name="T54" fmla="*/ 8 w 11"/>
                <a:gd name="T55" fmla="*/ 3 h 8"/>
                <a:gd name="T56" fmla="*/ 9 w 11"/>
                <a:gd name="T57" fmla="*/ 2 h 8"/>
                <a:gd name="T58" fmla="*/ 9 w 11"/>
                <a:gd name="T59" fmla="*/ 2 h 8"/>
                <a:gd name="T60" fmla="*/ 10 w 11"/>
                <a:gd name="T61" fmla="*/ 2 h 8"/>
                <a:gd name="T62" fmla="*/ 10 w 11"/>
                <a:gd name="T63" fmla="*/ 1 h 8"/>
                <a:gd name="T64" fmla="*/ 10 w 11"/>
                <a:gd name="T65" fmla="*/ 1 h 8"/>
                <a:gd name="T66" fmla="*/ 9 w 11"/>
                <a:gd name="T67" fmla="*/ 1 h 8"/>
                <a:gd name="T68" fmla="*/ 8 w 11"/>
                <a:gd name="T69" fmla="*/ 1 h 8"/>
                <a:gd name="T70" fmla="*/ 7 w 11"/>
                <a:gd name="T71" fmla="*/ 1 h 8"/>
                <a:gd name="T72" fmla="*/ 7 w 11"/>
                <a:gd name="T73" fmla="*/ 2 h 8"/>
                <a:gd name="T74" fmla="*/ 6 w 11"/>
                <a:gd name="T75" fmla="*/ 2 h 8"/>
                <a:gd name="T76" fmla="*/ 6 w 11"/>
                <a:gd name="T77"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 h="8">
                  <a:moveTo>
                    <a:pt x="6" y="3"/>
                  </a:moveTo>
                  <a:cubicBezTo>
                    <a:pt x="6" y="3"/>
                    <a:pt x="5" y="3"/>
                    <a:pt x="5" y="3"/>
                  </a:cubicBezTo>
                  <a:cubicBezTo>
                    <a:pt x="5" y="3"/>
                    <a:pt x="4" y="3"/>
                    <a:pt x="4" y="3"/>
                  </a:cubicBezTo>
                  <a:cubicBezTo>
                    <a:pt x="4" y="3"/>
                    <a:pt x="4" y="3"/>
                    <a:pt x="3" y="3"/>
                  </a:cubicBezTo>
                  <a:cubicBezTo>
                    <a:pt x="3" y="3"/>
                    <a:pt x="3" y="3"/>
                    <a:pt x="2" y="3"/>
                  </a:cubicBezTo>
                  <a:cubicBezTo>
                    <a:pt x="2" y="3"/>
                    <a:pt x="2" y="3"/>
                    <a:pt x="2" y="3"/>
                  </a:cubicBezTo>
                  <a:cubicBezTo>
                    <a:pt x="1" y="3"/>
                    <a:pt x="1" y="3"/>
                    <a:pt x="1" y="3"/>
                  </a:cubicBezTo>
                  <a:cubicBezTo>
                    <a:pt x="1" y="3"/>
                    <a:pt x="0" y="4"/>
                    <a:pt x="1" y="4"/>
                  </a:cubicBezTo>
                  <a:cubicBezTo>
                    <a:pt x="1" y="4"/>
                    <a:pt x="1" y="4"/>
                    <a:pt x="1" y="4"/>
                  </a:cubicBezTo>
                  <a:cubicBezTo>
                    <a:pt x="1" y="5"/>
                    <a:pt x="1" y="5"/>
                    <a:pt x="2" y="5"/>
                  </a:cubicBezTo>
                  <a:cubicBezTo>
                    <a:pt x="2" y="5"/>
                    <a:pt x="2" y="5"/>
                    <a:pt x="2" y="5"/>
                  </a:cubicBezTo>
                  <a:cubicBezTo>
                    <a:pt x="2" y="5"/>
                    <a:pt x="2" y="6"/>
                    <a:pt x="2" y="6"/>
                  </a:cubicBezTo>
                  <a:cubicBezTo>
                    <a:pt x="2" y="6"/>
                    <a:pt x="2" y="6"/>
                    <a:pt x="2" y="6"/>
                  </a:cubicBezTo>
                  <a:cubicBezTo>
                    <a:pt x="2" y="6"/>
                    <a:pt x="2" y="6"/>
                    <a:pt x="2" y="7"/>
                  </a:cubicBezTo>
                  <a:cubicBezTo>
                    <a:pt x="2" y="7"/>
                    <a:pt x="3" y="7"/>
                    <a:pt x="3" y="7"/>
                  </a:cubicBezTo>
                  <a:cubicBezTo>
                    <a:pt x="3" y="7"/>
                    <a:pt x="3" y="7"/>
                    <a:pt x="3" y="7"/>
                  </a:cubicBezTo>
                  <a:cubicBezTo>
                    <a:pt x="3" y="7"/>
                    <a:pt x="3" y="7"/>
                    <a:pt x="3" y="8"/>
                  </a:cubicBezTo>
                  <a:cubicBezTo>
                    <a:pt x="3" y="8"/>
                    <a:pt x="4" y="8"/>
                    <a:pt x="4" y="8"/>
                  </a:cubicBezTo>
                  <a:cubicBezTo>
                    <a:pt x="4" y="8"/>
                    <a:pt x="4" y="8"/>
                    <a:pt x="4" y="8"/>
                  </a:cubicBezTo>
                  <a:cubicBezTo>
                    <a:pt x="5" y="7"/>
                    <a:pt x="5" y="8"/>
                    <a:pt x="5" y="8"/>
                  </a:cubicBezTo>
                  <a:cubicBezTo>
                    <a:pt x="5" y="8"/>
                    <a:pt x="5" y="8"/>
                    <a:pt x="6" y="7"/>
                  </a:cubicBezTo>
                  <a:cubicBezTo>
                    <a:pt x="6" y="7"/>
                    <a:pt x="6" y="7"/>
                    <a:pt x="6" y="7"/>
                  </a:cubicBezTo>
                  <a:cubicBezTo>
                    <a:pt x="6" y="6"/>
                    <a:pt x="7" y="6"/>
                    <a:pt x="7" y="6"/>
                  </a:cubicBezTo>
                  <a:cubicBezTo>
                    <a:pt x="7" y="5"/>
                    <a:pt x="7" y="5"/>
                    <a:pt x="7" y="5"/>
                  </a:cubicBezTo>
                  <a:cubicBezTo>
                    <a:pt x="7" y="5"/>
                    <a:pt x="7" y="4"/>
                    <a:pt x="7" y="4"/>
                  </a:cubicBezTo>
                  <a:cubicBezTo>
                    <a:pt x="7" y="4"/>
                    <a:pt x="8" y="4"/>
                    <a:pt x="8" y="4"/>
                  </a:cubicBezTo>
                  <a:cubicBezTo>
                    <a:pt x="7" y="3"/>
                    <a:pt x="8" y="3"/>
                    <a:pt x="8" y="3"/>
                  </a:cubicBezTo>
                  <a:cubicBezTo>
                    <a:pt x="8" y="3"/>
                    <a:pt x="8" y="3"/>
                    <a:pt x="8" y="3"/>
                  </a:cubicBezTo>
                  <a:cubicBezTo>
                    <a:pt x="8" y="2"/>
                    <a:pt x="9" y="2"/>
                    <a:pt x="9" y="2"/>
                  </a:cubicBezTo>
                  <a:cubicBezTo>
                    <a:pt x="9" y="2"/>
                    <a:pt x="9" y="2"/>
                    <a:pt x="9" y="2"/>
                  </a:cubicBezTo>
                  <a:cubicBezTo>
                    <a:pt x="9" y="2"/>
                    <a:pt x="10" y="2"/>
                    <a:pt x="10" y="2"/>
                  </a:cubicBezTo>
                  <a:cubicBezTo>
                    <a:pt x="10" y="2"/>
                    <a:pt x="11" y="1"/>
                    <a:pt x="10" y="1"/>
                  </a:cubicBezTo>
                  <a:cubicBezTo>
                    <a:pt x="10" y="0"/>
                    <a:pt x="10" y="1"/>
                    <a:pt x="10" y="1"/>
                  </a:cubicBezTo>
                  <a:cubicBezTo>
                    <a:pt x="10" y="1"/>
                    <a:pt x="9" y="1"/>
                    <a:pt x="9" y="1"/>
                  </a:cubicBezTo>
                  <a:cubicBezTo>
                    <a:pt x="9" y="1"/>
                    <a:pt x="8" y="1"/>
                    <a:pt x="8" y="1"/>
                  </a:cubicBezTo>
                  <a:cubicBezTo>
                    <a:pt x="8" y="1"/>
                    <a:pt x="7" y="1"/>
                    <a:pt x="7" y="1"/>
                  </a:cubicBezTo>
                  <a:cubicBezTo>
                    <a:pt x="7" y="1"/>
                    <a:pt x="7" y="1"/>
                    <a:pt x="7" y="2"/>
                  </a:cubicBezTo>
                  <a:cubicBezTo>
                    <a:pt x="7" y="2"/>
                    <a:pt x="6" y="2"/>
                    <a:pt x="6" y="2"/>
                  </a:cubicBezTo>
                  <a:cubicBezTo>
                    <a:pt x="6" y="3"/>
                    <a:pt x="6" y="3"/>
                    <a:pt x="6" y="3"/>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2" name="Freeform 173"/>
            <p:cNvSpPr>
              <a:spLocks/>
            </p:cNvSpPr>
            <p:nvPr/>
          </p:nvSpPr>
          <p:spPr bwMode="auto">
            <a:xfrm>
              <a:off x="253" y="2612"/>
              <a:ext cx="7" cy="5"/>
            </a:xfrm>
            <a:custGeom>
              <a:avLst/>
              <a:gdLst>
                <a:gd name="T0" fmla="*/ 1 w 4"/>
                <a:gd name="T1" fmla="*/ 0 h 3"/>
                <a:gd name="T2" fmla="*/ 0 w 4"/>
                <a:gd name="T3" fmla="*/ 1 h 3"/>
                <a:gd name="T4" fmla="*/ 1 w 4"/>
                <a:gd name="T5" fmla="*/ 2 h 3"/>
                <a:gd name="T6" fmla="*/ 3 w 4"/>
                <a:gd name="T7" fmla="*/ 2 h 3"/>
                <a:gd name="T8" fmla="*/ 3 w 4"/>
                <a:gd name="T9" fmla="*/ 1 h 3"/>
                <a:gd name="T10" fmla="*/ 2 w 4"/>
                <a:gd name="T11" fmla="*/ 0 h 3"/>
                <a:gd name="T12" fmla="*/ 1 w 4"/>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4" h="3">
                  <a:moveTo>
                    <a:pt x="1" y="0"/>
                  </a:moveTo>
                  <a:cubicBezTo>
                    <a:pt x="1" y="0"/>
                    <a:pt x="0" y="1"/>
                    <a:pt x="0" y="1"/>
                  </a:cubicBezTo>
                  <a:cubicBezTo>
                    <a:pt x="0" y="2"/>
                    <a:pt x="0" y="2"/>
                    <a:pt x="1" y="2"/>
                  </a:cubicBezTo>
                  <a:cubicBezTo>
                    <a:pt x="1" y="3"/>
                    <a:pt x="2" y="3"/>
                    <a:pt x="3" y="2"/>
                  </a:cubicBezTo>
                  <a:cubicBezTo>
                    <a:pt x="3" y="2"/>
                    <a:pt x="4" y="2"/>
                    <a:pt x="3" y="1"/>
                  </a:cubicBezTo>
                  <a:cubicBezTo>
                    <a:pt x="3" y="1"/>
                    <a:pt x="2" y="1"/>
                    <a:pt x="2" y="0"/>
                  </a:cubicBezTo>
                  <a:cubicBezTo>
                    <a:pt x="1" y="0"/>
                    <a:pt x="1" y="0"/>
                    <a:pt x="1"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3" name="Freeform 174"/>
            <p:cNvSpPr>
              <a:spLocks/>
            </p:cNvSpPr>
            <p:nvPr/>
          </p:nvSpPr>
          <p:spPr bwMode="auto">
            <a:xfrm>
              <a:off x="285" y="2614"/>
              <a:ext cx="11" cy="8"/>
            </a:xfrm>
            <a:custGeom>
              <a:avLst/>
              <a:gdLst>
                <a:gd name="T0" fmla="*/ 2 w 6"/>
                <a:gd name="T1" fmla="*/ 1 h 5"/>
                <a:gd name="T2" fmla="*/ 1 w 6"/>
                <a:gd name="T3" fmla="*/ 2 h 5"/>
                <a:gd name="T4" fmla="*/ 0 w 6"/>
                <a:gd name="T5" fmla="*/ 2 h 5"/>
                <a:gd name="T6" fmla="*/ 1 w 6"/>
                <a:gd name="T7" fmla="*/ 4 h 5"/>
                <a:gd name="T8" fmla="*/ 3 w 6"/>
                <a:gd name="T9" fmla="*/ 5 h 5"/>
                <a:gd name="T10" fmla="*/ 3 w 6"/>
                <a:gd name="T11" fmla="*/ 5 h 5"/>
                <a:gd name="T12" fmla="*/ 4 w 6"/>
                <a:gd name="T13" fmla="*/ 5 h 5"/>
                <a:gd name="T14" fmla="*/ 5 w 6"/>
                <a:gd name="T15" fmla="*/ 5 h 5"/>
                <a:gd name="T16" fmla="*/ 5 w 6"/>
                <a:gd name="T17" fmla="*/ 4 h 5"/>
                <a:gd name="T18" fmla="*/ 6 w 6"/>
                <a:gd name="T19" fmla="*/ 4 h 5"/>
                <a:gd name="T20" fmla="*/ 6 w 6"/>
                <a:gd name="T21" fmla="*/ 3 h 5"/>
                <a:gd name="T22" fmla="*/ 6 w 6"/>
                <a:gd name="T23" fmla="*/ 3 h 5"/>
                <a:gd name="T24" fmla="*/ 6 w 6"/>
                <a:gd name="T25" fmla="*/ 3 h 5"/>
                <a:gd name="T26" fmla="*/ 6 w 6"/>
                <a:gd name="T27" fmla="*/ 2 h 5"/>
                <a:gd name="T28" fmla="*/ 6 w 6"/>
                <a:gd name="T29" fmla="*/ 2 h 5"/>
                <a:gd name="T30" fmla="*/ 5 w 6"/>
                <a:gd name="T31" fmla="*/ 1 h 5"/>
                <a:gd name="T32" fmla="*/ 5 w 6"/>
                <a:gd name="T33" fmla="*/ 0 h 5"/>
                <a:gd name="T34" fmla="*/ 4 w 6"/>
                <a:gd name="T35" fmla="*/ 0 h 5"/>
                <a:gd name="T36" fmla="*/ 4 w 6"/>
                <a:gd name="T37" fmla="*/ 0 h 5"/>
                <a:gd name="T38" fmla="*/ 3 w 6"/>
                <a:gd name="T39" fmla="*/ 0 h 5"/>
                <a:gd name="T40" fmla="*/ 3 w 6"/>
                <a:gd name="T41" fmla="*/ 0 h 5"/>
                <a:gd name="T42" fmla="*/ 2 w 6"/>
                <a:gd name="T43" fmla="*/ 0 h 5"/>
                <a:gd name="T44" fmla="*/ 2 w 6"/>
                <a:gd name="T45" fmla="*/ 0 h 5"/>
                <a:gd name="T46" fmla="*/ 2 w 6"/>
                <a:gd name="T47"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 h="5">
                  <a:moveTo>
                    <a:pt x="2" y="1"/>
                  </a:moveTo>
                  <a:cubicBezTo>
                    <a:pt x="1" y="1"/>
                    <a:pt x="1" y="2"/>
                    <a:pt x="1" y="2"/>
                  </a:cubicBezTo>
                  <a:cubicBezTo>
                    <a:pt x="0" y="2"/>
                    <a:pt x="0" y="2"/>
                    <a:pt x="0" y="2"/>
                  </a:cubicBezTo>
                  <a:cubicBezTo>
                    <a:pt x="0" y="3"/>
                    <a:pt x="0" y="3"/>
                    <a:pt x="1" y="4"/>
                  </a:cubicBezTo>
                  <a:cubicBezTo>
                    <a:pt x="1" y="4"/>
                    <a:pt x="2" y="5"/>
                    <a:pt x="3" y="5"/>
                  </a:cubicBezTo>
                  <a:cubicBezTo>
                    <a:pt x="3" y="5"/>
                    <a:pt x="3" y="5"/>
                    <a:pt x="3" y="5"/>
                  </a:cubicBezTo>
                  <a:cubicBezTo>
                    <a:pt x="3" y="5"/>
                    <a:pt x="3" y="5"/>
                    <a:pt x="4" y="5"/>
                  </a:cubicBezTo>
                  <a:cubicBezTo>
                    <a:pt x="4" y="5"/>
                    <a:pt x="4" y="5"/>
                    <a:pt x="5" y="5"/>
                  </a:cubicBezTo>
                  <a:cubicBezTo>
                    <a:pt x="5" y="5"/>
                    <a:pt x="5" y="4"/>
                    <a:pt x="5" y="4"/>
                  </a:cubicBezTo>
                  <a:cubicBezTo>
                    <a:pt x="5" y="4"/>
                    <a:pt x="5" y="4"/>
                    <a:pt x="6" y="4"/>
                  </a:cubicBezTo>
                  <a:cubicBezTo>
                    <a:pt x="6" y="4"/>
                    <a:pt x="6" y="3"/>
                    <a:pt x="6" y="3"/>
                  </a:cubicBezTo>
                  <a:cubicBezTo>
                    <a:pt x="6" y="3"/>
                    <a:pt x="6" y="3"/>
                    <a:pt x="6" y="3"/>
                  </a:cubicBezTo>
                  <a:cubicBezTo>
                    <a:pt x="6" y="3"/>
                    <a:pt x="6" y="3"/>
                    <a:pt x="6" y="3"/>
                  </a:cubicBezTo>
                  <a:cubicBezTo>
                    <a:pt x="6" y="3"/>
                    <a:pt x="6" y="3"/>
                    <a:pt x="6" y="2"/>
                  </a:cubicBezTo>
                  <a:cubicBezTo>
                    <a:pt x="6" y="2"/>
                    <a:pt x="6" y="2"/>
                    <a:pt x="6" y="2"/>
                  </a:cubicBezTo>
                  <a:cubicBezTo>
                    <a:pt x="5" y="1"/>
                    <a:pt x="5" y="1"/>
                    <a:pt x="5" y="1"/>
                  </a:cubicBezTo>
                  <a:cubicBezTo>
                    <a:pt x="5" y="1"/>
                    <a:pt x="5" y="0"/>
                    <a:pt x="5" y="0"/>
                  </a:cubicBezTo>
                  <a:cubicBezTo>
                    <a:pt x="5" y="0"/>
                    <a:pt x="5" y="0"/>
                    <a:pt x="4" y="0"/>
                  </a:cubicBezTo>
                  <a:cubicBezTo>
                    <a:pt x="4" y="0"/>
                    <a:pt x="4" y="0"/>
                    <a:pt x="4" y="0"/>
                  </a:cubicBezTo>
                  <a:cubicBezTo>
                    <a:pt x="3" y="0"/>
                    <a:pt x="3" y="0"/>
                    <a:pt x="3" y="0"/>
                  </a:cubicBezTo>
                  <a:cubicBezTo>
                    <a:pt x="3" y="0"/>
                    <a:pt x="3" y="0"/>
                    <a:pt x="3" y="0"/>
                  </a:cubicBezTo>
                  <a:cubicBezTo>
                    <a:pt x="2" y="0"/>
                    <a:pt x="2" y="0"/>
                    <a:pt x="2" y="0"/>
                  </a:cubicBezTo>
                  <a:cubicBezTo>
                    <a:pt x="2" y="0"/>
                    <a:pt x="2" y="0"/>
                    <a:pt x="2" y="0"/>
                  </a:cubicBezTo>
                  <a:cubicBezTo>
                    <a:pt x="2" y="1"/>
                    <a:pt x="2" y="1"/>
                    <a:pt x="2" y="1"/>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4" name="Freeform 175"/>
            <p:cNvSpPr>
              <a:spLocks/>
            </p:cNvSpPr>
            <p:nvPr/>
          </p:nvSpPr>
          <p:spPr bwMode="auto">
            <a:xfrm>
              <a:off x="294" y="2614"/>
              <a:ext cx="2" cy="0"/>
            </a:xfrm>
            <a:custGeom>
              <a:avLst/>
              <a:gdLst>
                <a:gd name="T0" fmla="*/ 0 w 1"/>
                <a:gd name="T1" fmla="*/ 0 w 1"/>
                <a:gd name="T2" fmla="*/ 0 w 1"/>
                <a:gd name="T3" fmla="*/ 0 w 1"/>
                <a:gd name="T4" fmla="*/ 0 w 1"/>
              </a:gdLst>
              <a:ahLst/>
              <a:cxnLst>
                <a:cxn ang="0">
                  <a:pos x="T0" y="0"/>
                </a:cxn>
                <a:cxn ang="0">
                  <a:pos x="T1" y="0"/>
                </a:cxn>
                <a:cxn ang="0">
                  <a:pos x="T2" y="0"/>
                </a:cxn>
                <a:cxn ang="0">
                  <a:pos x="T3" y="0"/>
                </a:cxn>
                <a:cxn ang="0">
                  <a:pos x="T4" y="0"/>
                </a:cxn>
              </a:cxnLst>
              <a:rect l="0" t="0" r="r" b="b"/>
              <a:pathLst>
                <a:path w="1">
                  <a:moveTo>
                    <a:pt x="0" y="0"/>
                  </a:moveTo>
                  <a:cubicBezTo>
                    <a:pt x="1" y="0"/>
                    <a:pt x="1" y="0"/>
                    <a:pt x="0" y="0"/>
                  </a:cubicBezTo>
                  <a:cubicBezTo>
                    <a:pt x="0" y="0"/>
                    <a:pt x="0" y="0"/>
                    <a:pt x="0" y="0"/>
                  </a:cubicBezTo>
                  <a:cubicBezTo>
                    <a:pt x="0" y="0"/>
                    <a:pt x="0" y="0"/>
                    <a:pt x="0" y="0"/>
                  </a:cubicBezTo>
                  <a:cubicBezTo>
                    <a:pt x="0" y="0"/>
                    <a:pt x="0" y="0"/>
                    <a:pt x="0"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5" name="Freeform 176"/>
            <p:cNvSpPr>
              <a:spLocks/>
            </p:cNvSpPr>
            <p:nvPr/>
          </p:nvSpPr>
          <p:spPr bwMode="auto">
            <a:xfrm>
              <a:off x="313" y="2602"/>
              <a:ext cx="15" cy="13"/>
            </a:xfrm>
            <a:custGeom>
              <a:avLst/>
              <a:gdLst>
                <a:gd name="T0" fmla="*/ 8 w 9"/>
                <a:gd name="T1" fmla="*/ 0 h 8"/>
                <a:gd name="T2" fmla="*/ 7 w 9"/>
                <a:gd name="T3" fmla="*/ 0 h 8"/>
                <a:gd name="T4" fmla="*/ 7 w 9"/>
                <a:gd name="T5" fmla="*/ 1 h 8"/>
                <a:gd name="T6" fmla="*/ 7 w 9"/>
                <a:gd name="T7" fmla="*/ 1 h 8"/>
                <a:gd name="T8" fmla="*/ 6 w 9"/>
                <a:gd name="T9" fmla="*/ 2 h 8"/>
                <a:gd name="T10" fmla="*/ 6 w 9"/>
                <a:gd name="T11" fmla="*/ 3 h 8"/>
                <a:gd name="T12" fmla="*/ 5 w 9"/>
                <a:gd name="T13" fmla="*/ 4 h 8"/>
                <a:gd name="T14" fmla="*/ 5 w 9"/>
                <a:gd name="T15" fmla="*/ 4 h 8"/>
                <a:gd name="T16" fmla="*/ 4 w 9"/>
                <a:gd name="T17" fmla="*/ 5 h 8"/>
                <a:gd name="T18" fmla="*/ 4 w 9"/>
                <a:gd name="T19" fmla="*/ 7 h 8"/>
                <a:gd name="T20" fmla="*/ 2 w 9"/>
                <a:gd name="T21" fmla="*/ 8 h 8"/>
                <a:gd name="T22" fmla="*/ 1 w 9"/>
                <a:gd name="T23" fmla="*/ 8 h 8"/>
                <a:gd name="T24" fmla="*/ 3 w 9"/>
                <a:gd name="T25" fmla="*/ 8 h 8"/>
                <a:gd name="T26" fmla="*/ 4 w 9"/>
                <a:gd name="T27" fmla="*/ 8 h 8"/>
                <a:gd name="T28" fmla="*/ 5 w 9"/>
                <a:gd name="T29" fmla="*/ 7 h 8"/>
                <a:gd name="T30" fmla="*/ 7 w 9"/>
                <a:gd name="T31" fmla="*/ 6 h 8"/>
                <a:gd name="T32" fmla="*/ 8 w 9"/>
                <a:gd name="T33" fmla="*/ 6 h 8"/>
                <a:gd name="T34" fmla="*/ 8 w 9"/>
                <a:gd name="T35" fmla="*/ 5 h 8"/>
                <a:gd name="T36" fmla="*/ 9 w 9"/>
                <a:gd name="T37" fmla="*/ 4 h 8"/>
                <a:gd name="T38" fmla="*/ 9 w 9"/>
                <a:gd name="T39" fmla="*/ 3 h 8"/>
                <a:gd name="T40" fmla="*/ 9 w 9"/>
                <a:gd name="T41" fmla="*/ 3 h 8"/>
                <a:gd name="T42" fmla="*/ 9 w 9"/>
                <a:gd name="T43" fmla="*/ 1 h 8"/>
                <a:gd name="T44" fmla="*/ 9 w 9"/>
                <a:gd name="T45" fmla="*/ 0 h 8"/>
                <a:gd name="T46" fmla="*/ 8 w 9"/>
                <a:gd name="T4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 h="8">
                  <a:moveTo>
                    <a:pt x="8" y="0"/>
                  </a:moveTo>
                  <a:cubicBezTo>
                    <a:pt x="7" y="0"/>
                    <a:pt x="6" y="0"/>
                    <a:pt x="7" y="0"/>
                  </a:cubicBezTo>
                  <a:cubicBezTo>
                    <a:pt x="7" y="1"/>
                    <a:pt x="7" y="1"/>
                    <a:pt x="7" y="1"/>
                  </a:cubicBezTo>
                  <a:cubicBezTo>
                    <a:pt x="7" y="1"/>
                    <a:pt x="6" y="1"/>
                    <a:pt x="7" y="1"/>
                  </a:cubicBezTo>
                  <a:cubicBezTo>
                    <a:pt x="7" y="2"/>
                    <a:pt x="6" y="2"/>
                    <a:pt x="6" y="2"/>
                  </a:cubicBezTo>
                  <a:cubicBezTo>
                    <a:pt x="6" y="2"/>
                    <a:pt x="6" y="3"/>
                    <a:pt x="6" y="3"/>
                  </a:cubicBezTo>
                  <a:cubicBezTo>
                    <a:pt x="5" y="3"/>
                    <a:pt x="5" y="3"/>
                    <a:pt x="5" y="4"/>
                  </a:cubicBezTo>
                  <a:cubicBezTo>
                    <a:pt x="5" y="4"/>
                    <a:pt x="5" y="4"/>
                    <a:pt x="5" y="4"/>
                  </a:cubicBezTo>
                  <a:cubicBezTo>
                    <a:pt x="5" y="5"/>
                    <a:pt x="4" y="5"/>
                    <a:pt x="4" y="5"/>
                  </a:cubicBezTo>
                  <a:cubicBezTo>
                    <a:pt x="4" y="6"/>
                    <a:pt x="5" y="6"/>
                    <a:pt x="4" y="7"/>
                  </a:cubicBezTo>
                  <a:cubicBezTo>
                    <a:pt x="3" y="7"/>
                    <a:pt x="2" y="8"/>
                    <a:pt x="2" y="8"/>
                  </a:cubicBezTo>
                  <a:cubicBezTo>
                    <a:pt x="1" y="8"/>
                    <a:pt x="0" y="8"/>
                    <a:pt x="1" y="8"/>
                  </a:cubicBezTo>
                  <a:cubicBezTo>
                    <a:pt x="2" y="8"/>
                    <a:pt x="2" y="8"/>
                    <a:pt x="3" y="8"/>
                  </a:cubicBezTo>
                  <a:cubicBezTo>
                    <a:pt x="3" y="8"/>
                    <a:pt x="3" y="8"/>
                    <a:pt x="4" y="8"/>
                  </a:cubicBezTo>
                  <a:cubicBezTo>
                    <a:pt x="4" y="7"/>
                    <a:pt x="5" y="7"/>
                    <a:pt x="5" y="7"/>
                  </a:cubicBezTo>
                  <a:cubicBezTo>
                    <a:pt x="6" y="7"/>
                    <a:pt x="6" y="7"/>
                    <a:pt x="7" y="6"/>
                  </a:cubicBezTo>
                  <a:cubicBezTo>
                    <a:pt x="7" y="6"/>
                    <a:pt x="7" y="6"/>
                    <a:pt x="8" y="6"/>
                  </a:cubicBezTo>
                  <a:cubicBezTo>
                    <a:pt x="8" y="6"/>
                    <a:pt x="8" y="6"/>
                    <a:pt x="8" y="5"/>
                  </a:cubicBezTo>
                  <a:cubicBezTo>
                    <a:pt x="9" y="4"/>
                    <a:pt x="9" y="4"/>
                    <a:pt x="9" y="4"/>
                  </a:cubicBezTo>
                  <a:cubicBezTo>
                    <a:pt x="9" y="4"/>
                    <a:pt x="9" y="4"/>
                    <a:pt x="9" y="3"/>
                  </a:cubicBezTo>
                  <a:cubicBezTo>
                    <a:pt x="9" y="3"/>
                    <a:pt x="9" y="3"/>
                    <a:pt x="9" y="3"/>
                  </a:cubicBezTo>
                  <a:cubicBezTo>
                    <a:pt x="9" y="3"/>
                    <a:pt x="9" y="2"/>
                    <a:pt x="9" y="1"/>
                  </a:cubicBezTo>
                  <a:cubicBezTo>
                    <a:pt x="9" y="0"/>
                    <a:pt x="9" y="0"/>
                    <a:pt x="9" y="0"/>
                  </a:cubicBezTo>
                  <a:cubicBezTo>
                    <a:pt x="9" y="0"/>
                    <a:pt x="8" y="0"/>
                    <a:pt x="8"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6" name="Freeform 177"/>
            <p:cNvSpPr>
              <a:spLocks/>
            </p:cNvSpPr>
            <p:nvPr/>
          </p:nvSpPr>
          <p:spPr bwMode="auto">
            <a:xfrm>
              <a:off x="328" y="2600"/>
              <a:ext cx="2" cy="2"/>
            </a:xfrm>
            <a:custGeom>
              <a:avLst/>
              <a:gdLst>
                <a:gd name="T0" fmla="*/ 0 w 1"/>
                <a:gd name="T1" fmla="*/ 0 h 1"/>
                <a:gd name="T2" fmla="*/ 0 w 1"/>
                <a:gd name="T3" fmla="*/ 1 h 1"/>
                <a:gd name="T4" fmla="*/ 0 w 1"/>
                <a:gd name="T5" fmla="*/ 1 h 1"/>
                <a:gd name="T6" fmla="*/ 0 w 1"/>
                <a:gd name="T7" fmla="*/ 0 h 1"/>
              </a:gdLst>
              <a:ahLst/>
              <a:cxnLst>
                <a:cxn ang="0">
                  <a:pos x="T0" y="T1"/>
                </a:cxn>
                <a:cxn ang="0">
                  <a:pos x="T2" y="T3"/>
                </a:cxn>
                <a:cxn ang="0">
                  <a:pos x="T4" y="T5"/>
                </a:cxn>
                <a:cxn ang="0">
                  <a:pos x="T6" y="T7"/>
                </a:cxn>
              </a:cxnLst>
              <a:rect l="0" t="0" r="r" b="b"/>
              <a:pathLst>
                <a:path w="1" h="1">
                  <a:moveTo>
                    <a:pt x="0" y="0"/>
                  </a:moveTo>
                  <a:cubicBezTo>
                    <a:pt x="0" y="1"/>
                    <a:pt x="1" y="1"/>
                    <a:pt x="0" y="1"/>
                  </a:cubicBezTo>
                  <a:cubicBezTo>
                    <a:pt x="0" y="1"/>
                    <a:pt x="0" y="1"/>
                    <a:pt x="0" y="1"/>
                  </a:cubicBezTo>
                  <a:cubicBezTo>
                    <a:pt x="0" y="1"/>
                    <a:pt x="0" y="0"/>
                    <a:pt x="0"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7" name="Freeform 178"/>
            <p:cNvSpPr>
              <a:spLocks/>
            </p:cNvSpPr>
            <p:nvPr/>
          </p:nvSpPr>
          <p:spPr bwMode="auto">
            <a:xfrm>
              <a:off x="327" y="2591"/>
              <a:ext cx="10" cy="9"/>
            </a:xfrm>
            <a:custGeom>
              <a:avLst/>
              <a:gdLst>
                <a:gd name="T0" fmla="*/ 3 w 6"/>
                <a:gd name="T1" fmla="*/ 1 h 5"/>
                <a:gd name="T2" fmla="*/ 2 w 6"/>
                <a:gd name="T3" fmla="*/ 2 h 5"/>
                <a:gd name="T4" fmla="*/ 1 w 6"/>
                <a:gd name="T5" fmla="*/ 3 h 5"/>
                <a:gd name="T6" fmla="*/ 1 w 6"/>
                <a:gd name="T7" fmla="*/ 3 h 5"/>
                <a:gd name="T8" fmla="*/ 1 w 6"/>
                <a:gd name="T9" fmla="*/ 4 h 5"/>
                <a:gd name="T10" fmla="*/ 1 w 6"/>
                <a:gd name="T11" fmla="*/ 4 h 5"/>
                <a:gd name="T12" fmla="*/ 2 w 6"/>
                <a:gd name="T13" fmla="*/ 5 h 5"/>
                <a:gd name="T14" fmla="*/ 2 w 6"/>
                <a:gd name="T15" fmla="*/ 4 h 5"/>
                <a:gd name="T16" fmla="*/ 3 w 6"/>
                <a:gd name="T17" fmla="*/ 4 h 5"/>
                <a:gd name="T18" fmla="*/ 4 w 6"/>
                <a:gd name="T19" fmla="*/ 3 h 5"/>
                <a:gd name="T20" fmla="*/ 5 w 6"/>
                <a:gd name="T21" fmla="*/ 3 h 5"/>
                <a:gd name="T22" fmla="*/ 6 w 6"/>
                <a:gd name="T23" fmla="*/ 2 h 5"/>
                <a:gd name="T24" fmla="*/ 6 w 6"/>
                <a:gd name="T25" fmla="*/ 1 h 5"/>
                <a:gd name="T26" fmla="*/ 6 w 6"/>
                <a:gd name="T27" fmla="*/ 1 h 5"/>
                <a:gd name="T28" fmla="*/ 6 w 6"/>
                <a:gd name="T29" fmla="*/ 0 h 5"/>
                <a:gd name="T30" fmla="*/ 6 w 6"/>
                <a:gd name="T31" fmla="*/ 0 h 5"/>
                <a:gd name="T32" fmla="*/ 5 w 6"/>
                <a:gd name="T33" fmla="*/ 0 h 5"/>
                <a:gd name="T34" fmla="*/ 5 w 6"/>
                <a:gd name="T35" fmla="*/ 1 h 5"/>
                <a:gd name="T36" fmla="*/ 4 w 6"/>
                <a:gd name="T37" fmla="*/ 1 h 5"/>
                <a:gd name="T38" fmla="*/ 4 w 6"/>
                <a:gd name="T39" fmla="*/ 1 h 5"/>
                <a:gd name="T40" fmla="*/ 3 w 6"/>
                <a:gd name="T41" fmla="*/ 1 h 5"/>
                <a:gd name="T42" fmla="*/ 3 w 6"/>
                <a:gd name="T43" fmla="*/ 1 h 5"/>
                <a:gd name="T44" fmla="*/ 3 w 6"/>
                <a:gd name="T45"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 h="5">
                  <a:moveTo>
                    <a:pt x="3" y="1"/>
                  </a:moveTo>
                  <a:cubicBezTo>
                    <a:pt x="3" y="1"/>
                    <a:pt x="2" y="2"/>
                    <a:pt x="2" y="2"/>
                  </a:cubicBezTo>
                  <a:cubicBezTo>
                    <a:pt x="1" y="2"/>
                    <a:pt x="1" y="2"/>
                    <a:pt x="1" y="3"/>
                  </a:cubicBezTo>
                  <a:cubicBezTo>
                    <a:pt x="1" y="3"/>
                    <a:pt x="1" y="3"/>
                    <a:pt x="1" y="3"/>
                  </a:cubicBezTo>
                  <a:cubicBezTo>
                    <a:pt x="1" y="4"/>
                    <a:pt x="0" y="4"/>
                    <a:pt x="1" y="4"/>
                  </a:cubicBezTo>
                  <a:cubicBezTo>
                    <a:pt x="1" y="4"/>
                    <a:pt x="1" y="4"/>
                    <a:pt x="1" y="4"/>
                  </a:cubicBezTo>
                  <a:cubicBezTo>
                    <a:pt x="2" y="4"/>
                    <a:pt x="2" y="5"/>
                    <a:pt x="2" y="5"/>
                  </a:cubicBezTo>
                  <a:cubicBezTo>
                    <a:pt x="2" y="5"/>
                    <a:pt x="2" y="5"/>
                    <a:pt x="2" y="4"/>
                  </a:cubicBezTo>
                  <a:cubicBezTo>
                    <a:pt x="2" y="4"/>
                    <a:pt x="2" y="4"/>
                    <a:pt x="3" y="4"/>
                  </a:cubicBezTo>
                  <a:cubicBezTo>
                    <a:pt x="3" y="4"/>
                    <a:pt x="4" y="4"/>
                    <a:pt x="4" y="3"/>
                  </a:cubicBezTo>
                  <a:cubicBezTo>
                    <a:pt x="4" y="3"/>
                    <a:pt x="5" y="3"/>
                    <a:pt x="5" y="3"/>
                  </a:cubicBezTo>
                  <a:cubicBezTo>
                    <a:pt x="5" y="3"/>
                    <a:pt x="6" y="2"/>
                    <a:pt x="6" y="2"/>
                  </a:cubicBezTo>
                  <a:cubicBezTo>
                    <a:pt x="6" y="1"/>
                    <a:pt x="6" y="1"/>
                    <a:pt x="6" y="1"/>
                  </a:cubicBezTo>
                  <a:cubicBezTo>
                    <a:pt x="6" y="1"/>
                    <a:pt x="5" y="1"/>
                    <a:pt x="6" y="1"/>
                  </a:cubicBezTo>
                  <a:cubicBezTo>
                    <a:pt x="6" y="1"/>
                    <a:pt x="6" y="0"/>
                    <a:pt x="6" y="0"/>
                  </a:cubicBezTo>
                  <a:cubicBezTo>
                    <a:pt x="6" y="0"/>
                    <a:pt x="6" y="0"/>
                    <a:pt x="6" y="0"/>
                  </a:cubicBezTo>
                  <a:cubicBezTo>
                    <a:pt x="5" y="0"/>
                    <a:pt x="5" y="0"/>
                    <a:pt x="5" y="0"/>
                  </a:cubicBezTo>
                  <a:cubicBezTo>
                    <a:pt x="5" y="1"/>
                    <a:pt x="5" y="1"/>
                    <a:pt x="5" y="1"/>
                  </a:cubicBezTo>
                  <a:cubicBezTo>
                    <a:pt x="4" y="1"/>
                    <a:pt x="4" y="1"/>
                    <a:pt x="4" y="1"/>
                  </a:cubicBezTo>
                  <a:cubicBezTo>
                    <a:pt x="4" y="1"/>
                    <a:pt x="4" y="1"/>
                    <a:pt x="4" y="1"/>
                  </a:cubicBezTo>
                  <a:cubicBezTo>
                    <a:pt x="4" y="1"/>
                    <a:pt x="4" y="1"/>
                    <a:pt x="3" y="1"/>
                  </a:cubicBezTo>
                  <a:cubicBezTo>
                    <a:pt x="3" y="1"/>
                    <a:pt x="3" y="1"/>
                    <a:pt x="3" y="1"/>
                  </a:cubicBezTo>
                  <a:cubicBezTo>
                    <a:pt x="3" y="1"/>
                    <a:pt x="3" y="1"/>
                    <a:pt x="3" y="1"/>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8" name="Freeform 179"/>
            <p:cNvSpPr>
              <a:spLocks/>
            </p:cNvSpPr>
            <p:nvPr/>
          </p:nvSpPr>
          <p:spPr bwMode="auto">
            <a:xfrm>
              <a:off x="333" y="2590"/>
              <a:ext cx="4" cy="1"/>
            </a:xfrm>
            <a:custGeom>
              <a:avLst/>
              <a:gdLst>
                <a:gd name="T0" fmla="*/ 1 w 2"/>
                <a:gd name="T1" fmla="*/ 0 h 1"/>
                <a:gd name="T2" fmla="*/ 1 w 2"/>
                <a:gd name="T3" fmla="*/ 1 h 1"/>
                <a:gd name="T4" fmla="*/ 1 w 2"/>
                <a:gd name="T5" fmla="*/ 1 h 1"/>
                <a:gd name="T6" fmla="*/ 1 w 2"/>
                <a:gd name="T7" fmla="*/ 0 h 1"/>
                <a:gd name="T8" fmla="*/ 2 w 2"/>
                <a:gd name="T9" fmla="*/ 0 h 1"/>
                <a:gd name="T10" fmla="*/ 1 w 2"/>
                <a:gd name="T11" fmla="*/ 0 h 1"/>
                <a:gd name="T12" fmla="*/ 1 w 2"/>
                <a:gd name="T13" fmla="*/ 0 h 1"/>
              </a:gdLst>
              <a:ahLst/>
              <a:cxnLst>
                <a:cxn ang="0">
                  <a:pos x="T0" y="T1"/>
                </a:cxn>
                <a:cxn ang="0">
                  <a:pos x="T2" y="T3"/>
                </a:cxn>
                <a:cxn ang="0">
                  <a:pos x="T4" y="T5"/>
                </a:cxn>
                <a:cxn ang="0">
                  <a:pos x="T6" y="T7"/>
                </a:cxn>
                <a:cxn ang="0">
                  <a:pos x="T8" y="T9"/>
                </a:cxn>
                <a:cxn ang="0">
                  <a:pos x="T10" y="T11"/>
                </a:cxn>
                <a:cxn ang="0">
                  <a:pos x="T12" y="T13"/>
                </a:cxn>
              </a:cxnLst>
              <a:rect l="0" t="0" r="r" b="b"/>
              <a:pathLst>
                <a:path w="2" h="1">
                  <a:moveTo>
                    <a:pt x="1" y="0"/>
                  </a:moveTo>
                  <a:cubicBezTo>
                    <a:pt x="1" y="0"/>
                    <a:pt x="1" y="0"/>
                    <a:pt x="1" y="1"/>
                  </a:cubicBezTo>
                  <a:cubicBezTo>
                    <a:pt x="0" y="1"/>
                    <a:pt x="1" y="1"/>
                    <a:pt x="1" y="1"/>
                  </a:cubicBezTo>
                  <a:cubicBezTo>
                    <a:pt x="1" y="1"/>
                    <a:pt x="1" y="1"/>
                    <a:pt x="1" y="0"/>
                  </a:cubicBezTo>
                  <a:cubicBezTo>
                    <a:pt x="1" y="0"/>
                    <a:pt x="2" y="0"/>
                    <a:pt x="2" y="0"/>
                  </a:cubicBezTo>
                  <a:cubicBezTo>
                    <a:pt x="1" y="0"/>
                    <a:pt x="1" y="0"/>
                    <a:pt x="1" y="0"/>
                  </a:cubicBezTo>
                  <a:cubicBezTo>
                    <a:pt x="1" y="0"/>
                    <a:pt x="1" y="0"/>
                    <a:pt x="1"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9" name="Freeform 180"/>
            <p:cNvSpPr>
              <a:spLocks/>
            </p:cNvSpPr>
            <p:nvPr/>
          </p:nvSpPr>
          <p:spPr bwMode="auto">
            <a:xfrm>
              <a:off x="335" y="2590"/>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90" name="Freeform 181"/>
            <p:cNvSpPr>
              <a:spLocks/>
            </p:cNvSpPr>
            <p:nvPr/>
          </p:nvSpPr>
          <p:spPr bwMode="auto">
            <a:xfrm>
              <a:off x="335" y="2586"/>
              <a:ext cx="0" cy="2"/>
            </a:xfrm>
            <a:custGeom>
              <a:avLst/>
              <a:gdLst>
                <a:gd name="T0" fmla="*/ 1 h 1"/>
                <a:gd name="T1" fmla="*/ 0 h 1"/>
                <a:gd name="T2" fmla="*/ 0 h 1"/>
                <a:gd name="T3" fmla="*/ 1 h 1"/>
              </a:gdLst>
              <a:ahLst/>
              <a:cxnLst>
                <a:cxn ang="0">
                  <a:pos x="0" y="T0"/>
                </a:cxn>
                <a:cxn ang="0">
                  <a:pos x="0" y="T1"/>
                </a:cxn>
                <a:cxn ang="0">
                  <a:pos x="0" y="T2"/>
                </a:cxn>
                <a:cxn ang="0">
                  <a:pos x="0" y="T3"/>
                </a:cxn>
              </a:cxnLst>
              <a:rect l="0" t="0" r="r" b="b"/>
              <a:pathLst>
                <a:path h="1">
                  <a:moveTo>
                    <a:pt x="0" y="1"/>
                  </a:moveTo>
                  <a:cubicBezTo>
                    <a:pt x="0" y="1"/>
                    <a:pt x="0" y="1"/>
                    <a:pt x="0" y="0"/>
                  </a:cubicBezTo>
                  <a:cubicBezTo>
                    <a:pt x="0" y="0"/>
                    <a:pt x="0" y="0"/>
                    <a:pt x="0" y="0"/>
                  </a:cubicBezTo>
                  <a:lnTo>
                    <a:pt x="0" y="1"/>
                  </a:ln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grpSp>
      <p:pic>
        <p:nvPicPr>
          <p:cNvPr id="4" name="Picture 2" descr="C:\Users\oettli_bj\Pictures\Logos\2011_unfccc.png"/>
          <p:cNvPicPr>
            <a:picLocks noChangeAspect="1" noChangeArrowheads="1"/>
          </p:cNvPicPr>
          <p:nvPr/>
        </p:nvPicPr>
        <p:blipFill rotWithShape="1">
          <a:blip r:embed="rId3">
            <a:extLst>
              <a:ext uri="{28A0092B-C50C-407E-A947-70E740481C1C}">
                <a14:useLocalDpi xmlns:a14="http://schemas.microsoft.com/office/drawing/2010/main" val="0"/>
              </a:ext>
            </a:extLst>
          </a:blip>
          <a:srcRect l="14161" t="13882" r="57637" b="11664"/>
          <a:stretch/>
        </p:blipFill>
        <p:spPr bwMode="auto">
          <a:xfrm>
            <a:off x="585882" y="4195856"/>
            <a:ext cx="864977" cy="67162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image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0141" y="1986787"/>
            <a:ext cx="1306336" cy="606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a:xfrm>
            <a:off x="754613" y="1254951"/>
            <a:ext cx="7775575" cy="619125"/>
          </a:xfrm>
        </p:spPr>
        <p:txBody>
          <a:bodyPr/>
          <a:lstStyle/>
          <a:p>
            <a:pPr algn="ctr" eaLnBrk="1" hangingPunct="1"/>
            <a:r>
              <a:rPr lang="fr-FR" altLang="de-DE" b="1" dirty="0"/>
              <a:t>Projets régionaux et globaux</a:t>
            </a:r>
          </a:p>
        </p:txBody>
      </p:sp>
      <p:sp>
        <p:nvSpPr>
          <p:cNvPr id="3" name="Fußzeilenplatzhalter 2"/>
          <p:cNvSpPr>
            <a:spLocks noGrp="1"/>
          </p:cNvSpPr>
          <p:nvPr>
            <p:ph type="ftr" sz="quarter" idx="10"/>
          </p:nvPr>
        </p:nvSpPr>
        <p:spPr>
          <a:xfrm>
            <a:off x="2843760" y="6611937"/>
            <a:ext cx="3419475" cy="246063"/>
          </a:xfrm>
        </p:spPr>
        <p:txBody>
          <a:bodyPr/>
          <a:lstStyle/>
          <a:p>
            <a:pPr>
              <a:defRPr/>
            </a:pPr>
            <a:r>
              <a:rPr lang="de-DE"/>
              <a:t>La GIZ au Bénin</a:t>
            </a:r>
            <a:endParaRPr lang="de-DE" dirty="0"/>
          </a:p>
        </p:txBody>
      </p:sp>
      <p:sp>
        <p:nvSpPr>
          <p:cNvPr id="17412" name="Datumsplatzhalter 3"/>
          <p:cNvSpPr>
            <a:spLocks noGrp="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endParaRPr lang="de-DE" altLang="de-DE" sz="1000" b="0" dirty="0">
              <a:solidFill>
                <a:srgbClr val="6E6452"/>
              </a:solidFill>
              <a:latin typeface="Arial Narrow" pitchFamily="34" charset="0"/>
            </a:endParaRPr>
          </a:p>
        </p:txBody>
      </p:sp>
      <p:sp>
        <p:nvSpPr>
          <p:cNvPr id="17413" name="Inhaltsplatzhalter 4"/>
          <p:cNvSpPr>
            <a:spLocks noGrp="1"/>
          </p:cNvSpPr>
          <p:nvPr>
            <p:ph idx="1"/>
          </p:nvPr>
        </p:nvSpPr>
        <p:spPr>
          <a:xfrm>
            <a:off x="1481666" y="1933459"/>
            <a:ext cx="6984219" cy="4131455"/>
          </a:xfrm>
        </p:spPr>
        <p:txBody>
          <a:bodyPr/>
          <a:lstStyle/>
          <a:p>
            <a:pPr marL="285750" indent="-285750">
              <a:buFont typeface="Wingdings" pitchFamily="2" charset="2"/>
              <a:buChar char="§"/>
            </a:pPr>
            <a:r>
              <a:rPr lang="fr-FR" b="1" dirty="0"/>
              <a:t>Promotion d’un Marché d’Electricité Respectueux du Climat dans la Région CEDEAO</a:t>
            </a:r>
            <a:r>
              <a:rPr lang="de-DE" b="1" dirty="0"/>
              <a:t> </a:t>
            </a:r>
            <a:r>
              <a:rPr lang="fr-FR" altLang="de-DE" b="1" dirty="0"/>
              <a:t>(</a:t>
            </a:r>
            <a:r>
              <a:rPr lang="fr-FR" altLang="de-DE" b="1" dirty="0" err="1"/>
              <a:t>ProMERC</a:t>
            </a:r>
            <a:r>
              <a:rPr lang="fr-FR" altLang="de-DE" b="1" dirty="0"/>
              <a:t>): </a:t>
            </a:r>
            <a:br>
              <a:rPr lang="fr-FR" altLang="de-DE" b="1" dirty="0"/>
            </a:br>
            <a:r>
              <a:rPr lang="fr-FR" altLang="de-DE" sz="1400" dirty="0">
                <a:solidFill>
                  <a:schemeClr val="tx1"/>
                </a:solidFill>
              </a:rPr>
              <a:t>Promotion d’une interconnexion d’échange d’énergie respectueuse du climat en Afrique de l’Ouest. </a:t>
            </a:r>
          </a:p>
          <a:p>
            <a:pPr marL="285750" indent="-285750">
              <a:buFont typeface="Wingdings" pitchFamily="2" charset="2"/>
              <a:buChar char="§"/>
            </a:pPr>
            <a:r>
              <a:rPr lang="fr-FR" altLang="de-DE" b="1" dirty="0" err="1"/>
              <a:t>Energising</a:t>
            </a:r>
            <a:r>
              <a:rPr lang="fr-FR" altLang="de-DE" b="1" dirty="0"/>
              <a:t> </a:t>
            </a:r>
            <a:r>
              <a:rPr lang="fr-FR" altLang="de-DE" b="1" dirty="0" err="1"/>
              <a:t>Development</a:t>
            </a:r>
            <a:r>
              <a:rPr lang="fr-FR" altLang="de-DE" b="1" dirty="0"/>
              <a:t> (EnDev): </a:t>
            </a:r>
            <a:br>
              <a:rPr lang="fr-FR" altLang="de-DE" b="1" dirty="0"/>
            </a:br>
            <a:r>
              <a:rPr lang="fr-FR" altLang="de-DE" sz="1400" dirty="0">
                <a:solidFill>
                  <a:schemeClr val="tx1"/>
                </a:solidFill>
              </a:rPr>
              <a:t>Programme pour un accès durable aux services énergétiques modernes au profit des populations pauvres. </a:t>
            </a:r>
          </a:p>
          <a:p>
            <a:pPr marL="645750" lvl="1" indent="-285750">
              <a:lnSpc>
                <a:spcPts val="800"/>
              </a:lnSpc>
              <a:buFont typeface="Wingdings" pitchFamily="2" charset="2"/>
              <a:buChar char="§"/>
            </a:pPr>
            <a:r>
              <a:rPr lang="de-DE" sz="1400" dirty="0" err="1">
                <a:solidFill>
                  <a:schemeClr val="tx1"/>
                </a:solidFill>
              </a:rPr>
              <a:t>Composante</a:t>
            </a:r>
            <a:r>
              <a:rPr lang="de-DE" sz="1400" dirty="0">
                <a:solidFill>
                  <a:schemeClr val="tx1"/>
                </a:solidFill>
              </a:rPr>
              <a:t> Foyers </a:t>
            </a:r>
            <a:r>
              <a:rPr lang="de-DE" sz="1400" dirty="0" err="1">
                <a:solidFill>
                  <a:schemeClr val="tx1"/>
                </a:solidFill>
              </a:rPr>
              <a:t>améliorés</a:t>
            </a:r>
            <a:endParaRPr lang="de-DE" sz="1400" dirty="0">
              <a:solidFill>
                <a:schemeClr val="tx1"/>
              </a:solidFill>
            </a:endParaRPr>
          </a:p>
          <a:p>
            <a:pPr marL="645750" lvl="1" indent="-285750">
              <a:lnSpc>
                <a:spcPts val="800"/>
              </a:lnSpc>
              <a:buFont typeface="Wingdings" pitchFamily="2" charset="2"/>
              <a:buChar char="§"/>
            </a:pPr>
            <a:r>
              <a:rPr lang="fr-FR" sz="1400" dirty="0">
                <a:solidFill>
                  <a:schemeClr val="tx1"/>
                </a:solidFill>
              </a:rPr>
              <a:t>Composante Promotion du Marché des Biens Photovoltaïques</a:t>
            </a:r>
          </a:p>
          <a:p>
            <a:pPr marL="645750" lvl="1" indent="-285750">
              <a:lnSpc>
                <a:spcPts val="800"/>
              </a:lnSpc>
              <a:buFont typeface="Wingdings" pitchFamily="2" charset="2"/>
              <a:buChar char="§"/>
            </a:pPr>
            <a:r>
              <a:rPr lang="de-DE" sz="1400" dirty="0" err="1">
                <a:solidFill>
                  <a:schemeClr val="tx1"/>
                </a:solidFill>
              </a:rPr>
              <a:t>Densification</a:t>
            </a:r>
            <a:r>
              <a:rPr lang="de-DE" sz="1400" dirty="0">
                <a:solidFill>
                  <a:schemeClr val="tx1"/>
                </a:solidFill>
              </a:rPr>
              <a:t> </a:t>
            </a:r>
            <a:r>
              <a:rPr lang="de-DE" sz="1400" dirty="0" err="1">
                <a:solidFill>
                  <a:schemeClr val="tx1"/>
                </a:solidFill>
              </a:rPr>
              <a:t>Photovoltaïques</a:t>
            </a:r>
            <a:r>
              <a:rPr lang="de-DE" sz="1400" dirty="0">
                <a:solidFill>
                  <a:schemeClr val="tx1"/>
                </a:solidFill>
              </a:rPr>
              <a:t> </a:t>
            </a:r>
          </a:p>
          <a:p>
            <a:pPr marL="645750" lvl="1" indent="-285750">
              <a:lnSpc>
                <a:spcPts val="800"/>
              </a:lnSpc>
              <a:buFont typeface="Wingdings" pitchFamily="2" charset="2"/>
              <a:buChar char="§"/>
            </a:pPr>
            <a:endParaRPr lang="fr-FR" altLang="de-DE" sz="1400" dirty="0">
              <a:solidFill>
                <a:schemeClr val="tx1"/>
              </a:solidFill>
            </a:endParaRPr>
          </a:p>
          <a:p>
            <a:pPr marL="285750" indent="-285750">
              <a:buFont typeface="Wingdings" pitchFamily="2" charset="2"/>
              <a:buChar char="§"/>
            </a:pPr>
            <a:r>
              <a:rPr lang="fr-FR" altLang="de-DE" b="1" dirty="0"/>
              <a:t>Service civile pour la paix (ZFD):</a:t>
            </a:r>
            <a:br>
              <a:rPr lang="fr-FR" altLang="de-DE" b="1" dirty="0"/>
            </a:br>
            <a:r>
              <a:rPr lang="fr-FR" altLang="de-DE" sz="1400" dirty="0">
                <a:solidFill>
                  <a:schemeClr val="tx1"/>
                </a:solidFill>
                <a:ea typeface="+mn-ea"/>
                <a:cs typeface="+mn-cs"/>
              </a:rPr>
              <a:t>Prévention et transformation de crises dans le contexte de la transhumance transfrontalière Niger – Burkina Faso – Bénin </a:t>
            </a:r>
          </a:p>
          <a:p>
            <a:pPr marL="285750" indent="-285750">
              <a:buFont typeface="Wingdings" pitchFamily="2" charset="2"/>
              <a:buChar char="§"/>
            </a:pPr>
            <a:r>
              <a:rPr lang="fr-FR" b="1" dirty="0"/>
              <a:t>Renforcement des Compétences régionales en matière de Décentralisation en Afrique de l’Ouest</a:t>
            </a:r>
            <a:endParaRPr lang="fr-FR" altLang="de-DE" b="1" dirty="0">
              <a:solidFill>
                <a:schemeClr val="tx1"/>
              </a:solidFill>
            </a:endParaRPr>
          </a:p>
          <a:p>
            <a:pPr marL="285750" indent="-285750">
              <a:buFont typeface="Wingdings" pitchFamily="2" charset="2"/>
              <a:buChar char="§"/>
            </a:pPr>
            <a:endParaRPr lang="fr-FR" altLang="de-DE" sz="1400" dirty="0">
              <a:solidFill>
                <a:schemeClr val="tx1"/>
              </a:solidFill>
              <a:ea typeface="+mn-ea"/>
              <a:cs typeface="+mn-cs"/>
            </a:endParaRPr>
          </a:p>
          <a:p>
            <a:pPr marL="285750" indent="-285750">
              <a:buFont typeface="Wingdings" pitchFamily="2" charset="2"/>
              <a:buChar char="§"/>
            </a:pPr>
            <a:endParaRPr lang="fr-FR" altLang="de-DE" sz="1400" dirty="0">
              <a:solidFill>
                <a:schemeClr val="tx1"/>
              </a:solidFill>
            </a:endParaRPr>
          </a:p>
        </p:txBody>
      </p:sp>
      <p:pic>
        <p:nvPicPr>
          <p:cNvPr id="8" name="Image 12"/>
          <p:cNvPicPr>
            <a:picLocks noChangeAspect="1"/>
          </p:cNvPicPr>
          <p:nvPr/>
        </p:nvPicPr>
        <p:blipFill>
          <a:blip r:embed="rId3" cstate="screen">
            <a:lum contrast="6000"/>
            <a:extLst>
              <a:ext uri="{28A0092B-C50C-407E-A947-70E740481C1C}">
                <a14:useLocalDpi xmlns:a14="http://schemas.microsoft.com/office/drawing/2010/main"/>
              </a:ext>
            </a:extLst>
          </a:blip>
          <a:srcRect/>
          <a:stretch>
            <a:fillRect/>
          </a:stretch>
        </p:blipFill>
        <p:spPr bwMode="auto">
          <a:xfrm>
            <a:off x="798509" y="1993817"/>
            <a:ext cx="575895" cy="577577"/>
          </a:xfrm>
          <a:prstGeom prst="rect">
            <a:avLst/>
          </a:prstGeom>
          <a:noFill/>
        </p:spPr>
      </p:pic>
      <p:grpSp>
        <p:nvGrpSpPr>
          <p:cNvPr id="12" name="Group 4"/>
          <p:cNvGrpSpPr>
            <a:grpSpLocks noChangeAspect="1"/>
          </p:cNvGrpSpPr>
          <p:nvPr/>
        </p:nvGrpSpPr>
        <p:grpSpPr bwMode="auto">
          <a:xfrm>
            <a:off x="1475570" y="1183342"/>
            <a:ext cx="638600" cy="559113"/>
            <a:chOff x="97" y="2390"/>
            <a:chExt cx="1414" cy="1238"/>
          </a:xfrm>
        </p:grpSpPr>
        <p:sp>
          <p:nvSpPr>
            <p:cNvPr id="13" name="AutoShape 3"/>
            <p:cNvSpPr>
              <a:spLocks noChangeAspect="1" noChangeArrowheads="1" noTextEdit="1"/>
            </p:cNvSpPr>
            <p:nvPr/>
          </p:nvSpPr>
          <p:spPr bwMode="auto">
            <a:xfrm>
              <a:off x="97" y="2390"/>
              <a:ext cx="1414" cy="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 name="Freeform 5"/>
            <p:cNvSpPr>
              <a:spLocks/>
            </p:cNvSpPr>
            <p:nvPr/>
          </p:nvSpPr>
          <p:spPr bwMode="auto">
            <a:xfrm>
              <a:off x="1312" y="2641"/>
              <a:ext cx="4" cy="9"/>
            </a:xfrm>
            <a:custGeom>
              <a:avLst/>
              <a:gdLst>
                <a:gd name="T0" fmla="*/ 0 w 2"/>
                <a:gd name="T1" fmla="*/ 0 h 5"/>
                <a:gd name="T2" fmla="*/ 0 w 2"/>
                <a:gd name="T3" fmla="*/ 0 h 5"/>
                <a:gd name="T4" fmla="*/ 0 w 2"/>
                <a:gd name="T5" fmla="*/ 0 h 5"/>
                <a:gd name="T6" fmla="*/ 0 w 2"/>
                <a:gd name="T7" fmla="*/ 0 h 5"/>
                <a:gd name="T8" fmla="*/ 0 w 2"/>
                <a:gd name="T9" fmla="*/ 0 h 5"/>
                <a:gd name="T10" fmla="*/ 0 w 2"/>
                <a:gd name="T11" fmla="*/ 0 h 5"/>
                <a:gd name="T12" fmla="*/ 0 w 2"/>
                <a:gd name="T13" fmla="*/ 1 h 5"/>
                <a:gd name="T14" fmla="*/ 0 w 2"/>
                <a:gd name="T15" fmla="*/ 1 h 5"/>
                <a:gd name="T16" fmla="*/ 0 w 2"/>
                <a:gd name="T17" fmla="*/ 2 h 5"/>
                <a:gd name="T18" fmla="*/ 0 w 2"/>
                <a:gd name="T19" fmla="*/ 2 h 5"/>
                <a:gd name="T20" fmla="*/ 0 w 2"/>
                <a:gd name="T21" fmla="*/ 2 h 5"/>
                <a:gd name="T22" fmla="*/ 0 w 2"/>
                <a:gd name="T23" fmla="*/ 2 h 5"/>
                <a:gd name="T24" fmla="*/ 0 w 2"/>
                <a:gd name="T25" fmla="*/ 3 h 5"/>
                <a:gd name="T26" fmla="*/ 0 w 2"/>
                <a:gd name="T27" fmla="*/ 3 h 5"/>
                <a:gd name="T28" fmla="*/ 1 w 2"/>
                <a:gd name="T29" fmla="*/ 3 h 5"/>
                <a:gd name="T30" fmla="*/ 1 w 2"/>
                <a:gd name="T31" fmla="*/ 4 h 5"/>
                <a:gd name="T32" fmla="*/ 1 w 2"/>
                <a:gd name="T33" fmla="*/ 4 h 5"/>
                <a:gd name="T34" fmla="*/ 1 w 2"/>
                <a:gd name="T35" fmla="*/ 4 h 5"/>
                <a:gd name="T36" fmla="*/ 1 w 2"/>
                <a:gd name="T37" fmla="*/ 4 h 5"/>
                <a:gd name="T38" fmla="*/ 1 w 2"/>
                <a:gd name="T39" fmla="*/ 5 h 5"/>
                <a:gd name="T40" fmla="*/ 1 w 2"/>
                <a:gd name="T41" fmla="*/ 4 h 5"/>
                <a:gd name="T42" fmla="*/ 1 w 2"/>
                <a:gd name="T43" fmla="*/ 4 h 5"/>
                <a:gd name="T44" fmla="*/ 2 w 2"/>
                <a:gd name="T45" fmla="*/ 3 h 5"/>
                <a:gd name="T46" fmla="*/ 2 w 2"/>
                <a:gd name="T47" fmla="*/ 3 h 5"/>
                <a:gd name="T48" fmla="*/ 2 w 2"/>
                <a:gd name="T49" fmla="*/ 2 h 5"/>
                <a:gd name="T50" fmla="*/ 2 w 2"/>
                <a:gd name="T51" fmla="*/ 2 h 5"/>
                <a:gd name="T52" fmla="*/ 2 w 2"/>
                <a:gd name="T53" fmla="*/ 2 h 5"/>
                <a:gd name="T54" fmla="*/ 2 w 2"/>
                <a:gd name="T55" fmla="*/ 2 h 5"/>
                <a:gd name="T56" fmla="*/ 2 w 2"/>
                <a:gd name="T57" fmla="*/ 2 h 5"/>
                <a:gd name="T58" fmla="*/ 2 w 2"/>
                <a:gd name="T59" fmla="*/ 1 h 5"/>
                <a:gd name="T60" fmla="*/ 2 w 2"/>
                <a:gd name="T61" fmla="*/ 1 h 5"/>
                <a:gd name="T62" fmla="*/ 2 w 2"/>
                <a:gd name="T63" fmla="*/ 1 h 5"/>
                <a:gd name="T64" fmla="*/ 2 w 2"/>
                <a:gd name="T65" fmla="*/ 1 h 5"/>
                <a:gd name="T66" fmla="*/ 1 w 2"/>
                <a:gd name="T67" fmla="*/ 1 h 5"/>
                <a:gd name="T68" fmla="*/ 1 w 2"/>
                <a:gd name="T69" fmla="*/ 1 h 5"/>
                <a:gd name="T70" fmla="*/ 1 w 2"/>
                <a:gd name="T71" fmla="*/ 1 h 5"/>
                <a:gd name="T72" fmla="*/ 1 w 2"/>
                <a:gd name="T73" fmla="*/ 0 h 5"/>
                <a:gd name="T74" fmla="*/ 1 w 2"/>
                <a:gd name="T75" fmla="*/ 0 h 5"/>
                <a:gd name="T76" fmla="*/ 1 w 2"/>
                <a:gd name="T77" fmla="*/ 0 h 5"/>
                <a:gd name="T78" fmla="*/ 2 w 2"/>
                <a:gd name="T79" fmla="*/ 0 h 5"/>
                <a:gd name="T80" fmla="*/ 2 w 2"/>
                <a:gd name="T81" fmla="*/ 0 h 5"/>
                <a:gd name="T82" fmla="*/ 1 w 2"/>
                <a:gd name="T83" fmla="*/ 0 h 5"/>
                <a:gd name="T84" fmla="*/ 1 w 2"/>
                <a:gd name="T85" fmla="*/ 0 h 5"/>
                <a:gd name="T86" fmla="*/ 1 w 2"/>
                <a:gd name="T87" fmla="*/ 0 h 5"/>
                <a:gd name="T88" fmla="*/ 1 w 2"/>
                <a:gd name="T89" fmla="*/ 0 h 5"/>
                <a:gd name="T90" fmla="*/ 1 w 2"/>
                <a:gd name="T91" fmla="*/ 0 h 5"/>
                <a:gd name="T92" fmla="*/ 0 w 2"/>
                <a:gd name="T9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 h="5">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2"/>
                  </a:cubicBezTo>
                  <a:cubicBezTo>
                    <a:pt x="0" y="2"/>
                    <a:pt x="0" y="2"/>
                    <a:pt x="0" y="2"/>
                  </a:cubicBezTo>
                  <a:cubicBezTo>
                    <a:pt x="0" y="2"/>
                    <a:pt x="0" y="2"/>
                    <a:pt x="0" y="2"/>
                  </a:cubicBezTo>
                  <a:cubicBezTo>
                    <a:pt x="0" y="2"/>
                    <a:pt x="0" y="2"/>
                    <a:pt x="0" y="2"/>
                  </a:cubicBezTo>
                  <a:cubicBezTo>
                    <a:pt x="0" y="2"/>
                    <a:pt x="0" y="2"/>
                    <a:pt x="0" y="3"/>
                  </a:cubicBezTo>
                  <a:cubicBezTo>
                    <a:pt x="0" y="3"/>
                    <a:pt x="0" y="3"/>
                    <a:pt x="0" y="3"/>
                  </a:cubicBezTo>
                  <a:cubicBezTo>
                    <a:pt x="0" y="3"/>
                    <a:pt x="0" y="3"/>
                    <a:pt x="1" y="3"/>
                  </a:cubicBezTo>
                  <a:cubicBezTo>
                    <a:pt x="1" y="4"/>
                    <a:pt x="1" y="4"/>
                    <a:pt x="1" y="4"/>
                  </a:cubicBezTo>
                  <a:cubicBezTo>
                    <a:pt x="1" y="4"/>
                    <a:pt x="1" y="4"/>
                    <a:pt x="1" y="4"/>
                  </a:cubicBezTo>
                  <a:cubicBezTo>
                    <a:pt x="1" y="4"/>
                    <a:pt x="1" y="4"/>
                    <a:pt x="1" y="4"/>
                  </a:cubicBezTo>
                  <a:cubicBezTo>
                    <a:pt x="1" y="4"/>
                    <a:pt x="1" y="4"/>
                    <a:pt x="1" y="4"/>
                  </a:cubicBezTo>
                  <a:cubicBezTo>
                    <a:pt x="1" y="5"/>
                    <a:pt x="1" y="5"/>
                    <a:pt x="1" y="5"/>
                  </a:cubicBezTo>
                  <a:cubicBezTo>
                    <a:pt x="1" y="5"/>
                    <a:pt x="1" y="5"/>
                    <a:pt x="1" y="4"/>
                  </a:cubicBezTo>
                  <a:cubicBezTo>
                    <a:pt x="1" y="4"/>
                    <a:pt x="2" y="4"/>
                    <a:pt x="1" y="4"/>
                  </a:cubicBezTo>
                  <a:cubicBezTo>
                    <a:pt x="1" y="4"/>
                    <a:pt x="1" y="3"/>
                    <a:pt x="2" y="3"/>
                  </a:cubicBezTo>
                  <a:cubicBezTo>
                    <a:pt x="2" y="3"/>
                    <a:pt x="2" y="3"/>
                    <a:pt x="2" y="3"/>
                  </a:cubicBezTo>
                  <a:cubicBezTo>
                    <a:pt x="2" y="3"/>
                    <a:pt x="2" y="3"/>
                    <a:pt x="2" y="2"/>
                  </a:cubicBezTo>
                  <a:cubicBezTo>
                    <a:pt x="2" y="2"/>
                    <a:pt x="2" y="2"/>
                    <a:pt x="2" y="2"/>
                  </a:cubicBezTo>
                  <a:cubicBezTo>
                    <a:pt x="2" y="2"/>
                    <a:pt x="2" y="2"/>
                    <a:pt x="2" y="2"/>
                  </a:cubicBezTo>
                  <a:cubicBezTo>
                    <a:pt x="2" y="2"/>
                    <a:pt x="2" y="2"/>
                    <a:pt x="2" y="2"/>
                  </a:cubicBezTo>
                  <a:cubicBezTo>
                    <a:pt x="2" y="2"/>
                    <a:pt x="2" y="2"/>
                    <a:pt x="2" y="2"/>
                  </a:cubicBezTo>
                  <a:cubicBezTo>
                    <a:pt x="2" y="2"/>
                    <a:pt x="2" y="2"/>
                    <a:pt x="2" y="1"/>
                  </a:cubicBezTo>
                  <a:cubicBezTo>
                    <a:pt x="2" y="1"/>
                    <a:pt x="2" y="1"/>
                    <a:pt x="2" y="1"/>
                  </a:cubicBezTo>
                  <a:cubicBezTo>
                    <a:pt x="2" y="1"/>
                    <a:pt x="2" y="1"/>
                    <a:pt x="2" y="1"/>
                  </a:cubicBezTo>
                  <a:cubicBezTo>
                    <a:pt x="2" y="1"/>
                    <a:pt x="2" y="1"/>
                    <a:pt x="2"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 name="Freeform 6"/>
            <p:cNvSpPr>
              <a:spLocks/>
            </p:cNvSpPr>
            <p:nvPr/>
          </p:nvSpPr>
          <p:spPr bwMode="auto">
            <a:xfrm>
              <a:off x="1310" y="2643"/>
              <a:ext cx="2" cy="0"/>
            </a:xfrm>
            <a:custGeom>
              <a:avLst/>
              <a:gdLst>
                <a:gd name="T0" fmla="*/ 0 w 1"/>
                <a:gd name="T1" fmla="*/ 0 w 1"/>
                <a:gd name="T2" fmla="*/ 0 w 1"/>
                <a:gd name="T3" fmla="*/ 0 w 1"/>
                <a:gd name="T4" fmla="*/ 0 w 1"/>
                <a:gd name="T5" fmla="*/ 1 w 1"/>
                <a:gd name="T6" fmla="*/ 1 w 1"/>
                <a:gd name="T7" fmla="*/ 1 w 1"/>
                <a:gd name="T8" fmla="*/ 1 w 1"/>
                <a:gd name="T9" fmla="*/ 1 w 1"/>
                <a:gd name="T10" fmla="*/ 0 w 1"/>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Lst>
              <a:rect l="0" t="0" r="r" b="b"/>
              <a:pathLst>
                <a:path w="1">
                  <a:moveTo>
                    <a:pt x="0" y="0"/>
                  </a:moveTo>
                  <a:cubicBezTo>
                    <a:pt x="0" y="0"/>
                    <a:pt x="0" y="0"/>
                    <a:pt x="0" y="0"/>
                  </a:cubicBezTo>
                  <a:cubicBezTo>
                    <a:pt x="0" y="0"/>
                    <a:pt x="0" y="0"/>
                    <a:pt x="0" y="0"/>
                  </a:cubicBezTo>
                  <a:cubicBezTo>
                    <a:pt x="0"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 name="Freeform 7"/>
            <p:cNvSpPr>
              <a:spLocks/>
            </p:cNvSpPr>
            <p:nvPr/>
          </p:nvSpPr>
          <p:spPr bwMode="auto">
            <a:xfrm>
              <a:off x="1310" y="2641"/>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 name="Freeform 8"/>
            <p:cNvSpPr>
              <a:spLocks/>
            </p:cNvSpPr>
            <p:nvPr/>
          </p:nvSpPr>
          <p:spPr bwMode="auto">
            <a:xfrm>
              <a:off x="1310" y="2641"/>
              <a:ext cx="2" cy="0"/>
            </a:xfrm>
            <a:custGeom>
              <a:avLst/>
              <a:gdLst>
                <a:gd name="T0" fmla="*/ 0 w 1"/>
                <a:gd name="T1" fmla="*/ 1 w 1"/>
                <a:gd name="T2" fmla="*/ 0 w 1"/>
                <a:gd name="T3" fmla="*/ 0 w 1"/>
              </a:gdLst>
              <a:ahLst/>
              <a:cxnLst>
                <a:cxn ang="0">
                  <a:pos x="T0" y="0"/>
                </a:cxn>
                <a:cxn ang="0">
                  <a:pos x="T1" y="0"/>
                </a:cxn>
                <a:cxn ang="0">
                  <a:pos x="T2" y="0"/>
                </a:cxn>
                <a:cxn ang="0">
                  <a:pos x="T3" y="0"/>
                </a:cxn>
              </a:cxnLst>
              <a:rect l="0" t="0" r="r" b="b"/>
              <a:pathLst>
                <a:path w="1">
                  <a:moveTo>
                    <a:pt x="0" y="0"/>
                  </a:moveTo>
                  <a:cubicBezTo>
                    <a:pt x="1" y="0"/>
                    <a:pt x="1" y="0"/>
                    <a:pt x="1" y="0"/>
                  </a:cubicBezTo>
                  <a:cubicBezTo>
                    <a:pt x="1" y="0"/>
                    <a:pt x="1" y="0"/>
                    <a:pt x="0" y="0"/>
                  </a:cubicBezTo>
                  <a:cubicBezTo>
                    <a:pt x="0"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 name="Freeform 9"/>
            <p:cNvSpPr>
              <a:spLocks/>
            </p:cNvSpPr>
            <p:nvPr/>
          </p:nvSpPr>
          <p:spPr bwMode="auto">
            <a:xfrm>
              <a:off x="1310" y="264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 name="Freeform 10"/>
            <p:cNvSpPr>
              <a:spLocks/>
            </p:cNvSpPr>
            <p:nvPr/>
          </p:nvSpPr>
          <p:spPr bwMode="auto">
            <a:xfrm>
              <a:off x="1314" y="2639"/>
              <a:ext cx="2" cy="2"/>
            </a:xfrm>
            <a:custGeom>
              <a:avLst/>
              <a:gdLst>
                <a:gd name="T0" fmla="*/ 1 w 1"/>
                <a:gd name="T1" fmla="*/ 0 h 1"/>
                <a:gd name="T2" fmla="*/ 1 w 1"/>
                <a:gd name="T3" fmla="*/ 0 h 1"/>
                <a:gd name="T4" fmla="*/ 0 w 1"/>
                <a:gd name="T5" fmla="*/ 1 h 1"/>
                <a:gd name="T6" fmla="*/ 0 w 1"/>
                <a:gd name="T7" fmla="*/ 1 h 1"/>
                <a:gd name="T8" fmla="*/ 1 w 1"/>
                <a:gd name="T9" fmla="*/ 1 h 1"/>
                <a:gd name="T10" fmla="*/ 1 w 1"/>
                <a:gd name="T11" fmla="*/ 0 h 1"/>
                <a:gd name="T12" fmla="*/ 1 w 1"/>
                <a:gd name="T13" fmla="*/ 1 h 1"/>
                <a:gd name="T14" fmla="*/ 1 w 1"/>
                <a:gd name="T15" fmla="*/ 1 h 1"/>
                <a:gd name="T16" fmla="*/ 1 w 1"/>
                <a:gd name="T17" fmla="*/ 1 h 1"/>
                <a:gd name="T18" fmla="*/ 1 w 1"/>
                <a:gd name="T19" fmla="*/ 1 h 1"/>
                <a:gd name="T20" fmla="*/ 1 w 1"/>
                <a:gd name="T21" fmla="*/ 1 h 1"/>
                <a:gd name="T22" fmla="*/ 1 w 1"/>
                <a:gd name="T23" fmla="*/ 1 h 1"/>
                <a:gd name="T24" fmla="*/ 1 w 1"/>
                <a:gd name="T25" fmla="*/ 0 h 1"/>
                <a:gd name="T26" fmla="*/ 1 w 1"/>
                <a:gd name="T27" fmla="*/ 0 h 1"/>
                <a:gd name="T28" fmla="*/ 1 w 1"/>
                <a:gd name="T29"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 h="1">
                  <a:moveTo>
                    <a:pt x="1" y="0"/>
                  </a:moveTo>
                  <a:cubicBezTo>
                    <a:pt x="1" y="0"/>
                    <a:pt x="1" y="0"/>
                    <a:pt x="1" y="0"/>
                  </a:cubicBezTo>
                  <a:cubicBezTo>
                    <a:pt x="1" y="0"/>
                    <a:pt x="0" y="0"/>
                    <a:pt x="0" y="1"/>
                  </a:cubicBezTo>
                  <a:cubicBezTo>
                    <a:pt x="0" y="1"/>
                    <a:pt x="0" y="1"/>
                    <a:pt x="0" y="1"/>
                  </a:cubicBezTo>
                  <a:cubicBezTo>
                    <a:pt x="1" y="1"/>
                    <a:pt x="1" y="1"/>
                    <a:pt x="1" y="1"/>
                  </a:cubicBezTo>
                  <a:cubicBezTo>
                    <a:pt x="1" y="1"/>
                    <a:pt x="1" y="0"/>
                    <a:pt x="1" y="0"/>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 name="Freeform 11"/>
            <p:cNvSpPr>
              <a:spLocks/>
            </p:cNvSpPr>
            <p:nvPr/>
          </p:nvSpPr>
          <p:spPr bwMode="auto">
            <a:xfrm>
              <a:off x="1314" y="2641"/>
              <a:ext cx="2" cy="2"/>
            </a:xfrm>
            <a:custGeom>
              <a:avLst/>
              <a:gdLst>
                <a:gd name="T0" fmla="*/ 1 w 1"/>
                <a:gd name="T1" fmla="*/ 0 h 1"/>
                <a:gd name="T2" fmla="*/ 1 w 1"/>
                <a:gd name="T3" fmla="*/ 1 h 1"/>
                <a:gd name="T4" fmla="*/ 1 w 1"/>
                <a:gd name="T5" fmla="*/ 1 h 1"/>
                <a:gd name="T6" fmla="*/ 1 w 1"/>
                <a:gd name="T7" fmla="*/ 1 h 1"/>
                <a:gd name="T8" fmla="*/ 1 w 1"/>
                <a:gd name="T9" fmla="*/ 1 h 1"/>
                <a:gd name="T10" fmla="*/ 1 w 1"/>
                <a:gd name="T11" fmla="*/ 1 h 1"/>
                <a:gd name="T12" fmla="*/ 1 w 1"/>
                <a:gd name="T13" fmla="*/ 1 h 1"/>
                <a:gd name="T14" fmla="*/ 1 w 1"/>
                <a:gd name="T15" fmla="*/ 1 h 1"/>
                <a:gd name="T16" fmla="*/ 1 w 1"/>
                <a:gd name="T17" fmla="*/ 1 h 1"/>
                <a:gd name="T18" fmla="*/ 1 w 1"/>
                <a:gd name="T19" fmla="*/ 1 h 1"/>
                <a:gd name="T20" fmla="*/ 1 w 1"/>
                <a:gd name="T21" fmla="*/ 1 h 1"/>
                <a:gd name="T22" fmla="*/ 1 w 1"/>
                <a:gd name="T23" fmla="*/ 1 h 1"/>
                <a:gd name="T24" fmla="*/ 1 w 1"/>
                <a:gd name="T25" fmla="*/ 1 h 1"/>
                <a:gd name="T26" fmla="*/ 1 w 1"/>
                <a:gd name="T27" fmla="*/ 1 h 1"/>
                <a:gd name="T28" fmla="*/ 1 w 1"/>
                <a:gd name="T29" fmla="*/ 1 h 1"/>
                <a:gd name="T30" fmla="*/ 0 w 1"/>
                <a:gd name="T31" fmla="*/ 1 h 1"/>
                <a:gd name="T32" fmla="*/ 0 w 1"/>
                <a:gd name="T33" fmla="*/ 1 h 1"/>
                <a:gd name="T34" fmla="*/ 1 w 1"/>
                <a:gd name="T35"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 h="1">
                  <a:moveTo>
                    <a:pt x="1" y="0"/>
                  </a:moveTo>
                  <a:cubicBezTo>
                    <a:pt x="1" y="0"/>
                    <a:pt x="1"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0" y="1"/>
                    <a:pt x="0" y="1"/>
                  </a:cubicBezTo>
                  <a:cubicBezTo>
                    <a:pt x="0" y="1"/>
                    <a:pt x="0" y="1"/>
                    <a:pt x="0" y="1"/>
                  </a:cubicBezTo>
                  <a:cubicBezTo>
                    <a:pt x="1" y="0"/>
                    <a:pt x="1" y="0"/>
                    <a:pt x="1"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 name="Freeform 12"/>
            <p:cNvSpPr>
              <a:spLocks/>
            </p:cNvSpPr>
            <p:nvPr/>
          </p:nvSpPr>
          <p:spPr bwMode="auto">
            <a:xfrm>
              <a:off x="1314" y="2641"/>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 name="Oval 13"/>
            <p:cNvSpPr>
              <a:spLocks noChangeArrowheads="1"/>
            </p:cNvSpPr>
            <p:nvPr/>
          </p:nvSpPr>
          <p:spPr bwMode="auto">
            <a:xfrm>
              <a:off x="1316" y="2641"/>
              <a:ext cx="1" cy="1"/>
            </a:xfrm>
            <a:prstGeom prst="ellipse">
              <a:avLst/>
            </a:pr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3" name="Oval 14"/>
            <p:cNvSpPr>
              <a:spLocks noChangeArrowheads="1"/>
            </p:cNvSpPr>
            <p:nvPr/>
          </p:nvSpPr>
          <p:spPr bwMode="auto">
            <a:xfrm>
              <a:off x="1316" y="2641"/>
              <a:ext cx="1" cy="1"/>
            </a:xfrm>
            <a:prstGeom prst="ellipse">
              <a:avLst/>
            </a:pr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 name="Freeform 15"/>
            <p:cNvSpPr>
              <a:spLocks/>
            </p:cNvSpPr>
            <p:nvPr/>
          </p:nvSpPr>
          <p:spPr bwMode="auto">
            <a:xfrm>
              <a:off x="340" y="2394"/>
              <a:ext cx="1171" cy="472"/>
            </a:xfrm>
            <a:custGeom>
              <a:avLst/>
              <a:gdLst>
                <a:gd name="T0" fmla="*/ 1142 w 1171"/>
                <a:gd name="T1" fmla="*/ 156 h 472"/>
                <a:gd name="T2" fmla="*/ 1140 w 1171"/>
                <a:gd name="T3" fmla="*/ 73 h 472"/>
                <a:gd name="T4" fmla="*/ 1065 w 1171"/>
                <a:gd name="T5" fmla="*/ 32 h 472"/>
                <a:gd name="T6" fmla="*/ 996 w 1171"/>
                <a:gd name="T7" fmla="*/ 63 h 472"/>
                <a:gd name="T8" fmla="*/ 940 w 1171"/>
                <a:gd name="T9" fmla="*/ 20 h 472"/>
                <a:gd name="T10" fmla="*/ 878 w 1171"/>
                <a:gd name="T11" fmla="*/ 8 h 472"/>
                <a:gd name="T12" fmla="*/ 850 w 1171"/>
                <a:gd name="T13" fmla="*/ 51 h 472"/>
                <a:gd name="T14" fmla="*/ 802 w 1171"/>
                <a:gd name="T15" fmla="*/ 61 h 472"/>
                <a:gd name="T16" fmla="*/ 765 w 1171"/>
                <a:gd name="T17" fmla="*/ 58 h 472"/>
                <a:gd name="T18" fmla="*/ 756 w 1171"/>
                <a:gd name="T19" fmla="*/ 75 h 472"/>
                <a:gd name="T20" fmla="*/ 748 w 1171"/>
                <a:gd name="T21" fmla="*/ 106 h 472"/>
                <a:gd name="T22" fmla="*/ 705 w 1171"/>
                <a:gd name="T23" fmla="*/ 165 h 472"/>
                <a:gd name="T24" fmla="*/ 674 w 1171"/>
                <a:gd name="T25" fmla="*/ 159 h 472"/>
                <a:gd name="T26" fmla="*/ 611 w 1171"/>
                <a:gd name="T27" fmla="*/ 159 h 472"/>
                <a:gd name="T28" fmla="*/ 551 w 1171"/>
                <a:gd name="T29" fmla="*/ 141 h 472"/>
                <a:gd name="T30" fmla="*/ 506 w 1171"/>
                <a:gd name="T31" fmla="*/ 166 h 472"/>
                <a:gd name="T32" fmla="*/ 400 w 1171"/>
                <a:gd name="T33" fmla="*/ 132 h 472"/>
                <a:gd name="T34" fmla="*/ 360 w 1171"/>
                <a:gd name="T35" fmla="*/ 118 h 472"/>
                <a:gd name="T36" fmla="*/ 369 w 1171"/>
                <a:gd name="T37" fmla="*/ 82 h 472"/>
                <a:gd name="T38" fmla="*/ 364 w 1171"/>
                <a:gd name="T39" fmla="*/ 58 h 472"/>
                <a:gd name="T40" fmla="*/ 326 w 1171"/>
                <a:gd name="T41" fmla="*/ 56 h 472"/>
                <a:gd name="T42" fmla="*/ 276 w 1171"/>
                <a:gd name="T43" fmla="*/ 58 h 472"/>
                <a:gd name="T44" fmla="*/ 199 w 1171"/>
                <a:gd name="T45" fmla="*/ 79 h 472"/>
                <a:gd name="T46" fmla="*/ 141 w 1171"/>
                <a:gd name="T47" fmla="*/ 89 h 472"/>
                <a:gd name="T48" fmla="*/ 60 w 1171"/>
                <a:gd name="T49" fmla="*/ 142 h 472"/>
                <a:gd name="T50" fmla="*/ 23 w 1171"/>
                <a:gd name="T51" fmla="*/ 216 h 472"/>
                <a:gd name="T52" fmla="*/ 221 w 1171"/>
                <a:gd name="T53" fmla="*/ 342 h 472"/>
                <a:gd name="T54" fmla="*/ 244 w 1171"/>
                <a:gd name="T55" fmla="*/ 354 h 472"/>
                <a:gd name="T56" fmla="*/ 247 w 1171"/>
                <a:gd name="T57" fmla="*/ 366 h 472"/>
                <a:gd name="T58" fmla="*/ 566 w 1171"/>
                <a:gd name="T59" fmla="*/ 362 h 472"/>
                <a:gd name="T60" fmla="*/ 715 w 1171"/>
                <a:gd name="T61" fmla="*/ 325 h 472"/>
                <a:gd name="T62" fmla="*/ 748 w 1171"/>
                <a:gd name="T63" fmla="*/ 288 h 472"/>
                <a:gd name="T64" fmla="*/ 696 w 1171"/>
                <a:gd name="T65" fmla="*/ 189 h 472"/>
                <a:gd name="T66" fmla="*/ 727 w 1171"/>
                <a:gd name="T67" fmla="*/ 221 h 472"/>
                <a:gd name="T68" fmla="*/ 739 w 1171"/>
                <a:gd name="T69" fmla="*/ 220 h 472"/>
                <a:gd name="T70" fmla="*/ 770 w 1171"/>
                <a:gd name="T71" fmla="*/ 276 h 472"/>
                <a:gd name="T72" fmla="*/ 797 w 1171"/>
                <a:gd name="T73" fmla="*/ 321 h 472"/>
                <a:gd name="T74" fmla="*/ 840 w 1171"/>
                <a:gd name="T75" fmla="*/ 388 h 472"/>
                <a:gd name="T76" fmla="*/ 854 w 1171"/>
                <a:gd name="T77" fmla="*/ 423 h 472"/>
                <a:gd name="T78" fmla="*/ 868 w 1171"/>
                <a:gd name="T79" fmla="*/ 471 h 472"/>
                <a:gd name="T80" fmla="*/ 929 w 1171"/>
                <a:gd name="T81" fmla="*/ 455 h 472"/>
                <a:gd name="T82" fmla="*/ 1001 w 1171"/>
                <a:gd name="T83" fmla="*/ 424 h 472"/>
                <a:gd name="T84" fmla="*/ 1060 w 1171"/>
                <a:gd name="T85" fmla="*/ 388 h 472"/>
                <a:gd name="T86" fmla="*/ 1085 w 1171"/>
                <a:gd name="T87" fmla="*/ 366 h 472"/>
                <a:gd name="T88" fmla="*/ 1109 w 1171"/>
                <a:gd name="T89" fmla="*/ 331 h 472"/>
                <a:gd name="T90" fmla="*/ 1096 w 1171"/>
                <a:gd name="T91" fmla="*/ 294 h 472"/>
                <a:gd name="T92" fmla="*/ 1060 w 1171"/>
                <a:gd name="T93" fmla="*/ 259 h 472"/>
                <a:gd name="T94" fmla="*/ 1049 w 1171"/>
                <a:gd name="T95" fmla="*/ 264 h 472"/>
                <a:gd name="T96" fmla="*/ 1037 w 1171"/>
                <a:gd name="T97" fmla="*/ 278 h 472"/>
                <a:gd name="T98" fmla="*/ 1020 w 1171"/>
                <a:gd name="T99" fmla="*/ 287 h 472"/>
                <a:gd name="T100" fmla="*/ 991 w 1171"/>
                <a:gd name="T101" fmla="*/ 283 h 472"/>
                <a:gd name="T102" fmla="*/ 989 w 1171"/>
                <a:gd name="T103" fmla="*/ 266 h 472"/>
                <a:gd name="T104" fmla="*/ 981 w 1171"/>
                <a:gd name="T105" fmla="*/ 261 h 472"/>
                <a:gd name="T106" fmla="*/ 977 w 1171"/>
                <a:gd name="T107" fmla="*/ 273 h 472"/>
                <a:gd name="T108" fmla="*/ 958 w 1171"/>
                <a:gd name="T109" fmla="*/ 235 h 472"/>
                <a:gd name="T110" fmla="*/ 938 w 1171"/>
                <a:gd name="T111" fmla="*/ 197 h 472"/>
                <a:gd name="T112" fmla="*/ 938 w 1171"/>
                <a:gd name="T113" fmla="*/ 184 h 472"/>
                <a:gd name="T114" fmla="*/ 953 w 1171"/>
                <a:gd name="T115" fmla="*/ 177 h 472"/>
                <a:gd name="T116" fmla="*/ 974 w 1171"/>
                <a:gd name="T117" fmla="*/ 192 h 472"/>
                <a:gd name="T118" fmla="*/ 1020 w 1171"/>
                <a:gd name="T119" fmla="*/ 240 h 472"/>
                <a:gd name="T120" fmla="*/ 1073 w 1171"/>
                <a:gd name="T121" fmla="*/ 239 h 472"/>
                <a:gd name="T122" fmla="*/ 1156 w 1171"/>
                <a:gd name="T123" fmla="*/ 247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71" h="472">
                  <a:moveTo>
                    <a:pt x="1171" y="235"/>
                  </a:moveTo>
                  <a:lnTo>
                    <a:pt x="1169" y="233"/>
                  </a:lnTo>
                  <a:lnTo>
                    <a:pt x="1164" y="232"/>
                  </a:lnTo>
                  <a:lnTo>
                    <a:pt x="1162" y="216"/>
                  </a:lnTo>
                  <a:lnTo>
                    <a:pt x="1161" y="214"/>
                  </a:lnTo>
                  <a:lnTo>
                    <a:pt x="1154" y="213"/>
                  </a:lnTo>
                  <a:lnTo>
                    <a:pt x="1145" y="208"/>
                  </a:lnTo>
                  <a:lnTo>
                    <a:pt x="1140" y="196"/>
                  </a:lnTo>
                  <a:lnTo>
                    <a:pt x="1133" y="189"/>
                  </a:lnTo>
                  <a:lnTo>
                    <a:pt x="1147" y="168"/>
                  </a:lnTo>
                  <a:lnTo>
                    <a:pt x="1147" y="165"/>
                  </a:lnTo>
                  <a:lnTo>
                    <a:pt x="1145" y="159"/>
                  </a:lnTo>
                  <a:lnTo>
                    <a:pt x="1142" y="156"/>
                  </a:lnTo>
                  <a:lnTo>
                    <a:pt x="1135" y="156"/>
                  </a:lnTo>
                  <a:lnTo>
                    <a:pt x="1132" y="153"/>
                  </a:lnTo>
                  <a:lnTo>
                    <a:pt x="1132" y="139"/>
                  </a:lnTo>
                  <a:lnTo>
                    <a:pt x="1130" y="130"/>
                  </a:lnTo>
                  <a:lnTo>
                    <a:pt x="1133" y="122"/>
                  </a:lnTo>
                  <a:lnTo>
                    <a:pt x="1132" y="118"/>
                  </a:lnTo>
                  <a:lnTo>
                    <a:pt x="1128" y="116"/>
                  </a:lnTo>
                  <a:lnTo>
                    <a:pt x="1128" y="108"/>
                  </a:lnTo>
                  <a:lnTo>
                    <a:pt x="1135" y="106"/>
                  </a:lnTo>
                  <a:lnTo>
                    <a:pt x="1135" y="101"/>
                  </a:lnTo>
                  <a:lnTo>
                    <a:pt x="1138" y="96"/>
                  </a:lnTo>
                  <a:lnTo>
                    <a:pt x="1140" y="77"/>
                  </a:lnTo>
                  <a:lnTo>
                    <a:pt x="1140" y="73"/>
                  </a:lnTo>
                  <a:lnTo>
                    <a:pt x="1140" y="63"/>
                  </a:lnTo>
                  <a:lnTo>
                    <a:pt x="1138" y="63"/>
                  </a:lnTo>
                  <a:lnTo>
                    <a:pt x="1132" y="63"/>
                  </a:lnTo>
                  <a:lnTo>
                    <a:pt x="1113" y="51"/>
                  </a:lnTo>
                  <a:lnTo>
                    <a:pt x="1113" y="48"/>
                  </a:lnTo>
                  <a:lnTo>
                    <a:pt x="1109" y="44"/>
                  </a:lnTo>
                  <a:lnTo>
                    <a:pt x="1108" y="43"/>
                  </a:lnTo>
                  <a:lnTo>
                    <a:pt x="1102" y="41"/>
                  </a:lnTo>
                  <a:lnTo>
                    <a:pt x="1101" y="43"/>
                  </a:lnTo>
                  <a:lnTo>
                    <a:pt x="1082" y="36"/>
                  </a:lnTo>
                  <a:lnTo>
                    <a:pt x="1077" y="29"/>
                  </a:lnTo>
                  <a:lnTo>
                    <a:pt x="1066" y="29"/>
                  </a:lnTo>
                  <a:lnTo>
                    <a:pt x="1065" y="32"/>
                  </a:lnTo>
                  <a:lnTo>
                    <a:pt x="1063" y="34"/>
                  </a:lnTo>
                  <a:lnTo>
                    <a:pt x="1061" y="34"/>
                  </a:lnTo>
                  <a:lnTo>
                    <a:pt x="1058" y="32"/>
                  </a:lnTo>
                  <a:lnTo>
                    <a:pt x="1049" y="34"/>
                  </a:lnTo>
                  <a:lnTo>
                    <a:pt x="1036" y="44"/>
                  </a:lnTo>
                  <a:lnTo>
                    <a:pt x="1027" y="46"/>
                  </a:lnTo>
                  <a:lnTo>
                    <a:pt x="1029" y="51"/>
                  </a:lnTo>
                  <a:lnTo>
                    <a:pt x="1030" y="56"/>
                  </a:lnTo>
                  <a:lnTo>
                    <a:pt x="1024" y="58"/>
                  </a:lnTo>
                  <a:lnTo>
                    <a:pt x="1018" y="58"/>
                  </a:lnTo>
                  <a:lnTo>
                    <a:pt x="1022" y="56"/>
                  </a:lnTo>
                  <a:lnTo>
                    <a:pt x="1024" y="56"/>
                  </a:lnTo>
                  <a:lnTo>
                    <a:pt x="996" y="63"/>
                  </a:lnTo>
                  <a:lnTo>
                    <a:pt x="982" y="60"/>
                  </a:lnTo>
                  <a:lnTo>
                    <a:pt x="974" y="53"/>
                  </a:lnTo>
                  <a:lnTo>
                    <a:pt x="972" y="49"/>
                  </a:lnTo>
                  <a:lnTo>
                    <a:pt x="970" y="48"/>
                  </a:lnTo>
                  <a:lnTo>
                    <a:pt x="962" y="48"/>
                  </a:lnTo>
                  <a:lnTo>
                    <a:pt x="957" y="46"/>
                  </a:lnTo>
                  <a:lnTo>
                    <a:pt x="953" y="43"/>
                  </a:lnTo>
                  <a:lnTo>
                    <a:pt x="950" y="25"/>
                  </a:lnTo>
                  <a:lnTo>
                    <a:pt x="948" y="25"/>
                  </a:lnTo>
                  <a:lnTo>
                    <a:pt x="945" y="25"/>
                  </a:lnTo>
                  <a:lnTo>
                    <a:pt x="943" y="24"/>
                  </a:lnTo>
                  <a:lnTo>
                    <a:pt x="941" y="22"/>
                  </a:lnTo>
                  <a:lnTo>
                    <a:pt x="940" y="20"/>
                  </a:lnTo>
                  <a:lnTo>
                    <a:pt x="936" y="18"/>
                  </a:lnTo>
                  <a:lnTo>
                    <a:pt x="936" y="18"/>
                  </a:lnTo>
                  <a:lnTo>
                    <a:pt x="941" y="15"/>
                  </a:lnTo>
                  <a:lnTo>
                    <a:pt x="940" y="10"/>
                  </a:lnTo>
                  <a:lnTo>
                    <a:pt x="940" y="5"/>
                  </a:lnTo>
                  <a:lnTo>
                    <a:pt x="934" y="3"/>
                  </a:lnTo>
                  <a:lnTo>
                    <a:pt x="928" y="5"/>
                  </a:lnTo>
                  <a:lnTo>
                    <a:pt x="921" y="10"/>
                  </a:lnTo>
                  <a:lnTo>
                    <a:pt x="917" y="18"/>
                  </a:lnTo>
                  <a:lnTo>
                    <a:pt x="897" y="17"/>
                  </a:lnTo>
                  <a:lnTo>
                    <a:pt x="885" y="0"/>
                  </a:lnTo>
                  <a:lnTo>
                    <a:pt x="881" y="6"/>
                  </a:lnTo>
                  <a:lnTo>
                    <a:pt x="878" y="8"/>
                  </a:lnTo>
                  <a:lnTo>
                    <a:pt x="880" y="15"/>
                  </a:lnTo>
                  <a:lnTo>
                    <a:pt x="880" y="37"/>
                  </a:lnTo>
                  <a:lnTo>
                    <a:pt x="885" y="41"/>
                  </a:lnTo>
                  <a:lnTo>
                    <a:pt x="886" y="46"/>
                  </a:lnTo>
                  <a:lnTo>
                    <a:pt x="888" y="60"/>
                  </a:lnTo>
                  <a:lnTo>
                    <a:pt x="888" y="49"/>
                  </a:lnTo>
                  <a:lnTo>
                    <a:pt x="885" y="51"/>
                  </a:lnTo>
                  <a:lnTo>
                    <a:pt x="881" y="51"/>
                  </a:lnTo>
                  <a:lnTo>
                    <a:pt x="878" y="48"/>
                  </a:lnTo>
                  <a:lnTo>
                    <a:pt x="866" y="48"/>
                  </a:lnTo>
                  <a:lnTo>
                    <a:pt x="859" y="46"/>
                  </a:lnTo>
                  <a:lnTo>
                    <a:pt x="852" y="51"/>
                  </a:lnTo>
                  <a:lnTo>
                    <a:pt x="850" y="51"/>
                  </a:lnTo>
                  <a:lnTo>
                    <a:pt x="850" y="51"/>
                  </a:lnTo>
                  <a:lnTo>
                    <a:pt x="850" y="49"/>
                  </a:lnTo>
                  <a:lnTo>
                    <a:pt x="849" y="49"/>
                  </a:lnTo>
                  <a:lnTo>
                    <a:pt x="849" y="49"/>
                  </a:lnTo>
                  <a:lnTo>
                    <a:pt x="845" y="51"/>
                  </a:lnTo>
                  <a:lnTo>
                    <a:pt x="840" y="53"/>
                  </a:lnTo>
                  <a:lnTo>
                    <a:pt x="830" y="53"/>
                  </a:lnTo>
                  <a:lnTo>
                    <a:pt x="828" y="53"/>
                  </a:lnTo>
                  <a:lnTo>
                    <a:pt x="821" y="55"/>
                  </a:lnTo>
                  <a:lnTo>
                    <a:pt x="816" y="58"/>
                  </a:lnTo>
                  <a:lnTo>
                    <a:pt x="813" y="58"/>
                  </a:lnTo>
                  <a:lnTo>
                    <a:pt x="811" y="60"/>
                  </a:lnTo>
                  <a:lnTo>
                    <a:pt x="802" y="61"/>
                  </a:lnTo>
                  <a:lnTo>
                    <a:pt x="794" y="60"/>
                  </a:lnTo>
                  <a:lnTo>
                    <a:pt x="790" y="56"/>
                  </a:lnTo>
                  <a:lnTo>
                    <a:pt x="789" y="56"/>
                  </a:lnTo>
                  <a:lnTo>
                    <a:pt x="785" y="56"/>
                  </a:lnTo>
                  <a:lnTo>
                    <a:pt x="777" y="61"/>
                  </a:lnTo>
                  <a:lnTo>
                    <a:pt x="775" y="61"/>
                  </a:lnTo>
                  <a:lnTo>
                    <a:pt x="772" y="61"/>
                  </a:lnTo>
                  <a:lnTo>
                    <a:pt x="768" y="61"/>
                  </a:lnTo>
                  <a:lnTo>
                    <a:pt x="768" y="61"/>
                  </a:lnTo>
                  <a:lnTo>
                    <a:pt x="768" y="60"/>
                  </a:lnTo>
                  <a:lnTo>
                    <a:pt x="768" y="60"/>
                  </a:lnTo>
                  <a:lnTo>
                    <a:pt x="766" y="60"/>
                  </a:lnTo>
                  <a:lnTo>
                    <a:pt x="765" y="58"/>
                  </a:lnTo>
                  <a:lnTo>
                    <a:pt x="763" y="58"/>
                  </a:lnTo>
                  <a:lnTo>
                    <a:pt x="761" y="61"/>
                  </a:lnTo>
                  <a:lnTo>
                    <a:pt x="761" y="61"/>
                  </a:lnTo>
                  <a:lnTo>
                    <a:pt x="761" y="63"/>
                  </a:lnTo>
                  <a:lnTo>
                    <a:pt x="761" y="65"/>
                  </a:lnTo>
                  <a:lnTo>
                    <a:pt x="763" y="68"/>
                  </a:lnTo>
                  <a:lnTo>
                    <a:pt x="763" y="70"/>
                  </a:lnTo>
                  <a:lnTo>
                    <a:pt x="763" y="70"/>
                  </a:lnTo>
                  <a:lnTo>
                    <a:pt x="761" y="70"/>
                  </a:lnTo>
                  <a:lnTo>
                    <a:pt x="758" y="70"/>
                  </a:lnTo>
                  <a:lnTo>
                    <a:pt x="758" y="73"/>
                  </a:lnTo>
                  <a:lnTo>
                    <a:pt x="756" y="75"/>
                  </a:lnTo>
                  <a:lnTo>
                    <a:pt x="756" y="75"/>
                  </a:lnTo>
                  <a:lnTo>
                    <a:pt x="754" y="77"/>
                  </a:lnTo>
                  <a:lnTo>
                    <a:pt x="753" y="77"/>
                  </a:lnTo>
                  <a:lnTo>
                    <a:pt x="753" y="75"/>
                  </a:lnTo>
                  <a:lnTo>
                    <a:pt x="751" y="75"/>
                  </a:lnTo>
                  <a:lnTo>
                    <a:pt x="751" y="79"/>
                  </a:lnTo>
                  <a:lnTo>
                    <a:pt x="749" y="82"/>
                  </a:lnTo>
                  <a:lnTo>
                    <a:pt x="751" y="84"/>
                  </a:lnTo>
                  <a:lnTo>
                    <a:pt x="753" y="87"/>
                  </a:lnTo>
                  <a:lnTo>
                    <a:pt x="753" y="92"/>
                  </a:lnTo>
                  <a:lnTo>
                    <a:pt x="751" y="96"/>
                  </a:lnTo>
                  <a:lnTo>
                    <a:pt x="753" y="99"/>
                  </a:lnTo>
                  <a:lnTo>
                    <a:pt x="753" y="101"/>
                  </a:lnTo>
                  <a:lnTo>
                    <a:pt x="748" y="106"/>
                  </a:lnTo>
                  <a:lnTo>
                    <a:pt x="746" y="113"/>
                  </a:lnTo>
                  <a:lnTo>
                    <a:pt x="744" y="113"/>
                  </a:lnTo>
                  <a:lnTo>
                    <a:pt x="744" y="113"/>
                  </a:lnTo>
                  <a:lnTo>
                    <a:pt x="744" y="115"/>
                  </a:lnTo>
                  <a:lnTo>
                    <a:pt x="737" y="129"/>
                  </a:lnTo>
                  <a:lnTo>
                    <a:pt x="737" y="129"/>
                  </a:lnTo>
                  <a:lnTo>
                    <a:pt x="729" y="154"/>
                  </a:lnTo>
                  <a:lnTo>
                    <a:pt x="727" y="158"/>
                  </a:lnTo>
                  <a:lnTo>
                    <a:pt x="722" y="161"/>
                  </a:lnTo>
                  <a:lnTo>
                    <a:pt x="713" y="166"/>
                  </a:lnTo>
                  <a:lnTo>
                    <a:pt x="708" y="166"/>
                  </a:lnTo>
                  <a:lnTo>
                    <a:pt x="706" y="165"/>
                  </a:lnTo>
                  <a:lnTo>
                    <a:pt x="705" y="165"/>
                  </a:lnTo>
                  <a:lnTo>
                    <a:pt x="705" y="166"/>
                  </a:lnTo>
                  <a:lnTo>
                    <a:pt x="698" y="166"/>
                  </a:lnTo>
                  <a:lnTo>
                    <a:pt x="696" y="163"/>
                  </a:lnTo>
                  <a:lnTo>
                    <a:pt x="693" y="163"/>
                  </a:lnTo>
                  <a:lnTo>
                    <a:pt x="691" y="161"/>
                  </a:lnTo>
                  <a:lnTo>
                    <a:pt x="691" y="159"/>
                  </a:lnTo>
                  <a:lnTo>
                    <a:pt x="689" y="159"/>
                  </a:lnTo>
                  <a:lnTo>
                    <a:pt x="689" y="158"/>
                  </a:lnTo>
                  <a:lnTo>
                    <a:pt x="689" y="158"/>
                  </a:lnTo>
                  <a:lnTo>
                    <a:pt x="686" y="158"/>
                  </a:lnTo>
                  <a:lnTo>
                    <a:pt x="677" y="158"/>
                  </a:lnTo>
                  <a:lnTo>
                    <a:pt x="676" y="158"/>
                  </a:lnTo>
                  <a:lnTo>
                    <a:pt x="674" y="159"/>
                  </a:lnTo>
                  <a:lnTo>
                    <a:pt x="672" y="159"/>
                  </a:lnTo>
                  <a:lnTo>
                    <a:pt x="667" y="161"/>
                  </a:lnTo>
                  <a:lnTo>
                    <a:pt x="667" y="161"/>
                  </a:lnTo>
                  <a:lnTo>
                    <a:pt x="667" y="159"/>
                  </a:lnTo>
                  <a:lnTo>
                    <a:pt x="671" y="158"/>
                  </a:lnTo>
                  <a:lnTo>
                    <a:pt x="671" y="158"/>
                  </a:lnTo>
                  <a:lnTo>
                    <a:pt x="664" y="159"/>
                  </a:lnTo>
                  <a:lnTo>
                    <a:pt x="643" y="170"/>
                  </a:lnTo>
                  <a:lnTo>
                    <a:pt x="636" y="166"/>
                  </a:lnTo>
                  <a:lnTo>
                    <a:pt x="629" y="166"/>
                  </a:lnTo>
                  <a:lnTo>
                    <a:pt x="626" y="165"/>
                  </a:lnTo>
                  <a:lnTo>
                    <a:pt x="619" y="163"/>
                  </a:lnTo>
                  <a:lnTo>
                    <a:pt x="611" y="159"/>
                  </a:lnTo>
                  <a:lnTo>
                    <a:pt x="595" y="156"/>
                  </a:lnTo>
                  <a:lnTo>
                    <a:pt x="587" y="158"/>
                  </a:lnTo>
                  <a:lnTo>
                    <a:pt x="585" y="158"/>
                  </a:lnTo>
                  <a:lnTo>
                    <a:pt x="583" y="156"/>
                  </a:lnTo>
                  <a:lnTo>
                    <a:pt x="583" y="154"/>
                  </a:lnTo>
                  <a:lnTo>
                    <a:pt x="581" y="151"/>
                  </a:lnTo>
                  <a:lnTo>
                    <a:pt x="580" y="151"/>
                  </a:lnTo>
                  <a:lnTo>
                    <a:pt x="556" y="146"/>
                  </a:lnTo>
                  <a:lnTo>
                    <a:pt x="556" y="146"/>
                  </a:lnTo>
                  <a:lnTo>
                    <a:pt x="554" y="146"/>
                  </a:lnTo>
                  <a:lnTo>
                    <a:pt x="551" y="144"/>
                  </a:lnTo>
                  <a:lnTo>
                    <a:pt x="551" y="141"/>
                  </a:lnTo>
                  <a:lnTo>
                    <a:pt x="551" y="141"/>
                  </a:lnTo>
                  <a:lnTo>
                    <a:pt x="552" y="141"/>
                  </a:lnTo>
                  <a:lnTo>
                    <a:pt x="551" y="139"/>
                  </a:lnTo>
                  <a:lnTo>
                    <a:pt x="549" y="137"/>
                  </a:lnTo>
                  <a:lnTo>
                    <a:pt x="547" y="137"/>
                  </a:lnTo>
                  <a:lnTo>
                    <a:pt x="537" y="132"/>
                  </a:lnTo>
                  <a:lnTo>
                    <a:pt x="520" y="135"/>
                  </a:lnTo>
                  <a:lnTo>
                    <a:pt x="504" y="147"/>
                  </a:lnTo>
                  <a:lnTo>
                    <a:pt x="503" y="151"/>
                  </a:lnTo>
                  <a:lnTo>
                    <a:pt x="503" y="156"/>
                  </a:lnTo>
                  <a:lnTo>
                    <a:pt x="504" y="158"/>
                  </a:lnTo>
                  <a:lnTo>
                    <a:pt x="504" y="161"/>
                  </a:lnTo>
                  <a:lnTo>
                    <a:pt x="506" y="165"/>
                  </a:lnTo>
                  <a:lnTo>
                    <a:pt x="506" y="166"/>
                  </a:lnTo>
                  <a:lnTo>
                    <a:pt x="499" y="177"/>
                  </a:lnTo>
                  <a:lnTo>
                    <a:pt x="492" y="180"/>
                  </a:lnTo>
                  <a:lnTo>
                    <a:pt x="489" y="180"/>
                  </a:lnTo>
                  <a:lnTo>
                    <a:pt x="484" y="178"/>
                  </a:lnTo>
                  <a:lnTo>
                    <a:pt x="477" y="171"/>
                  </a:lnTo>
                  <a:lnTo>
                    <a:pt x="441" y="161"/>
                  </a:lnTo>
                  <a:lnTo>
                    <a:pt x="434" y="151"/>
                  </a:lnTo>
                  <a:lnTo>
                    <a:pt x="432" y="144"/>
                  </a:lnTo>
                  <a:lnTo>
                    <a:pt x="431" y="142"/>
                  </a:lnTo>
                  <a:lnTo>
                    <a:pt x="410" y="135"/>
                  </a:lnTo>
                  <a:lnTo>
                    <a:pt x="407" y="135"/>
                  </a:lnTo>
                  <a:lnTo>
                    <a:pt x="403" y="134"/>
                  </a:lnTo>
                  <a:lnTo>
                    <a:pt x="400" y="132"/>
                  </a:lnTo>
                  <a:lnTo>
                    <a:pt x="393" y="134"/>
                  </a:lnTo>
                  <a:lnTo>
                    <a:pt x="388" y="134"/>
                  </a:lnTo>
                  <a:lnTo>
                    <a:pt x="372" y="129"/>
                  </a:lnTo>
                  <a:lnTo>
                    <a:pt x="372" y="127"/>
                  </a:lnTo>
                  <a:lnTo>
                    <a:pt x="371" y="127"/>
                  </a:lnTo>
                  <a:lnTo>
                    <a:pt x="369" y="127"/>
                  </a:lnTo>
                  <a:lnTo>
                    <a:pt x="367" y="127"/>
                  </a:lnTo>
                  <a:lnTo>
                    <a:pt x="367" y="125"/>
                  </a:lnTo>
                  <a:lnTo>
                    <a:pt x="365" y="120"/>
                  </a:lnTo>
                  <a:lnTo>
                    <a:pt x="364" y="120"/>
                  </a:lnTo>
                  <a:lnTo>
                    <a:pt x="362" y="122"/>
                  </a:lnTo>
                  <a:lnTo>
                    <a:pt x="360" y="120"/>
                  </a:lnTo>
                  <a:lnTo>
                    <a:pt x="360" y="118"/>
                  </a:lnTo>
                  <a:lnTo>
                    <a:pt x="359" y="118"/>
                  </a:lnTo>
                  <a:lnTo>
                    <a:pt x="357" y="118"/>
                  </a:lnTo>
                  <a:lnTo>
                    <a:pt x="352" y="116"/>
                  </a:lnTo>
                  <a:lnTo>
                    <a:pt x="352" y="113"/>
                  </a:lnTo>
                  <a:lnTo>
                    <a:pt x="352" y="110"/>
                  </a:lnTo>
                  <a:lnTo>
                    <a:pt x="353" y="111"/>
                  </a:lnTo>
                  <a:lnTo>
                    <a:pt x="355" y="106"/>
                  </a:lnTo>
                  <a:lnTo>
                    <a:pt x="357" y="106"/>
                  </a:lnTo>
                  <a:lnTo>
                    <a:pt x="359" y="104"/>
                  </a:lnTo>
                  <a:lnTo>
                    <a:pt x="360" y="103"/>
                  </a:lnTo>
                  <a:lnTo>
                    <a:pt x="365" y="98"/>
                  </a:lnTo>
                  <a:lnTo>
                    <a:pt x="371" y="89"/>
                  </a:lnTo>
                  <a:lnTo>
                    <a:pt x="369" y="82"/>
                  </a:lnTo>
                  <a:lnTo>
                    <a:pt x="367" y="80"/>
                  </a:lnTo>
                  <a:lnTo>
                    <a:pt x="365" y="79"/>
                  </a:lnTo>
                  <a:lnTo>
                    <a:pt x="364" y="77"/>
                  </a:lnTo>
                  <a:lnTo>
                    <a:pt x="362" y="75"/>
                  </a:lnTo>
                  <a:lnTo>
                    <a:pt x="360" y="72"/>
                  </a:lnTo>
                  <a:lnTo>
                    <a:pt x="362" y="68"/>
                  </a:lnTo>
                  <a:lnTo>
                    <a:pt x="364" y="67"/>
                  </a:lnTo>
                  <a:lnTo>
                    <a:pt x="367" y="65"/>
                  </a:lnTo>
                  <a:lnTo>
                    <a:pt x="371" y="58"/>
                  </a:lnTo>
                  <a:lnTo>
                    <a:pt x="369" y="55"/>
                  </a:lnTo>
                  <a:lnTo>
                    <a:pt x="367" y="55"/>
                  </a:lnTo>
                  <a:lnTo>
                    <a:pt x="365" y="56"/>
                  </a:lnTo>
                  <a:lnTo>
                    <a:pt x="364" y="58"/>
                  </a:lnTo>
                  <a:lnTo>
                    <a:pt x="362" y="60"/>
                  </a:lnTo>
                  <a:lnTo>
                    <a:pt x="360" y="60"/>
                  </a:lnTo>
                  <a:lnTo>
                    <a:pt x="357" y="60"/>
                  </a:lnTo>
                  <a:lnTo>
                    <a:pt x="357" y="56"/>
                  </a:lnTo>
                  <a:lnTo>
                    <a:pt x="355" y="51"/>
                  </a:lnTo>
                  <a:lnTo>
                    <a:pt x="355" y="51"/>
                  </a:lnTo>
                  <a:lnTo>
                    <a:pt x="348" y="49"/>
                  </a:lnTo>
                  <a:lnTo>
                    <a:pt x="341" y="51"/>
                  </a:lnTo>
                  <a:lnTo>
                    <a:pt x="335" y="55"/>
                  </a:lnTo>
                  <a:lnTo>
                    <a:pt x="335" y="56"/>
                  </a:lnTo>
                  <a:lnTo>
                    <a:pt x="333" y="56"/>
                  </a:lnTo>
                  <a:lnTo>
                    <a:pt x="329" y="56"/>
                  </a:lnTo>
                  <a:lnTo>
                    <a:pt x="326" y="56"/>
                  </a:lnTo>
                  <a:lnTo>
                    <a:pt x="324" y="58"/>
                  </a:lnTo>
                  <a:lnTo>
                    <a:pt x="319" y="58"/>
                  </a:lnTo>
                  <a:lnTo>
                    <a:pt x="317" y="56"/>
                  </a:lnTo>
                  <a:lnTo>
                    <a:pt x="312" y="55"/>
                  </a:lnTo>
                  <a:lnTo>
                    <a:pt x="311" y="56"/>
                  </a:lnTo>
                  <a:lnTo>
                    <a:pt x="307" y="56"/>
                  </a:lnTo>
                  <a:lnTo>
                    <a:pt x="305" y="56"/>
                  </a:lnTo>
                  <a:lnTo>
                    <a:pt x="304" y="56"/>
                  </a:lnTo>
                  <a:lnTo>
                    <a:pt x="297" y="53"/>
                  </a:lnTo>
                  <a:lnTo>
                    <a:pt x="295" y="56"/>
                  </a:lnTo>
                  <a:lnTo>
                    <a:pt x="281" y="61"/>
                  </a:lnTo>
                  <a:lnTo>
                    <a:pt x="278" y="60"/>
                  </a:lnTo>
                  <a:lnTo>
                    <a:pt x="276" y="58"/>
                  </a:lnTo>
                  <a:lnTo>
                    <a:pt x="261" y="58"/>
                  </a:lnTo>
                  <a:lnTo>
                    <a:pt x="256" y="60"/>
                  </a:lnTo>
                  <a:lnTo>
                    <a:pt x="254" y="60"/>
                  </a:lnTo>
                  <a:lnTo>
                    <a:pt x="252" y="60"/>
                  </a:lnTo>
                  <a:lnTo>
                    <a:pt x="249" y="60"/>
                  </a:lnTo>
                  <a:lnTo>
                    <a:pt x="247" y="60"/>
                  </a:lnTo>
                  <a:lnTo>
                    <a:pt x="242" y="63"/>
                  </a:lnTo>
                  <a:lnTo>
                    <a:pt x="223" y="63"/>
                  </a:lnTo>
                  <a:lnTo>
                    <a:pt x="213" y="68"/>
                  </a:lnTo>
                  <a:lnTo>
                    <a:pt x="209" y="70"/>
                  </a:lnTo>
                  <a:lnTo>
                    <a:pt x="206" y="72"/>
                  </a:lnTo>
                  <a:lnTo>
                    <a:pt x="201" y="77"/>
                  </a:lnTo>
                  <a:lnTo>
                    <a:pt x="199" y="79"/>
                  </a:lnTo>
                  <a:lnTo>
                    <a:pt x="196" y="77"/>
                  </a:lnTo>
                  <a:lnTo>
                    <a:pt x="192" y="79"/>
                  </a:lnTo>
                  <a:lnTo>
                    <a:pt x="187" y="79"/>
                  </a:lnTo>
                  <a:lnTo>
                    <a:pt x="184" y="80"/>
                  </a:lnTo>
                  <a:lnTo>
                    <a:pt x="180" y="87"/>
                  </a:lnTo>
                  <a:lnTo>
                    <a:pt x="172" y="92"/>
                  </a:lnTo>
                  <a:lnTo>
                    <a:pt x="170" y="92"/>
                  </a:lnTo>
                  <a:lnTo>
                    <a:pt x="165" y="91"/>
                  </a:lnTo>
                  <a:lnTo>
                    <a:pt x="161" y="91"/>
                  </a:lnTo>
                  <a:lnTo>
                    <a:pt x="158" y="91"/>
                  </a:lnTo>
                  <a:lnTo>
                    <a:pt x="155" y="87"/>
                  </a:lnTo>
                  <a:lnTo>
                    <a:pt x="153" y="89"/>
                  </a:lnTo>
                  <a:lnTo>
                    <a:pt x="141" y="89"/>
                  </a:lnTo>
                  <a:lnTo>
                    <a:pt x="134" y="91"/>
                  </a:lnTo>
                  <a:lnTo>
                    <a:pt x="131" y="91"/>
                  </a:lnTo>
                  <a:lnTo>
                    <a:pt x="120" y="82"/>
                  </a:lnTo>
                  <a:lnTo>
                    <a:pt x="119" y="77"/>
                  </a:lnTo>
                  <a:lnTo>
                    <a:pt x="112" y="79"/>
                  </a:lnTo>
                  <a:lnTo>
                    <a:pt x="110" y="80"/>
                  </a:lnTo>
                  <a:lnTo>
                    <a:pt x="103" y="101"/>
                  </a:lnTo>
                  <a:lnTo>
                    <a:pt x="100" y="106"/>
                  </a:lnTo>
                  <a:lnTo>
                    <a:pt x="98" y="110"/>
                  </a:lnTo>
                  <a:lnTo>
                    <a:pt x="95" y="113"/>
                  </a:lnTo>
                  <a:lnTo>
                    <a:pt x="72" y="125"/>
                  </a:lnTo>
                  <a:lnTo>
                    <a:pt x="60" y="139"/>
                  </a:lnTo>
                  <a:lnTo>
                    <a:pt x="60" y="142"/>
                  </a:lnTo>
                  <a:lnTo>
                    <a:pt x="59" y="149"/>
                  </a:lnTo>
                  <a:lnTo>
                    <a:pt x="55" y="151"/>
                  </a:lnTo>
                  <a:lnTo>
                    <a:pt x="55" y="151"/>
                  </a:lnTo>
                  <a:lnTo>
                    <a:pt x="50" y="159"/>
                  </a:lnTo>
                  <a:lnTo>
                    <a:pt x="48" y="173"/>
                  </a:lnTo>
                  <a:lnTo>
                    <a:pt x="52" y="178"/>
                  </a:lnTo>
                  <a:lnTo>
                    <a:pt x="52" y="184"/>
                  </a:lnTo>
                  <a:lnTo>
                    <a:pt x="43" y="197"/>
                  </a:lnTo>
                  <a:lnTo>
                    <a:pt x="41" y="201"/>
                  </a:lnTo>
                  <a:lnTo>
                    <a:pt x="40" y="202"/>
                  </a:lnTo>
                  <a:lnTo>
                    <a:pt x="36" y="204"/>
                  </a:lnTo>
                  <a:lnTo>
                    <a:pt x="31" y="206"/>
                  </a:lnTo>
                  <a:lnTo>
                    <a:pt x="23" y="216"/>
                  </a:lnTo>
                  <a:lnTo>
                    <a:pt x="2" y="221"/>
                  </a:lnTo>
                  <a:lnTo>
                    <a:pt x="0" y="225"/>
                  </a:lnTo>
                  <a:lnTo>
                    <a:pt x="67" y="225"/>
                  </a:lnTo>
                  <a:lnTo>
                    <a:pt x="67" y="225"/>
                  </a:lnTo>
                  <a:lnTo>
                    <a:pt x="67" y="233"/>
                  </a:lnTo>
                  <a:lnTo>
                    <a:pt x="124" y="271"/>
                  </a:lnTo>
                  <a:lnTo>
                    <a:pt x="216" y="335"/>
                  </a:lnTo>
                  <a:lnTo>
                    <a:pt x="216" y="335"/>
                  </a:lnTo>
                  <a:lnTo>
                    <a:pt x="218" y="337"/>
                  </a:lnTo>
                  <a:lnTo>
                    <a:pt x="216" y="338"/>
                  </a:lnTo>
                  <a:lnTo>
                    <a:pt x="216" y="340"/>
                  </a:lnTo>
                  <a:lnTo>
                    <a:pt x="220" y="342"/>
                  </a:lnTo>
                  <a:lnTo>
                    <a:pt x="221" y="342"/>
                  </a:lnTo>
                  <a:lnTo>
                    <a:pt x="225" y="343"/>
                  </a:lnTo>
                  <a:lnTo>
                    <a:pt x="225" y="345"/>
                  </a:lnTo>
                  <a:lnTo>
                    <a:pt x="225" y="347"/>
                  </a:lnTo>
                  <a:lnTo>
                    <a:pt x="228" y="349"/>
                  </a:lnTo>
                  <a:lnTo>
                    <a:pt x="232" y="350"/>
                  </a:lnTo>
                  <a:lnTo>
                    <a:pt x="233" y="349"/>
                  </a:lnTo>
                  <a:lnTo>
                    <a:pt x="235" y="350"/>
                  </a:lnTo>
                  <a:lnTo>
                    <a:pt x="235" y="352"/>
                  </a:lnTo>
                  <a:lnTo>
                    <a:pt x="237" y="352"/>
                  </a:lnTo>
                  <a:lnTo>
                    <a:pt x="240" y="352"/>
                  </a:lnTo>
                  <a:lnTo>
                    <a:pt x="240" y="354"/>
                  </a:lnTo>
                  <a:lnTo>
                    <a:pt x="242" y="354"/>
                  </a:lnTo>
                  <a:lnTo>
                    <a:pt x="244" y="354"/>
                  </a:lnTo>
                  <a:lnTo>
                    <a:pt x="247" y="355"/>
                  </a:lnTo>
                  <a:lnTo>
                    <a:pt x="247" y="355"/>
                  </a:lnTo>
                  <a:lnTo>
                    <a:pt x="249" y="357"/>
                  </a:lnTo>
                  <a:lnTo>
                    <a:pt x="249" y="357"/>
                  </a:lnTo>
                  <a:lnTo>
                    <a:pt x="249" y="359"/>
                  </a:lnTo>
                  <a:lnTo>
                    <a:pt x="249" y="359"/>
                  </a:lnTo>
                  <a:lnTo>
                    <a:pt x="249" y="361"/>
                  </a:lnTo>
                  <a:lnTo>
                    <a:pt x="249" y="361"/>
                  </a:lnTo>
                  <a:lnTo>
                    <a:pt x="249" y="362"/>
                  </a:lnTo>
                  <a:lnTo>
                    <a:pt x="249" y="362"/>
                  </a:lnTo>
                  <a:lnTo>
                    <a:pt x="249" y="364"/>
                  </a:lnTo>
                  <a:lnTo>
                    <a:pt x="249" y="366"/>
                  </a:lnTo>
                  <a:lnTo>
                    <a:pt x="247" y="366"/>
                  </a:lnTo>
                  <a:lnTo>
                    <a:pt x="247" y="368"/>
                  </a:lnTo>
                  <a:lnTo>
                    <a:pt x="251" y="371"/>
                  </a:lnTo>
                  <a:lnTo>
                    <a:pt x="254" y="371"/>
                  </a:lnTo>
                  <a:lnTo>
                    <a:pt x="287" y="361"/>
                  </a:lnTo>
                  <a:lnTo>
                    <a:pt x="379" y="295"/>
                  </a:lnTo>
                  <a:lnTo>
                    <a:pt x="381" y="295"/>
                  </a:lnTo>
                  <a:lnTo>
                    <a:pt x="415" y="297"/>
                  </a:lnTo>
                  <a:lnTo>
                    <a:pt x="417" y="299"/>
                  </a:lnTo>
                  <a:lnTo>
                    <a:pt x="419" y="299"/>
                  </a:lnTo>
                  <a:lnTo>
                    <a:pt x="422" y="302"/>
                  </a:lnTo>
                  <a:lnTo>
                    <a:pt x="425" y="306"/>
                  </a:lnTo>
                  <a:lnTo>
                    <a:pt x="446" y="299"/>
                  </a:lnTo>
                  <a:lnTo>
                    <a:pt x="566" y="362"/>
                  </a:lnTo>
                  <a:lnTo>
                    <a:pt x="569" y="362"/>
                  </a:lnTo>
                  <a:lnTo>
                    <a:pt x="569" y="352"/>
                  </a:lnTo>
                  <a:lnTo>
                    <a:pt x="583" y="352"/>
                  </a:lnTo>
                  <a:lnTo>
                    <a:pt x="583" y="325"/>
                  </a:lnTo>
                  <a:lnTo>
                    <a:pt x="583" y="321"/>
                  </a:lnTo>
                  <a:lnTo>
                    <a:pt x="679" y="321"/>
                  </a:lnTo>
                  <a:lnTo>
                    <a:pt x="681" y="318"/>
                  </a:lnTo>
                  <a:lnTo>
                    <a:pt x="682" y="318"/>
                  </a:lnTo>
                  <a:lnTo>
                    <a:pt x="682" y="318"/>
                  </a:lnTo>
                  <a:lnTo>
                    <a:pt x="682" y="318"/>
                  </a:lnTo>
                  <a:lnTo>
                    <a:pt x="682" y="321"/>
                  </a:lnTo>
                  <a:lnTo>
                    <a:pt x="708" y="321"/>
                  </a:lnTo>
                  <a:lnTo>
                    <a:pt x="715" y="325"/>
                  </a:lnTo>
                  <a:lnTo>
                    <a:pt x="722" y="325"/>
                  </a:lnTo>
                  <a:lnTo>
                    <a:pt x="724" y="318"/>
                  </a:lnTo>
                  <a:lnTo>
                    <a:pt x="732" y="316"/>
                  </a:lnTo>
                  <a:lnTo>
                    <a:pt x="736" y="307"/>
                  </a:lnTo>
                  <a:lnTo>
                    <a:pt x="739" y="309"/>
                  </a:lnTo>
                  <a:lnTo>
                    <a:pt x="746" y="304"/>
                  </a:lnTo>
                  <a:lnTo>
                    <a:pt x="744" y="299"/>
                  </a:lnTo>
                  <a:lnTo>
                    <a:pt x="744" y="292"/>
                  </a:lnTo>
                  <a:lnTo>
                    <a:pt x="742" y="290"/>
                  </a:lnTo>
                  <a:lnTo>
                    <a:pt x="744" y="288"/>
                  </a:lnTo>
                  <a:lnTo>
                    <a:pt x="744" y="288"/>
                  </a:lnTo>
                  <a:lnTo>
                    <a:pt x="748" y="290"/>
                  </a:lnTo>
                  <a:lnTo>
                    <a:pt x="748" y="288"/>
                  </a:lnTo>
                  <a:lnTo>
                    <a:pt x="748" y="288"/>
                  </a:lnTo>
                  <a:lnTo>
                    <a:pt x="746" y="287"/>
                  </a:lnTo>
                  <a:lnTo>
                    <a:pt x="739" y="280"/>
                  </a:lnTo>
                  <a:lnTo>
                    <a:pt x="713" y="227"/>
                  </a:lnTo>
                  <a:lnTo>
                    <a:pt x="713" y="221"/>
                  </a:lnTo>
                  <a:lnTo>
                    <a:pt x="712" y="220"/>
                  </a:lnTo>
                  <a:lnTo>
                    <a:pt x="705" y="213"/>
                  </a:lnTo>
                  <a:lnTo>
                    <a:pt x="700" y="202"/>
                  </a:lnTo>
                  <a:lnTo>
                    <a:pt x="700" y="199"/>
                  </a:lnTo>
                  <a:lnTo>
                    <a:pt x="700" y="196"/>
                  </a:lnTo>
                  <a:lnTo>
                    <a:pt x="696" y="194"/>
                  </a:lnTo>
                  <a:lnTo>
                    <a:pt x="696" y="192"/>
                  </a:lnTo>
                  <a:lnTo>
                    <a:pt x="696" y="189"/>
                  </a:lnTo>
                  <a:lnTo>
                    <a:pt x="698" y="187"/>
                  </a:lnTo>
                  <a:lnTo>
                    <a:pt x="698" y="185"/>
                  </a:lnTo>
                  <a:lnTo>
                    <a:pt x="700" y="185"/>
                  </a:lnTo>
                  <a:lnTo>
                    <a:pt x="700" y="185"/>
                  </a:lnTo>
                  <a:lnTo>
                    <a:pt x="700" y="185"/>
                  </a:lnTo>
                  <a:lnTo>
                    <a:pt x="701" y="187"/>
                  </a:lnTo>
                  <a:lnTo>
                    <a:pt x="701" y="194"/>
                  </a:lnTo>
                  <a:lnTo>
                    <a:pt x="710" y="204"/>
                  </a:lnTo>
                  <a:lnTo>
                    <a:pt x="710" y="208"/>
                  </a:lnTo>
                  <a:lnTo>
                    <a:pt x="722" y="223"/>
                  </a:lnTo>
                  <a:lnTo>
                    <a:pt x="724" y="223"/>
                  </a:lnTo>
                  <a:lnTo>
                    <a:pt x="727" y="221"/>
                  </a:lnTo>
                  <a:lnTo>
                    <a:pt x="727" y="221"/>
                  </a:lnTo>
                  <a:lnTo>
                    <a:pt x="727" y="220"/>
                  </a:lnTo>
                  <a:lnTo>
                    <a:pt x="727" y="218"/>
                  </a:lnTo>
                  <a:lnTo>
                    <a:pt x="734" y="196"/>
                  </a:lnTo>
                  <a:lnTo>
                    <a:pt x="736" y="196"/>
                  </a:lnTo>
                  <a:lnTo>
                    <a:pt x="736" y="199"/>
                  </a:lnTo>
                  <a:lnTo>
                    <a:pt x="734" y="202"/>
                  </a:lnTo>
                  <a:lnTo>
                    <a:pt x="734" y="211"/>
                  </a:lnTo>
                  <a:lnTo>
                    <a:pt x="730" y="218"/>
                  </a:lnTo>
                  <a:lnTo>
                    <a:pt x="730" y="218"/>
                  </a:lnTo>
                  <a:lnTo>
                    <a:pt x="732" y="216"/>
                  </a:lnTo>
                  <a:lnTo>
                    <a:pt x="732" y="218"/>
                  </a:lnTo>
                  <a:lnTo>
                    <a:pt x="737" y="218"/>
                  </a:lnTo>
                  <a:lnTo>
                    <a:pt x="739" y="220"/>
                  </a:lnTo>
                  <a:lnTo>
                    <a:pt x="748" y="233"/>
                  </a:lnTo>
                  <a:lnTo>
                    <a:pt x="748" y="235"/>
                  </a:lnTo>
                  <a:lnTo>
                    <a:pt x="751" y="240"/>
                  </a:lnTo>
                  <a:lnTo>
                    <a:pt x="753" y="240"/>
                  </a:lnTo>
                  <a:lnTo>
                    <a:pt x="754" y="244"/>
                  </a:lnTo>
                  <a:lnTo>
                    <a:pt x="758" y="251"/>
                  </a:lnTo>
                  <a:lnTo>
                    <a:pt x="761" y="254"/>
                  </a:lnTo>
                  <a:lnTo>
                    <a:pt x="761" y="256"/>
                  </a:lnTo>
                  <a:lnTo>
                    <a:pt x="761" y="257"/>
                  </a:lnTo>
                  <a:lnTo>
                    <a:pt x="765" y="257"/>
                  </a:lnTo>
                  <a:lnTo>
                    <a:pt x="770" y="273"/>
                  </a:lnTo>
                  <a:lnTo>
                    <a:pt x="770" y="273"/>
                  </a:lnTo>
                  <a:lnTo>
                    <a:pt x="770" y="276"/>
                  </a:lnTo>
                  <a:lnTo>
                    <a:pt x="773" y="280"/>
                  </a:lnTo>
                  <a:lnTo>
                    <a:pt x="773" y="282"/>
                  </a:lnTo>
                  <a:lnTo>
                    <a:pt x="775" y="283"/>
                  </a:lnTo>
                  <a:lnTo>
                    <a:pt x="777" y="282"/>
                  </a:lnTo>
                  <a:lnTo>
                    <a:pt x="778" y="282"/>
                  </a:lnTo>
                  <a:lnTo>
                    <a:pt x="780" y="283"/>
                  </a:lnTo>
                  <a:lnTo>
                    <a:pt x="780" y="285"/>
                  </a:lnTo>
                  <a:lnTo>
                    <a:pt x="780" y="285"/>
                  </a:lnTo>
                  <a:lnTo>
                    <a:pt x="789" y="292"/>
                  </a:lnTo>
                  <a:lnTo>
                    <a:pt x="796" y="307"/>
                  </a:lnTo>
                  <a:lnTo>
                    <a:pt x="797" y="309"/>
                  </a:lnTo>
                  <a:lnTo>
                    <a:pt x="799" y="314"/>
                  </a:lnTo>
                  <a:lnTo>
                    <a:pt x="797" y="321"/>
                  </a:lnTo>
                  <a:lnTo>
                    <a:pt x="797" y="321"/>
                  </a:lnTo>
                  <a:lnTo>
                    <a:pt x="797" y="323"/>
                  </a:lnTo>
                  <a:lnTo>
                    <a:pt x="799" y="325"/>
                  </a:lnTo>
                  <a:lnTo>
                    <a:pt x="802" y="343"/>
                  </a:lnTo>
                  <a:lnTo>
                    <a:pt x="806" y="345"/>
                  </a:lnTo>
                  <a:lnTo>
                    <a:pt x="813" y="349"/>
                  </a:lnTo>
                  <a:lnTo>
                    <a:pt x="813" y="349"/>
                  </a:lnTo>
                  <a:lnTo>
                    <a:pt x="821" y="354"/>
                  </a:lnTo>
                  <a:lnTo>
                    <a:pt x="830" y="368"/>
                  </a:lnTo>
                  <a:lnTo>
                    <a:pt x="832" y="374"/>
                  </a:lnTo>
                  <a:lnTo>
                    <a:pt x="832" y="374"/>
                  </a:lnTo>
                  <a:lnTo>
                    <a:pt x="833" y="376"/>
                  </a:lnTo>
                  <a:lnTo>
                    <a:pt x="840" y="388"/>
                  </a:lnTo>
                  <a:lnTo>
                    <a:pt x="842" y="390"/>
                  </a:lnTo>
                  <a:lnTo>
                    <a:pt x="847" y="395"/>
                  </a:lnTo>
                  <a:lnTo>
                    <a:pt x="849" y="398"/>
                  </a:lnTo>
                  <a:lnTo>
                    <a:pt x="850" y="400"/>
                  </a:lnTo>
                  <a:lnTo>
                    <a:pt x="850" y="402"/>
                  </a:lnTo>
                  <a:lnTo>
                    <a:pt x="854" y="407"/>
                  </a:lnTo>
                  <a:lnTo>
                    <a:pt x="854" y="410"/>
                  </a:lnTo>
                  <a:lnTo>
                    <a:pt x="856" y="412"/>
                  </a:lnTo>
                  <a:lnTo>
                    <a:pt x="856" y="412"/>
                  </a:lnTo>
                  <a:lnTo>
                    <a:pt x="856" y="412"/>
                  </a:lnTo>
                  <a:lnTo>
                    <a:pt x="856" y="421"/>
                  </a:lnTo>
                  <a:lnTo>
                    <a:pt x="856" y="421"/>
                  </a:lnTo>
                  <a:lnTo>
                    <a:pt x="854" y="423"/>
                  </a:lnTo>
                  <a:lnTo>
                    <a:pt x="854" y="424"/>
                  </a:lnTo>
                  <a:lnTo>
                    <a:pt x="854" y="428"/>
                  </a:lnTo>
                  <a:lnTo>
                    <a:pt x="856" y="428"/>
                  </a:lnTo>
                  <a:lnTo>
                    <a:pt x="856" y="429"/>
                  </a:lnTo>
                  <a:lnTo>
                    <a:pt x="854" y="429"/>
                  </a:lnTo>
                  <a:lnTo>
                    <a:pt x="854" y="429"/>
                  </a:lnTo>
                  <a:lnTo>
                    <a:pt x="854" y="431"/>
                  </a:lnTo>
                  <a:lnTo>
                    <a:pt x="857" y="435"/>
                  </a:lnTo>
                  <a:lnTo>
                    <a:pt x="861" y="452"/>
                  </a:lnTo>
                  <a:lnTo>
                    <a:pt x="862" y="453"/>
                  </a:lnTo>
                  <a:lnTo>
                    <a:pt x="862" y="464"/>
                  </a:lnTo>
                  <a:lnTo>
                    <a:pt x="866" y="467"/>
                  </a:lnTo>
                  <a:lnTo>
                    <a:pt x="868" y="471"/>
                  </a:lnTo>
                  <a:lnTo>
                    <a:pt x="871" y="471"/>
                  </a:lnTo>
                  <a:lnTo>
                    <a:pt x="873" y="472"/>
                  </a:lnTo>
                  <a:lnTo>
                    <a:pt x="876" y="471"/>
                  </a:lnTo>
                  <a:lnTo>
                    <a:pt x="878" y="472"/>
                  </a:lnTo>
                  <a:lnTo>
                    <a:pt x="881" y="471"/>
                  </a:lnTo>
                  <a:lnTo>
                    <a:pt x="888" y="471"/>
                  </a:lnTo>
                  <a:lnTo>
                    <a:pt x="897" y="466"/>
                  </a:lnTo>
                  <a:lnTo>
                    <a:pt x="900" y="462"/>
                  </a:lnTo>
                  <a:lnTo>
                    <a:pt x="902" y="460"/>
                  </a:lnTo>
                  <a:lnTo>
                    <a:pt x="912" y="460"/>
                  </a:lnTo>
                  <a:lnTo>
                    <a:pt x="916" y="460"/>
                  </a:lnTo>
                  <a:lnTo>
                    <a:pt x="917" y="460"/>
                  </a:lnTo>
                  <a:lnTo>
                    <a:pt x="929" y="455"/>
                  </a:lnTo>
                  <a:lnTo>
                    <a:pt x="931" y="453"/>
                  </a:lnTo>
                  <a:lnTo>
                    <a:pt x="934" y="452"/>
                  </a:lnTo>
                  <a:lnTo>
                    <a:pt x="945" y="452"/>
                  </a:lnTo>
                  <a:lnTo>
                    <a:pt x="946" y="452"/>
                  </a:lnTo>
                  <a:lnTo>
                    <a:pt x="952" y="447"/>
                  </a:lnTo>
                  <a:lnTo>
                    <a:pt x="953" y="443"/>
                  </a:lnTo>
                  <a:lnTo>
                    <a:pt x="989" y="429"/>
                  </a:lnTo>
                  <a:lnTo>
                    <a:pt x="993" y="428"/>
                  </a:lnTo>
                  <a:lnTo>
                    <a:pt x="998" y="426"/>
                  </a:lnTo>
                  <a:lnTo>
                    <a:pt x="1001" y="426"/>
                  </a:lnTo>
                  <a:lnTo>
                    <a:pt x="1001" y="426"/>
                  </a:lnTo>
                  <a:lnTo>
                    <a:pt x="1001" y="424"/>
                  </a:lnTo>
                  <a:lnTo>
                    <a:pt x="1001" y="424"/>
                  </a:lnTo>
                  <a:lnTo>
                    <a:pt x="1001" y="421"/>
                  </a:lnTo>
                  <a:lnTo>
                    <a:pt x="1003" y="416"/>
                  </a:lnTo>
                  <a:lnTo>
                    <a:pt x="1005" y="414"/>
                  </a:lnTo>
                  <a:lnTo>
                    <a:pt x="1013" y="409"/>
                  </a:lnTo>
                  <a:lnTo>
                    <a:pt x="1030" y="404"/>
                  </a:lnTo>
                  <a:lnTo>
                    <a:pt x="1039" y="404"/>
                  </a:lnTo>
                  <a:lnTo>
                    <a:pt x="1041" y="404"/>
                  </a:lnTo>
                  <a:lnTo>
                    <a:pt x="1042" y="404"/>
                  </a:lnTo>
                  <a:lnTo>
                    <a:pt x="1046" y="402"/>
                  </a:lnTo>
                  <a:lnTo>
                    <a:pt x="1048" y="398"/>
                  </a:lnTo>
                  <a:lnTo>
                    <a:pt x="1048" y="395"/>
                  </a:lnTo>
                  <a:lnTo>
                    <a:pt x="1053" y="390"/>
                  </a:lnTo>
                  <a:lnTo>
                    <a:pt x="1060" y="388"/>
                  </a:lnTo>
                  <a:lnTo>
                    <a:pt x="1063" y="388"/>
                  </a:lnTo>
                  <a:lnTo>
                    <a:pt x="1065" y="386"/>
                  </a:lnTo>
                  <a:lnTo>
                    <a:pt x="1068" y="385"/>
                  </a:lnTo>
                  <a:lnTo>
                    <a:pt x="1070" y="378"/>
                  </a:lnTo>
                  <a:lnTo>
                    <a:pt x="1072" y="374"/>
                  </a:lnTo>
                  <a:lnTo>
                    <a:pt x="1073" y="373"/>
                  </a:lnTo>
                  <a:lnTo>
                    <a:pt x="1075" y="373"/>
                  </a:lnTo>
                  <a:lnTo>
                    <a:pt x="1077" y="371"/>
                  </a:lnTo>
                  <a:lnTo>
                    <a:pt x="1078" y="371"/>
                  </a:lnTo>
                  <a:lnTo>
                    <a:pt x="1084" y="371"/>
                  </a:lnTo>
                  <a:lnTo>
                    <a:pt x="1085" y="369"/>
                  </a:lnTo>
                  <a:lnTo>
                    <a:pt x="1087" y="368"/>
                  </a:lnTo>
                  <a:lnTo>
                    <a:pt x="1085" y="366"/>
                  </a:lnTo>
                  <a:lnTo>
                    <a:pt x="1085" y="364"/>
                  </a:lnTo>
                  <a:lnTo>
                    <a:pt x="1085" y="359"/>
                  </a:lnTo>
                  <a:lnTo>
                    <a:pt x="1085" y="355"/>
                  </a:lnTo>
                  <a:lnTo>
                    <a:pt x="1085" y="354"/>
                  </a:lnTo>
                  <a:lnTo>
                    <a:pt x="1090" y="345"/>
                  </a:lnTo>
                  <a:lnTo>
                    <a:pt x="1092" y="345"/>
                  </a:lnTo>
                  <a:lnTo>
                    <a:pt x="1094" y="345"/>
                  </a:lnTo>
                  <a:lnTo>
                    <a:pt x="1094" y="347"/>
                  </a:lnTo>
                  <a:lnTo>
                    <a:pt x="1094" y="347"/>
                  </a:lnTo>
                  <a:lnTo>
                    <a:pt x="1096" y="347"/>
                  </a:lnTo>
                  <a:lnTo>
                    <a:pt x="1097" y="347"/>
                  </a:lnTo>
                  <a:lnTo>
                    <a:pt x="1104" y="335"/>
                  </a:lnTo>
                  <a:lnTo>
                    <a:pt x="1109" y="331"/>
                  </a:lnTo>
                  <a:lnTo>
                    <a:pt x="1116" y="321"/>
                  </a:lnTo>
                  <a:lnTo>
                    <a:pt x="1118" y="314"/>
                  </a:lnTo>
                  <a:lnTo>
                    <a:pt x="1116" y="312"/>
                  </a:lnTo>
                  <a:lnTo>
                    <a:pt x="1114" y="312"/>
                  </a:lnTo>
                  <a:lnTo>
                    <a:pt x="1114" y="311"/>
                  </a:lnTo>
                  <a:lnTo>
                    <a:pt x="1111" y="311"/>
                  </a:lnTo>
                  <a:lnTo>
                    <a:pt x="1108" y="307"/>
                  </a:lnTo>
                  <a:lnTo>
                    <a:pt x="1108" y="304"/>
                  </a:lnTo>
                  <a:lnTo>
                    <a:pt x="1104" y="302"/>
                  </a:lnTo>
                  <a:lnTo>
                    <a:pt x="1104" y="300"/>
                  </a:lnTo>
                  <a:lnTo>
                    <a:pt x="1101" y="295"/>
                  </a:lnTo>
                  <a:lnTo>
                    <a:pt x="1097" y="294"/>
                  </a:lnTo>
                  <a:lnTo>
                    <a:pt x="1096" y="294"/>
                  </a:lnTo>
                  <a:lnTo>
                    <a:pt x="1090" y="292"/>
                  </a:lnTo>
                  <a:lnTo>
                    <a:pt x="1085" y="292"/>
                  </a:lnTo>
                  <a:lnTo>
                    <a:pt x="1077" y="288"/>
                  </a:lnTo>
                  <a:lnTo>
                    <a:pt x="1075" y="285"/>
                  </a:lnTo>
                  <a:lnTo>
                    <a:pt x="1072" y="285"/>
                  </a:lnTo>
                  <a:lnTo>
                    <a:pt x="1068" y="280"/>
                  </a:lnTo>
                  <a:lnTo>
                    <a:pt x="1068" y="278"/>
                  </a:lnTo>
                  <a:lnTo>
                    <a:pt x="1065" y="276"/>
                  </a:lnTo>
                  <a:lnTo>
                    <a:pt x="1063" y="273"/>
                  </a:lnTo>
                  <a:lnTo>
                    <a:pt x="1063" y="261"/>
                  </a:lnTo>
                  <a:lnTo>
                    <a:pt x="1063" y="259"/>
                  </a:lnTo>
                  <a:lnTo>
                    <a:pt x="1061" y="259"/>
                  </a:lnTo>
                  <a:lnTo>
                    <a:pt x="1060" y="259"/>
                  </a:lnTo>
                  <a:lnTo>
                    <a:pt x="1061" y="257"/>
                  </a:lnTo>
                  <a:lnTo>
                    <a:pt x="1060" y="256"/>
                  </a:lnTo>
                  <a:lnTo>
                    <a:pt x="1061" y="256"/>
                  </a:lnTo>
                  <a:lnTo>
                    <a:pt x="1060" y="254"/>
                  </a:lnTo>
                  <a:lnTo>
                    <a:pt x="1060" y="252"/>
                  </a:lnTo>
                  <a:lnTo>
                    <a:pt x="1058" y="256"/>
                  </a:lnTo>
                  <a:lnTo>
                    <a:pt x="1056" y="259"/>
                  </a:lnTo>
                  <a:lnTo>
                    <a:pt x="1053" y="261"/>
                  </a:lnTo>
                  <a:lnTo>
                    <a:pt x="1053" y="261"/>
                  </a:lnTo>
                  <a:lnTo>
                    <a:pt x="1051" y="263"/>
                  </a:lnTo>
                  <a:lnTo>
                    <a:pt x="1051" y="263"/>
                  </a:lnTo>
                  <a:lnTo>
                    <a:pt x="1051" y="264"/>
                  </a:lnTo>
                  <a:lnTo>
                    <a:pt x="1049" y="264"/>
                  </a:lnTo>
                  <a:lnTo>
                    <a:pt x="1049" y="264"/>
                  </a:lnTo>
                  <a:lnTo>
                    <a:pt x="1049" y="266"/>
                  </a:lnTo>
                  <a:lnTo>
                    <a:pt x="1048" y="266"/>
                  </a:lnTo>
                  <a:lnTo>
                    <a:pt x="1048" y="268"/>
                  </a:lnTo>
                  <a:lnTo>
                    <a:pt x="1044" y="269"/>
                  </a:lnTo>
                  <a:lnTo>
                    <a:pt x="1044" y="271"/>
                  </a:lnTo>
                  <a:lnTo>
                    <a:pt x="1042" y="271"/>
                  </a:lnTo>
                  <a:lnTo>
                    <a:pt x="1042" y="273"/>
                  </a:lnTo>
                  <a:lnTo>
                    <a:pt x="1039" y="275"/>
                  </a:lnTo>
                  <a:lnTo>
                    <a:pt x="1039" y="275"/>
                  </a:lnTo>
                  <a:lnTo>
                    <a:pt x="1039" y="276"/>
                  </a:lnTo>
                  <a:lnTo>
                    <a:pt x="1037" y="276"/>
                  </a:lnTo>
                  <a:lnTo>
                    <a:pt x="1037" y="278"/>
                  </a:lnTo>
                  <a:lnTo>
                    <a:pt x="1037" y="278"/>
                  </a:lnTo>
                  <a:lnTo>
                    <a:pt x="1037" y="280"/>
                  </a:lnTo>
                  <a:lnTo>
                    <a:pt x="1034" y="280"/>
                  </a:lnTo>
                  <a:lnTo>
                    <a:pt x="1034" y="280"/>
                  </a:lnTo>
                  <a:lnTo>
                    <a:pt x="1034" y="280"/>
                  </a:lnTo>
                  <a:lnTo>
                    <a:pt x="1036" y="282"/>
                  </a:lnTo>
                  <a:lnTo>
                    <a:pt x="1036" y="282"/>
                  </a:lnTo>
                  <a:lnTo>
                    <a:pt x="1034" y="283"/>
                  </a:lnTo>
                  <a:lnTo>
                    <a:pt x="1032" y="283"/>
                  </a:lnTo>
                  <a:lnTo>
                    <a:pt x="1030" y="283"/>
                  </a:lnTo>
                  <a:lnTo>
                    <a:pt x="1029" y="285"/>
                  </a:lnTo>
                  <a:lnTo>
                    <a:pt x="1027" y="287"/>
                  </a:lnTo>
                  <a:lnTo>
                    <a:pt x="1020" y="287"/>
                  </a:lnTo>
                  <a:lnTo>
                    <a:pt x="1018" y="287"/>
                  </a:lnTo>
                  <a:lnTo>
                    <a:pt x="1017" y="287"/>
                  </a:lnTo>
                  <a:lnTo>
                    <a:pt x="1013" y="285"/>
                  </a:lnTo>
                  <a:lnTo>
                    <a:pt x="1008" y="285"/>
                  </a:lnTo>
                  <a:lnTo>
                    <a:pt x="1005" y="287"/>
                  </a:lnTo>
                  <a:lnTo>
                    <a:pt x="1003" y="287"/>
                  </a:lnTo>
                  <a:lnTo>
                    <a:pt x="1003" y="288"/>
                  </a:lnTo>
                  <a:lnTo>
                    <a:pt x="994" y="287"/>
                  </a:lnTo>
                  <a:lnTo>
                    <a:pt x="993" y="287"/>
                  </a:lnTo>
                  <a:lnTo>
                    <a:pt x="993" y="283"/>
                  </a:lnTo>
                  <a:lnTo>
                    <a:pt x="993" y="283"/>
                  </a:lnTo>
                  <a:lnTo>
                    <a:pt x="991" y="283"/>
                  </a:lnTo>
                  <a:lnTo>
                    <a:pt x="991" y="283"/>
                  </a:lnTo>
                  <a:lnTo>
                    <a:pt x="989" y="283"/>
                  </a:lnTo>
                  <a:lnTo>
                    <a:pt x="988" y="283"/>
                  </a:lnTo>
                  <a:lnTo>
                    <a:pt x="988" y="282"/>
                  </a:lnTo>
                  <a:lnTo>
                    <a:pt x="989" y="280"/>
                  </a:lnTo>
                  <a:lnTo>
                    <a:pt x="988" y="278"/>
                  </a:lnTo>
                  <a:lnTo>
                    <a:pt x="988" y="278"/>
                  </a:lnTo>
                  <a:lnTo>
                    <a:pt x="989" y="276"/>
                  </a:lnTo>
                  <a:lnTo>
                    <a:pt x="989" y="276"/>
                  </a:lnTo>
                  <a:lnTo>
                    <a:pt x="989" y="275"/>
                  </a:lnTo>
                  <a:lnTo>
                    <a:pt x="991" y="271"/>
                  </a:lnTo>
                  <a:lnTo>
                    <a:pt x="991" y="271"/>
                  </a:lnTo>
                  <a:lnTo>
                    <a:pt x="991" y="266"/>
                  </a:lnTo>
                  <a:lnTo>
                    <a:pt x="989" y="266"/>
                  </a:lnTo>
                  <a:lnTo>
                    <a:pt x="989" y="261"/>
                  </a:lnTo>
                  <a:lnTo>
                    <a:pt x="991" y="261"/>
                  </a:lnTo>
                  <a:lnTo>
                    <a:pt x="989" y="259"/>
                  </a:lnTo>
                  <a:lnTo>
                    <a:pt x="991" y="257"/>
                  </a:lnTo>
                  <a:lnTo>
                    <a:pt x="991" y="257"/>
                  </a:lnTo>
                  <a:lnTo>
                    <a:pt x="991" y="256"/>
                  </a:lnTo>
                  <a:lnTo>
                    <a:pt x="991" y="256"/>
                  </a:lnTo>
                  <a:lnTo>
                    <a:pt x="989" y="254"/>
                  </a:lnTo>
                  <a:lnTo>
                    <a:pt x="988" y="252"/>
                  </a:lnTo>
                  <a:lnTo>
                    <a:pt x="988" y="252"/>
                  </a:lnTo>
                  <a:lnTo>
                    <a:pt x="986" y="251"/>
                  </a:lnTo>
                  <a:lnTo>
                    <a:pt x="984" y="252"/>
                  </a:lnTo>
                  <a:lnTo>
                    <a:pt x="981" y="261"/>
                  </a:lnTo>
                  <a:lnTo>
                    <a:pt x="979" y="263"/>
                  </a:lnTo>
                  <a:lnTo>
                    <a:pt x="979" y="266"/>
                  </a:lnTo>
                  <a:lnTo>
                    <a:pt x="979" y="266"/>
                  </a:lnTo>
                  <a:lnTo>
                    <a:pt x="979" y="268"/>
                  </a:lnTo>
                  <a:lnTo>
                    <a:pt x="979" y="269"/>
                  </a:lnTo>
                  <a:lnTo>
                    <a:pt x="979" y="271"/>
                  </a:lnTo>
                  <a:lnTo>
                    <a:pt x="979" y="273"/>
                  </a:lnTo>
                  <a:lnTo>
                    <a:pt x="979" y="273"/>
                  </a:lnTo>
                  <a:lnTo>
                    <a:pt x="979" y="275"/>
                  </a:lnTo>
                  <a:lnTo>
                    <a:pt x="979" y="275"/>
                  </a:lnTo>
                  <a:lnTo>
                    <a:pt x="979" y="275"/>
                  </a:lnTo>
                  <a:lnTo>
                    <a:pt x="979" y="275"/>
                  </a:lnTo>
                  <a:lnTo>
                    <a:pt x="977" y="273"/>
                  </a:lnTo>
                  <a:lnTo>
                    <a:pt x="977" y="273"/>
                  </a:lnTo>
                  <a:lnTo>
                    <a:pt x="977" y="271"/>
                  </a:lnTo>
                  <a:lnTo>
                    <a:pt x="976" y="269"/>
                  </a:lnTo>
                  <a:lnTo>
                    <a:pt x="974" y="264"/>
                  </a:lnTo>
                  <a:lnTo>
                    <a:pt x="969" y="257"/>
                  </a:lnTo>
                  <a:lnTo>
                    <a:pt x="969" y="254"/>
                  </a:lnTo>
                  <a:lnTo>
                    <a:pt x="970" y="252"/>
                  </a:lnTo>
                  <a:lnTo>
                    <a:pt x="970" y="251"/>
                  </a:lnTo>
                  <a:lnTo>
                    <a:pt x="969" y="249"/>
                  </a:lnTo>
                  <a:lnTo>
                    <a:pt x="967" y="245"/>
                  </a:lnTo>
                  <a:lnTo>
                    <a:pt x="967" y="242"/>
                  </a:lnTo>
                  <a:lnTo>
                    <a:pt x="967" y="240"/>
                  </a:lnTo>
                  <a:lnTo>
                    <a:pt x="958" y="235"/>
                  </a:lnTo>
                  <a:lnTo>
                    <a:pt x="957" y="235"/>
                  </a:lnTo>
                  <a:lnTo>
                    <a:pt x="957" y="232"/>
                  </a:lnTo>
                  <a:lnTo>
                    <a:pt x="955" y="230"/>
                  </a:lnTo>
                  <a:lnTo>
                    <a:pt x="957" y="230"/>
                  </a:lnTo>
                  <a:lnTo>
                    <a:pt x="957" y="230"/>
                  </a:lnTo>
                  <a:lnTo>
                    <a:pt x="952" y="227"/>
                  </a:lnTo>
                  <a:lnTo>
                    <a:pt x="950" y="223"/>
                  </a:lnTo>
                  <a:lnTo>
                    <a:pt x="948" y="221"/>
                  </a:lnTo>
                  <a:lnTo>
                    <a:pt x="941" y="211"/>
                  </a:lnTo>
                  <a:lnTo>
                    <a:pt x="941" y="209"/>
                  </a:lnTo>
                  <a:lnTo>
                    <a:pt x="941" y="206"/>
                  </a:lnTo>
                  <a:lnTo>
                    <a:pt x="940" y="206"/>
                  </a:lnTo>
                  <a:lnTo>
                    <a:pt x="938" y="197"/>
                  </a:lnTo>
                  <a:lnTo>
                    <a:pt x="934" y="197"/>
                  </a:lnTo>
                  <a:lnTo>
                    <a:pt x="933" y="197"/>
                  </a:lnTo>
                  <a:lnTo>
                    <a:pt x="933" y="196"/>
                  </a:lnTo>
                  <a:lnTo>
                    <a:pt x="933" y="194"/>
                  </a:lnTo>
                  <a:lnTo>
                    <a:pt x="938" y="192"/>
                  </a:lnTo>
                  <a:lnTo>
                    <a:pt x="941" y="190"/>
                  </a:lnTo>
                  <a:lnTo>
                    <a:pt x="940" y="189"/>
                  </a:lnTo>
                  <a:lnTo>
                    <a:pt x="940" y="189"/>
                  </a:lnTo>
                  <a:lnTo>
                    <a:pt x="936" y="187"/>
                  </a:lnTo>
                  <a:lnTo>
                    <a:pt x="936" y="185"/>
                  </a:lnTo>
                  <a:lnTo>
                    <a:pt x="936" y="185"/>
                  </a:lnTo>
                  <a:lnTo>
                    <a:pt x="936" y="185"/>
                  </a:lnTo>
                  <a:lnTo>
                    <a:pt x="938" y="184"/>
                  </a:lnTo>
                  <a:lnTo>
                    <a:pt x="938" y="184"/>
                  </a:lnTo>
                  <a:lnTo>
                    <a:pt x="943" y="187"/>
                  </a:lnTo>
                  <a:lnTo>
                    <a:pt x="945" y="184"/>
                  </a:lnTo>
                  <a:lnTo>
                    <a:pt x="943" y="182"/>
                  </a:lnTo>
                  <a:lnTo>
                    <a:pt x="946" y="184"/>
                  </a:lnTo>
                  <a:lnTo>
                    <a:pt x="946" y="180"/>
                  </a:lnTo>
                  <a:lnTo>
                    <a:pt x="948" y="180"/>
                  </a:lnTo>
                  <a:lnTo>
                    <a:pt x="948" y="178"/>
                  </a:lnTo>
                  <a:lnTo>
                    <a:pt x="948" y="177"/>
                  </a:lnTo>
                  <a:lnTo>
                    <a:pt x="948" y="175"/>
                  </a:lnTo>
                  <a:lnTo>
                    <a:pt x="950" y="175"/>
                  </a:lnTo>
                  <a:lnTo>
                    <a:pt x="952" y="175"/>
                  </a:lnTo>
                  <a:lnTo>
                    <a:pt x="953" y="177"/>
                  </a:lnTo>
                  <a:lnTo>
                    <a:pt x="953" y="180"/>
                  </a:lnTo>
                  <a:lnTo>
                    <a:pt x="955" y="182"/>
                  </a:lnTo>
                  <a:lnTo>
                    <a:pt x="957" y="184"/>
                  </a:lnTo>
                  <a:lnTo>
                    <a:pt x="958" y="184"/>
                  </a:lnTo>
                  <a:lnTo>
                    <a:pt x="960" y="185"/>
                  </a:lnTo>
                  <a:lnTo>
                    <a:pt x="960" y="185"/>
                  </a:lnTo>
                  <a:lnTo>
                    <a:pt x="962" y="184"/>
                  </a:lnTo>
                  <a:lnTo>
                    <a:pt x="965" y="182"/>
                  </a:lnTo>
                  <a:lnTo>
                    <a:pt x="967" y="184"/>
                  </a:lnTo>
                  <a:lnTo>
                    <a:pt x="969" y="185"/>
                  </a:lnTo>
                  <a:lnTo>
                    <a:pt x="969" y="187"/>
                  </a:lnTo>
                  <a:lnTo>
                    <a:pt x="972" y="192"/>
                  </a:lnTo>
                  <a:lnTo>
                    <a:pt x="974" y="192"/>
                  </a:lnTo>
                  <a:lnTo>
                    <a:pt x="976" y="199"/>
                  </a:lnTo>
                  <a:lnTo>
                    <a:pt x="982" y="204"/>
                  </a:lnTo>
                  <a:lnTo>
                    <a:pt x="988" y="220"/>
                  </a:lnTo>
                  <a:lnTo>
                    <a:pt x="989" y="223"/>
                  </a:lnTo>
                  <a:lnTo>
                    <a:pt x="993" y="223"/>
                  </a:lnTo>
                  <a:lnTo>
                    <a:pt x="996" y="225"/>
                  </a:lnTo>
                  <a:lnTo>
                    <a:pt x="1005" y="228"/>
                  </a:lnTo>
                  <a:lnTo>
                    <a:pt x="1006" y="230"/>
                  </a:lnTo>
                  <a:lnTo>
                    <a:pt x="1006" y="232"/>
                  </a:lnTo>
                  <a:lnTo>
                    <a:pt x="1010" y="235"/>
                  </a:lnTo>
                  <a:lnTo>
                    <a:pt x="1020" y="239"/>
                  </a:lnTo>
                  <a:lnTo>
                    <a:pt x="1020" y="240"/>
                  </a:lnTo>
                  <a:lnTo>
                    <a:pt x="1020" y="240"/>
                  </a:lnTo>
                  <a:lnTo>
                    <a:pt x="1022" y="242"/>
                  </a:lnTo>
                  <a:lnTo>
                    <a:pt x="1029" y="242"/>
                  </a:lnTo>
                  <a:lnTo>
                    <a:pt x="1032" y="244"/>
                  </a:lnTo>
                  <a:lnTo>
                    <a:pt x="1034" y="245"/>
                  </a:lnTo>
                  <a:lnTo>
                    <a:pt x="1039" y="245"/>
                  </a:lnTo>
                  <a:lnTo>
                    <a:pt x="1041" y="245"/>
                  </a:lnTo>
                  <a:lnTo>
                    <a:pt x="1046" y="242"/>
                  </a:lnTo>
                  <a:lnTo>
                    <a:pt x="1049" y="242"/>
                  </a:lnTo>
                  <a:lnTo>
                    <a:pt x="1051" y="240"/>
                  </a:lnTo>
                  <a:lnTo>
                    <a:pt x="1053" y="239"/>
                  </a:lnTo>
                  <a:lnTo>
                    <a:pt x="1065" y="235"/>
                  </a:lnTo>
                  <a:lnTo>
                    <a:pt x="1066" y="235"/>
                  </a:lnTo>
                  <a:lnTo>
                    <a:pt x="1073" y="239"/>
                  </a:lnTo>
                  <a:lnTo>
                    <a:pt x="1082" y="259"/>
                  </a:lnTo>
                  <a:lnTo>
                    <a:pt x="1104" y="263"/>
                  </a:lnTo>
                  <a:lnTo>
                    <a:pt x="1108" y="264"/>
                  </a:lnTo>
                  <a:lnTo>
                    <a:pt x="1108" y="264"/>
                  </a:lnTo>
                  <a:lnTo>
                    <a:pt x="1109" y="263"/>
                  </a:lnTo>
                  <a:lnTo>
                    <a:pt x="1126" y="266"/>
                  </a:lnTo>
                  <a:lnTo>
                    <a:pt x="1128" y="264"/>
                  </a:lnTo>
                  <a:lnTo>
                    <a:pt x="1130" y="266"/>
                  </a:lnTo>
                  <a:lnTo>
                    <a:pt x="1144" y="269"/>
                  </a:lnTo>
                  <a:lnTo>
                    <a:pt x="1145" y="268"/>
                  </a:lnTo>
                  <a:lnTo>
                    <a:pt x="1145" y="268"/>
                  </a:lnTo>
                  <a:lnTo>
                    <a:pt x="1149" y="252"/>
                  </a:lnTo>
                  <a:lnTo>
                    <a:pt x="1156" y="247"/>
                  </a:lnTo>
                  <a:lnTo>
                    <a:pt x="1168" y="242"/>
                  </a:lnTo>
                  <a:lnTo>
                    <a:pt x="1171" y="239"/>
                  </a:lnTo>
                  <a:lnTo>
                    <a:pt x="1171" y="237"/>
                  </a:lnTo>
                  <a:lnTo>
                    <a:pt x="1171" y="235"/>
                  </a:lnTo>
                  <a:close/>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5" name="Freeform 16"/>
            <p:cNvSpPr>
              <a:spLocks/>
            </p:cNvSpPr>
            <p:nvPr/>
          </p:nvSpPr>
          <p:spPr bwMode="auto">
            <a:xfrm>
              <a:off x="1202" y="3234"/>
              <a:ext cx="6" cy="11"/>
            </a:xfrm>
            <a:custGeom>
              <a:avLst/>
              <a:gdLst>
                <a:gd name="T0" fmla="*/ 4 w 6"/>
                <a:gd name="T1" fmla="*/ 2 h 11"/>
                <a:gd name="T2" fmla="*/ 4 w 6"/>
                <a:gd name="T3" fmla="*/ 2 h 11"/>
                <a:gd name="T4" fmla="*/ 4 w 6"/>
                <a:gd name="T5" fmla="*/ 6 h 11"/>
                <a:gd name="T6" fmla="*/ 6 w 6"/>
                <a:gd name="T7" fmla="*/ 9 h 11"/>
                <a:gd name="T8" fmla="*/ 6 w 6"/>
                <a:gd name="T9" fmla="*/ 9 h 11"/>
                <a:gd name="T10" fmla="*/ 4 w 6"/>
                <a:gd name="T11" fmla="*/ 11 h 11"/>
                <a:gd name="T12" fmla="*/ 4 w 6"/>
                <a:gd name="T13" fmla="*/ 11 h 11"/>
                <a:gd name="T14" fmla="*/ 2 w 6"/>
                <a:gd name="T15" fmla="*/ 9 h 11"/>
                <a:gd name="T16" fmla="*/ 2 w 6"/>
                <a:gd name="T17" fmla="*/ 7 h 11"/>
                <a:gd name="T18" fmla="*/ 0 w 6"/>
                <a:gd name="T19" fmla="*/ 7 h 11"/>
                <a:gd name="T20" fmla="*/ 2 w 6"/>
                <a:gd name="T21" fmla="*/ 6 h 11"/>
                <a:gd name="T22" fmla="*/ 2 w 6"/>
                <a:gd name="T23" fmla="*/ 2 h 11"/>
                <a:gd name="T24" fmla="*/ 2 w 6"/>
                <a:gd name="T25" fmla="*/ 2 h 11"/>
                <a:gd name="T26" fmla="*/ 4 w 6"/>
                <a:gd name="T27" fmla="*/ 0 h 11"/>
                <a:gd name="T28" fmla="*/ 4 w 6"/>
                <a:gd name="T29" fmla="*/ 2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1">
                  <a:moveTo>
                    <a:pt x="4" y="2"/>
                  </a:moveTo>
                  <a:lnTo>
                    <a:pt x="4" y="2"/>
                  </a:lnTo>
                  <a:lnTo>
                    <a:pt x="4" y="6"/>
                  </a:lnTo>
                  <a:lnTo>
                    <a:pt x="6" y="9"/>
                  </a:lnTo>
                  <a:lnTo>
                    <a:pt x="6" y="9"/>
                  </a:lnTo>
                  <a:lnTo>
                    <a:pt x="4" y="11"/>
                  </a:lnTo>
                  <a:lnTo>
                    <a:pt x="4" y="11"/>
                  </a:lnTo>
                  <a:lnTo>
                    <a:pt x="2" y="9"/>
                  </a:lnTo>
                  <a:lnTo>
                    <a:pt x="2" y="7"/>
                  </a:lnTo>
                  <a:lnTo>
                    <a:pt x="0" y="7"/>
                  </a:lnTo>
                  <a:lnTo>
                    <a:pt x="2" y="6"/>
                  </a:lnTo>
                  <a:lnTo>
                    <a:pt x="2" y="2"/>
                  </a:lnTo>
                  <a:lnTo>
                    <a:pt x="2" y="2"/>
                  </a:lnTo>
                  <a:lnTo>
                    <a:pt x="4" y="0"/>
                  </a:lnTo>
                  <a:lnTo>
                    <a:pt x="4"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6" name="Freeform 17"/>
            <p:cNvSpPr>
              <a:spLocks/>
            </p:cNvSpPr>
            <p:nvPr/>
          </p:nvSpPr>
          <p:spPr bwMode="auto">
            <a:xfrm>
              <a:off x="1202" y="3234"/>
              <a:ext cx="6" cy="11"/>
            </a:xfrm>
            <a:custGeom>
              <a:avLst/>
              <a:gdLst>
                <a:gd name="T0" fmla="*/ 4 w 6"/>
                <a:gd name="T1" fmla="*/ 2 h 11"/>
                <a:gd name="T2" fmla="*/ 4 w 6"/>
                <a:gd name="T3" fmla="*/ 2 h 11"/>
                <a:gd name="T4" fmla="*/ 4 w 6"/>
                <a:gd name="T5" fmla="*/ 6 h 11"/>
                <a:gd name="T6" fmla="*/ 6 w 6"/>
                <a:gd name="T7" fmla="*/ 9 h 11"/>
                <a:gd name="T8" fmla="*/ 6 w 6"/>
                <a:gd name="T9" fmla="*/ 9 h 11"/>
                <a:gd name="T10" fmla="*/ 4 w 6"/>
                <a:gd name="T11" fmla="*/ 11 h 11"/>
                <a:gd name="T12" fmla="*/ 4 w 6"/>
                <a:gd name="T13" fmla="*/ 11 h 11"/>
                <a:gd name="T14" fmla="*/ 2 w 6"/>
                <a:gd name="T15" fmla="*/ 9 h 11"/>
                <a:gd name="T16" fmla="*/ 2 w 6"/>
                <a:gd name="T17" fmla="*/ 7 h 11"/>
                <a:gd name="T18" fmla="*/ 0 w 6"/>
                <a:gd name="T19" fmla="*/ 7 h 11"/>
                <a:gd name="T20" fmla="*/ 2 w 6"/>
                <a:gd name="T21" fmla="*/ 6 h 11"/>
                <a:gd name="T22" fmla="*/ 2 w 6"/>
                <a:gd name="T23" fmla="*/ 2 h 11"/>
                <a:gd name="T24" fmla="*/ 2 w 6"/>
                <a:gd name="T25" fmla="*/ 2 h 11"/>
                <a:gd name="T26" fmla="*/ 4 w 6"/>
                <a:gd name="T27" fmla="*/ 0 h 11"/>
                <a:gd name="T28" fmla="*/ 4 w 6"/>
                <a:gd name="T29" fmla="*/ 2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1">
                  <a:moveTo>
                    <a:pt x="4" y="2"/>
                  </a:moveTo>
                  <a:lnTo>
                    <a:pt x="4" y="2"/>
                  </a:lnTo>
                  <a:lnTo>
                    <a:pt x="4" y="6"/>
                  </a:lnTo>
                  <a:lnTo>
                    <a:pt x="6" y="9"/>
                  </a:lnTo>
                  <a:lnTo>
                    <a:pt x="6" y="9"/>
                  </a:lnTo>
                  <a:lnTo>
                    <a:pt x="4" y="11"/>
                  </a:lnTo>
                  <a:lnTo>
                    <a:pt x="4" y="11"/>
                  </a:lnTo>
                  <a:lnTo>
                    <a:pt x="2" y="9"/>
                  </a:lnTo>
                  <a:lnTo>
                    <a:pt x="2" y="7"/>
                  </a:lnTo>
                  <a:lnTo>
                    <a:pt x="0" y="7"/>
                  </a:lnTo>
                  <a:lnTo>
                    <a:pt x="2" y="6"/>
                  </a:lnTo>
                  <a:lnTo>
                    <a:pt x="2" y="2"/>
                  </a:lnTo>
                  <a:lnTo>
                    <a:pt x="2" y="2"/>
                  </a:lnTo>
                  <a:lnTo>
                    <a:pt x="4" y="0"/>
                  </a:lnTo>
                  <a:lnTo>
                    <a:pt x="4"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 name="Freeform 18"/>
            <p:cNvSpPr>
              <a:spLocks/>
            </p:cNvSpPr>
            <p:nvPr/>
          </p:nvSpPr>
          <p:spPr bwMode="auto">
            <a:xfrm>
              <a:off x="1209" y="3250"/>
              <a:ext cx="4" cy="2"/>
            </a:xfrm>
            <a:custGeom>
              <a:avLst/>
              <a:gdLst>
                <a:gd name="T0" fmla="*/ 4 w 4"/>
                <a:gd name="T1" fmla="*/ 2 h 2"/>
                <a:gd name="T2" fmla="*/ 4 w 4"/>
                <a:gd name="T3" fmla="*/ 2 h 2"/>
                <a:gd name="T4" fmla="*/ 2 w 4"/>
                <a:gd name="T5" fmla="*/ 2 h 2"/>
                <a:gd name="T6" fmla="*/ 2 w 4"/>
                <a:gd name="T7" fmla="*/ 2 h 2"/>
                <a:gd name="T8" fmla="*/ 0 w 4"/>
                <a:gd name="T9" fmla="*/ 2 h 2"/>
                <a:gd name="T10" fmla="*/ 0 w 4"/>
                <a:gd name="T11" fmla="*/ 0 h 2"/>
                <a:gd name="T12" fmla="*/ 0 w 4"/>
                <a:gd name="T13" fmla="*/ 0 h 2"/>
                <a:gd name="T14" fmla="*/ 4 w 4"/>
                <a:gd name="T15" fmla="*/ 2 h 2"/>
                <a:gd name="T16" fmla="*/ 4 w 4"/>
                <a:gd name="T1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2">
                  <a:moveTo>
                    <a:pt x="4" y="2"/>
                  </a:moveTo>
                  <a:lnTo>
                    <a:pt x="4" y="2"/>
                  </a:lnTo>
                  <a:lnTo>
                    <a:pt x="2" y="2"/>
                  </a:lnTo>
                  <a:lnTo>
                    <a:pt x="2" y="2"/>
                  </a:lnTo>
                  <a:lnTo>
                    <a:pt x="0" y="2"/>
                  </a:lnTo>
                  <a:lnTo>
                    <a:pt x="0" y="0"/>
                  </a:lnTo>
                  <a:lnTo>
                    <a:pt x="0" y="0"/>
                  </a:lnTo>
                  <a:lnTo>
                    <a:pt x="4" y="2"/>
                  </a:lnTo>
                  <a:lnTo>
                    <a:pt x="4"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8" name="Freeform 19"/>
            <p:cNvSpPr>
              <a:spLocks/>
            </p:cNvSpPr>
            <p:nvPr/>
          </p:nvSpPr>
          <p:spPr bwMode="auto">
            <a:xfrm>
              <a:off x="1209" y="3250"/>
              <a:ext cx="4" cy="2"/>
            </a:xfrm>
            <a:custGeom>
              <a:avLst/>
              <a:gdLst>
                <a:gd name="T0" fmla="*/ 4 w 4"/>
                <a:gd name="T1" fmla="*/ 2 h 2"/>
                <a:gd name="T2" fmla="*/ 4 w 4"/>
                <a:gd name="T3" fmla="*/ 2 h 2"/>
                <a:gd name="T4" fmla="*/ 2 w 4"/>
                <a:gd name="T5" fmla="*/ 2 h 2"/>
                <a:gd name="T6" fmla="*/ 2 w 4"/>
                <a:gd name="T7" fmla="*/ 2 h 2"/>
                <a:gd name="T8" fmla="*/ 0 w 4"/>
                <a:gd name="T9" fmla="*/ 2 h 2"/>
                <a:gd name="T10" fmla="*/ 0 w 4"/>
                <a:gd name="T11" fmla="*/ 0 h 2"/>
                <a:gd name="T12" fmla="*/ 0 w 4"/>
                <a:gd name="T13" fmla="*/ 0 h 2"/>
                <a:gd name="T14" fmla="*/ 4 w 4"/>
                <a:gd name="T15" fmla="*/ 2 h 2"/>
                <a:gd name="T16" fmla="*/ 4 w 4"/>
                <a:gd name="T1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2">
                  <a:moveTo>
                    <a:pt x="4" y="2"/>
                  </a:moveTo>
                  <a:lnTo>
                    <a:pt x="4" y="2"/>
                  </a:lnTo>
                  <a:lnTo>
                    <a:pt x="2" y="2"/>
                  </a:lnTo>
                  <a:lnTo>
                    <a:pt x="2" y="2"/>
                  </a:lnTo>
                  <a:lnTo>
                    <a:pt x="0" y="2"/>
                  </a:lnTo>
                  <a:lnTo>
                    <a:pt x="0" y="0"/>
                  </a:lnTo>
                  <a:lnTo>
                    <a:pt x="0" y="0"/>
                  </a:lnTo>
                  <a:lnTo>
                    <a:pt x="4" y="2"/>
                  </a:lnTo>
                  <a:lnTo>
                    <a:pt x="4"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 name="Freeform 20"/>
            <p:cNvSpPr>
              <a:spLocks/>
            </p:cNvSpPr>
            <p:nvPr/>
          </p:nvSpPr>
          <p:spPr bwMode="auto">
            <a:xfrm>
              <a:off x="1220" y="3248"/>
              <a:ext cx="3" cy="4"/>
            </a:xfrm>
            <a:custGeom>
              <a:avLst/>
              <a:gdLst>
                <a:gd name="T0" fmla="*/ 3 w 3"/>
                <a:gd name="T1" fmla="*/ 0 h 4"/>
                <a:gd name="T2" fmla="*/ 3 w 3"/>
                <a:gd name="T3" fmla="*/ 0 h 4"/>
                <a:gd name="T4" fmla="*/ 3 w 3"/>
                <a:gd name="T5" fmla="*/ 4 h 4"/>
                <a:gd name="T6" fmla="*/ 3 w 3"/>
                <a:gd name="T7" fmla="*/ 4 h 4"/>
                <a:gd name="T8" fmla="*/ 1 w 3"/>
                <a:gd name="T9" fmla="*/ 4 h 4"/>
                <a:gd name="T10" fmla="*/ 1 w 3"/>
                <a:gd name="T11" fmla="*/ 2 h 4"/>
                <a:gd name="T12" fmla="*/ 1 w 3"/>
                <a:gd name="T13" fmla="*/ 2 h 4"/>
                <a:gd name="T14" fmla="*/ 0 w 3"/>
                <a:gd name="T15" fmla="*/ 2 h 4"/>
                <a:gd name="T16" fmla="*/ 0 w 3"/>
                <a:gd name="T17" fmla="*/ 0 h 4"/>
                <a:gd name="T18" fmla="*/ 1 w 3"/>
                <a:gd name="T19" fmla="*/ 2 h 4"/>
                <a:gd name="T20" fmla="*/ 1 w 3"/>
                <a:gd name="T21" fmla="*/ 0 h 4"/>
                <a:gd name="T22" fmla="*/ 3 w 3"/>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4">
                  <a:moveTo>
                    <a:pt x="3" y="0"/>
                  </a:moveTo>
                  <a:lnTo>
                    <a:pt x="3" y="0"/>
                  </a:lnTo>
                  <a:lnTo>
                    <a:pt x="3" y="4"/>
                  </a:lnTo>
                  <a:lnTo>
                    <a:pt x="3" y="4"/>
                  </a:lnTo>
                  <a:lnTo>
                    <a:pt x="1" y="4"/>
                  </a:lnTo>
                  <a:lnTo>
                    <a:pt x="1" y="2"/>
                  </a:lnTo>
                  <a:lnTo>
                    <a:pt x="1" y="2"/>
                  </a:lnTo>
                  <a:lnTo>
                    <a:pt x="0" y="2"/>
                  </a:lnTo>
                  <a:lnTo>
                    <a:pt x="0" y="0"/>
                  </a:lnTo>
                  <a:lnTo>
                    <a:pt x="1" y="2"/>
                  </a:lnTo>
                  <a:lnTo>
                    <a:pt x="1" y="0"/>
                  </a:lnTo>
                  <a:lnTo>
                    <a:pt x="3"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0" name="Freeform 21"/>
            <p:cNvSpPr>
              <a:spLocks/>
            </p:cNvSpPr>
            <p:nvPr/>
          </p:nvSpPr>
          <p:spPr bwMode="auto">
            <a:xfrm>
              <a:off x="1220" y="3248"/>
              <a:ext cx="3" cy="4"/>
            </a:xfrm>
            <a:custGeom>
              <a:avLst/>
              <a:gdLst>
                <a:gd name="T0" fmla="*/ 3 w 3"/>
                <a:gd name="T1" fmla="*/ 0 h 4"/>
                <a:gd name="T2" fmla="*/ 3 w 3"/>
                <a:gd name="T3" fmla="*/ 0 h 4"/>
                <a:gd name="T4" fmla="*/ 3 w 3"/>
                <a:gd name="T5" fmla="*/ 4 h 4"/>
                <a:gd name="T6" fmla="*/ 3 w 3"/>
                <a:gd name="T7" fmla="*/ 4 h 4"/>
                <a:gd name="T8" fmla="*/ 1 w 3"/>
                <a:gd name="T9" fmla="*/ 4 h 4"/>
                <a:gd name="T10" fmla="*/ 1 w 3"/>
                <a:gd name="T11" fmla="*/ 2 h 4"/>
                <a:gd name="T12" fmla="*/ 1 w 3"/>
                <a:gd name="T13" fmla="*/ 2 h 4"/>
                <a:gd name="T14" fmla="*/ 0 w 3"/>
                <a:gd name="T15" fmla="*/ 2 h 4"/>
                <a:gd name="T16" fmla="*/ 0 w 3"/>
                <a:gd name="T17" fmla="*/ 0 h 4"/>
                <a:gd name="T18" fmla="*/ 1 w 3"/>
                <a:gd name="T19" fmla="*/ 2 h 4"/>
                <a:gd name="T20" fmla="*/ 1 w 3"/>
                <a:gd name="T21" fmla="*/ 0 h 4"/>
                <a:gd name="T22" fmla="*/ 3 w 3"/>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4">
                  <a:moveTo>
                    <a:pt x="3" y="0"/>
                  </a:moveTo>
                  <a:lnTo>
                    <a:pt x="3" y="0"/>
                  </a:lnTo>
                  <a:lnTo>
                    <a:pt x="3" y="4"/>
                  </a:lnTo>
                  <a:lnTo>
                    <a:pt x="3" y="4"/>
                  </a:lnTo>
                  <a:lnTo>
                    <a:pt x="1" y="4"/>
                  </a:lnTo>
                  <a:lnTo>
                    <a:pt x="1" y="2"/>
                  </a:lnTo>
                  <a:lnTo>
                    <a:pt x="1" y="2"/>
                  </a:lnTo>
                  <a:lnTo>
                    <a:pt x="0" y="2"/>
                  </a:lnTo>
                  <a:lnTo>
                    <a:pt x="0" y="0"/>
                  </a:lnTo>
                  <a:lnTo>
                    <a:pt x="1" y="2"/>
                  </a:lnTo>
                  <a:lnTo>
                    <a:pt x="1" y="0"/>
                  </a:lnTo>
                  <a:lnTo>
                    <a:pt x="3"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1" name="Freeform 22"/>
            <p:cNvSpPr>
              <a:spLocks/>
            </p:cNvSpPr>
            <p:nvPr/>
          </p:nvSpPr>
          <p:spPr bwMode="auto">
            <a:xfrm>
              <a:off x="1232" y="3257"/>
              <a:ext cx="3" cy="5"/>
            </a:xfrm>
            <a:custGeom>
              <a:avLst/>
              <a:gdLst>
                <a:gd name="T0" fmla="*/ 3 w 3"/>
                <a:gd name="T1" fmla="*/ 1 h 5"/>
                <a:gd name="T2" fmla="*/ 1 w 3"/>
                <a:gd name="T3" fmla="*/ 3 h 5"/>
                <a:gd name="T4" fmla="*/ 3 w 3"/>
                <a:gd name="T5" fmla="*/ 3 h 5"/>
                <a:gd name="T6" fmla="*/ 1 w 3"/>
                <a:gd name="T7" fmla="*/ 5 h 5"/>
                <a:gd name="T8" fmla="*/ 1 w 3"/>
                <a:gd name="T9" fmla="*/ 5 h 5"/>
                <a:gd name="T10" fmla="*/ 0 w 3"/>
                <a:gd name="T11" fmla="*/ 5 h 5"/>
                <a:gd name="T12" fmla="*/ 0 w 3"/>
                <a:gd name="T13" fmla="*/ 3 h 5"/>
                <a:gd name="T14" fmla="*/ 0 w 3"/>
                <a:gd name="T15" fmla="*/ 1 h 5"/>
                <a:gd name="T16" fmla="*/ 0 w 3"/>
                <a:gd name="T17" fmla="*/ 1 h 5"/>
                <a:gd name="T18" fmla="*/ 0 w 3"/>
                <a:gd name="T19" fmla="*/ 0 h 5"/>
                <a:gd name="T20" fmla="*/ 0 w 3"/>
                <a:gd name="T21" fmla="*/ 0 h 5"/>
                <a:gd name="T22" fmla="*/ 3 w 3"/>
                <a:gd name="T2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5">
                  <a:moveTo>
                    <a:pt x="3" y="1"/>
                  </a:moveTo>
                  <a:lnTo>
                    <a:pt x="1" y="3"/>
                  </a:lnTo>
                  <a:lnTo>
                    <a:pt x="3" y="3"/>
                  </a:lnTo>
                  <a:lnTo>
                    <a:pt x="1" y="5"/>
                  </a:lnTo>
                  <a:lnTo>
                    <a:pt x="1" y="5"/>
                  </a:lnTo>
                  <a:lnTo>
                    <a:pt x="0" y="5"/>
                  </a:lnTo>
                  <a:lnTo>
                    <a:pt x="0" y="3"/>
                  </a:lnTo>
                  <a:lnTo>
                    <a:pt x="0" y="1"/>
                  </a:lnTo>
                  <a:lnTo>
                    <a:pt x="0" y="1"/>
                  </a:lnTo>
                  <a:lnTo>
                    <a:pt x="0" y="0"/>
                  </a:lnTo>
                  <a:lnTo>
                    <a:pt x="0" y="0"/>
                  </a:lnTo>
                  <a:lnTo>
                    <a:pt x="3"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2" name="Freeform 23"/>
            <p:cNvSpPr>
              <a:spLocks/>
            </p:cNvSpPr>
            <p:nvPr/>
          </p:nvSpPr>
          <p:spPr bwMode="auto">
            <a:xfrm>
              <a:off x="1232" y="3257"/>
              <a:ext cx="3" cy="5"/>
            </a:xfrm>
            <a:custGeom>
              <a:avLst/>
              <a:gdLst>
                <a:gd name="T0" fmla="*/ 3 w 3"/>
                <a:gd name="T1" fmla="*/ 1 h 5"/>
                <a:gd name="T2" fmla="*/ 1 w 3"/>
                <a:gd name="T3" fmla="*/ 3 h 5"/>
                <a:gd name="T4" fmla="*/ 3 w 3"/>
                <a:gd name="T5" fmla="*/ 3 h 5"/>
                <a:gd name="T6" fmla="*/ 1 w 3"/>
                <a:gd name="T7" fmla="*/ 5 h 5"/>
                <a:gd name="T8" fmla="*/ 1 w 3"/>
                <a:gd name="T9" fmla="*/ 5 h 5"/>
                <a:gd name="T10" fmla="*/ 0 w 3"/>
                <a:gd name="T11" fmla="*/ 5 h 5"/>
                <a:gd name="T12" fmla="*/ 0 w 3"/>
                <a:gd name="T13" fmla="*/ 3 h 5"/>
                <a:gd name="T14" fmla="*/ 0 w 3"/>
                <a:gd name="T15" fmla="*/ 1 h 5"/>
                <a:gd name="T16" fmla="*/ 0 w 3"/>
                <a:gd name="T17" fmla="*/ 1 h 5"/>
                <a:gd name="T18" fmla="*/ 0 w 3"/>
                <a:gd name="T19" fmla="*/ 0 h 5"/>
                <a:gd name="T20" fmla="*/ 0 w 3"/>
                <a:gd name="T21" fmla="*/ 0 h 5"/>
                <a:gd name="T22" fmla="*/ 3 w 3"/>
                <a:gd name="T2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5">
                  <a:moveTo>
                    <a:pt x="3" y="1"/>
                  </a:moveTo>
                  <a:lnTo>
                    <a:pt x="1" y="3"/>
                  </a:lnTo>
                  <a:lnTo>
                    <a:pt x="3" y="3"/>
                  </a:lnTo>
                  <a:lnTo>
                    <a:pt x="1" y="5"/>
                  </a:lnTo>
                  <a:lnTo>
                    <a:pt x="1" y="5"/>
                  </a:lnTo>
                  <a:lnTo>
                    <a:pt x="0" y="5"/>
                  </a:lnTo>
                  <a:lnTo>
                    <a:pt x="0" y="3"/>
                  </a:lnTo>
                  <a:lnTo>
                    <a:pt x="0" y="1"/>
                  </a:lnTo>
                  <a:lnTo>
                    <a:pt x="0" y="1"/>
                  </a:lnTo>
                  <a:lnTo>
                    <a:pt x="0" y="0"/>
                  </a:lnTo>
                  <a:lnTo>
                    <a:pt x="0" y="0"/>
                  </a:lnTo>
                  <a:lnTo>
                    <a:pt x="3"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3" name="Freeform 24"/>
            <p:cNvSpPr>
              <a:spLocks/>
            </p:cNvSpPr>
            <p:nvPr/>
          </p:nvSpPr>
          <p:spPr bwMode="auto">
            <a:xfrm>
              <a:off x="292" y="2889"/>
              <a:ext cx="4" cy="3"/>
            </a:xfrm>
            <a:custGeom>
              <a:avLst/>
              <a:gdLst>
                <a:gd name="T0" fmla="*/ 4 w 4"/>
                <a:gd name="T1" fmla="*/ 1 h 3"/>
                <a:gd name="T2" fmla="*/ 2 w 4"/>
                <a:gd name="T3" fmla="*/ 0 h 3"/>
                <a:gd name="T4" fmla="*/ 0 w 4"/>
                <a:gd name="T5" fmla="*/ 1 h 3"/>
                <a:gd name="T6" fmla="*/ 0 w 4"/>
                <a:gd name="T7" fmla="*/ 3 h 3"/>
                <a:gd name="T8" fmla="*/ 2 w 4"/>
                <a:gd name="T9" fmla="*/ 1 h 3"/>
                <a:gd name="T10" fmla="*/ 4 w 4"/>
                <a:gd name="T11" fmla="*/ 1 h 3"/>
              </a:gdLst>
              <a:ahLst/>
              <a:cxnLst>
                <a:cxn ang="0">
                  <a:pos x="T0" y="T1"/>
                </a:cxn>
                <a:cxn ang="0">
                  <a:pos x="T2" y="T3"/>
                </a:cxn>
                <a:cxn ang="0">
                  <a:pos x="T4" y="T5"/>
                </a:cxn>
                <a:cxn ang="0">
                  <a:pos x="T6" y="T7"/>
                </a:cxn>
                <a:cxn ang="0">
                  <a:pos x="T8" y="T9"/>
                </a:cxn>
                <a:cxn ang="0">
                  <a:pos x="T10" y="T11"/>
                </a:cxn>
              </a:cxnLst>
              <a:rect l="0" t="0" r="r" b="b"/>
              <a:pathLst>
                <a:path w="4" h="3">
                  <a:moveTo>
                    <a:pt x="4" y="1"/>
                  </a:moveTo>
                  <a:lnTo>
                    <a:pt x="2" y="0"/>
                  </a:lnTo>
                  <a:lnTo>
                    <a:pt x="0" y="1"/>
                  </a:lnTo>
                  <a:lnTo>
                    <a:pt x="0" y="3"/>
                  </a:lnTo>
                  <a:lnTo>
                    <a:pt x="2" y="1"/>
                  </a:lnTo>
                  <a:lnTo>
                    <a:pt x="4"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4" name="Freeform 25"/>
            <p:cNvSpPr>
              <a:spLocks/>
            </p:cNvSpPr>
            <p:nvPr/>
          </p:nvSpPr>
          <p:spPr bwMode="auto">
            <a:xfrm>
              <a:off x="292" y="2889"/>
              <a:ext cx="4" cy="3"/>
            </a:xfrm>
            <a:custGeom>
              <a:avLst/>
              <a:gdLst>
                <a:gd name="T0" fmla="*/ 4 w 4"/>
                <a:gd name="T1" fmla="*/ 1 h 3"/>
                <a:gd name="T2" fmla="*/ 2 w 4"/>
                <a:gd name="T3" fmla="*/ 0 h 3"/>
                <a:gd name="T4" fmla="*/ 0 w 4"/>
                <a:gd name="T5" fmla="*/ 1 h 3"/>
                <a:gd name="T6" fmla="*/ 0 w 4"/>
                <a:gd name="T7" fmla="*/ 3 h 3"/>
                <a:gd name="T8" fmla="*/ 2 w 4"/>
                <a:gd name="T9" fmla="*/ 1 h 3"/>
                <a:gd name="T10" fmla="*/ 4 w 4"/>
                <a:gd name="T11" fmla="*/ 1 h 3"/>
              </a:gdLst>
              <a:ahLst/>
              <a:cxnLst>
                <a:cxn ang="0">
                  <a:pos x="T0" y="T1"/>
                </a:cxn>
                <a:cxn ang="0">
                  <a:pos x="T2" y="T3"/>
                </a:cxn>
                <a:cxn ang="0">
                  <a:pos x="T4" y="T5"/>
                </a:cxn>
                <a:cxn ang="0">
                  <a:pos x="T6" y="T7"/>
                </a:cxn>
                <a:cxn ang="0">
                  <a:pos x="T8" y="T9"/>
                </a:cxn>
                <a:cxn ang="0">
                  <a:pos x="T10" y="T11"/>
                </a:cxn>
              </a:cxnLst>
              <a:rect l="0" t="0" r="r" b="b"/>
              <a:pathLst>
                <a:path w="4" h="3">
                  <a:moveTo>
                    <a:pt x="4" y="1"/>
                  </a:moveTo>
                  <a:lnTo>
                    <a:pt x="2" y="0"/>
                  </a:lnTo>
                  <a:lnTo>
                    <a:pt x="0" y="1"/>
                  </a:lnTo>
                  <a:lnTo>
                    <a:pt x="0" y="3"/>
                  </a:lnTo>
                  <a:lnTo>
                    <a:pt x="2" y="1"/>
                  </a:lnTo>
                  <a:lnTo>
                    <a:pt x="4"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5" name="Freeform 26"/>
            <p:cNvSpPr>
              <a:spLocks/>
            </p:cNvSpPr>
            <p:nvPr/>
          </p:nvSpPr>
          <p:spPr bwMode="auto">
            <a:xfrm>
              <a:off x="669" y="3002"/>
              <a:ext cx="7" cy="9"/>
            </a:xfrm>
            <a:custGeom>
              <a:avLst/>
              <a:gdLst>
                <a:gd name="T0" fmla="*/ 7 w 7"/>
                <a:gd name="T1" fmla="*/ 2 h 9"/>
                <a:gd name="T2" fmla="*/ 7 w 7"/>
                <a:gd name="T3" fmla="*/ 4 h 9"/>
                <a:gd name="T4" fmla="*/ 6 w 7"/>
                <a:gd name="T5" fmla="*/ 7 h 9"/>
                <a:gd name="T6" fmla="*/ 6 w 7"/>
                <a:gd name="T7" fmla="*/ 9 h 9"/>
                <a:gd name="T8" fmla="*/ 4 w 7"/>
                <a:gd name="T9" fmla="*/ 9 h 9"/>
                <a:gd name="T10" fmla="*/ 2 w 7"/>
                <a:gd name="T11" fmla="*/ 9 h 9"/>
                <a:gd name="T12" fmla="*/ 0 w 7"/>
                <a:gd name="T13" fmla="*/ 7 h 9"/>
                <a:gd name="T14" fmla="*/ 0 w 7"/>
                <a:gd name="T15" fmla="*/ 5 h 9"/>
                <a:gd name="T16" fmla="*/ 2 w 7"/>
                <a:gd name="T17" fmla="*/ 0 h 9"/>
                <a:gd name="T18" fmla="*/ 4 w 7"/>
                <a:gd name="T19" fmla="*/ 0 h 9"/>
                <a:gd name="T20" fmla="*/ 7 w 7"/>
                <a:gd name="T21"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9">
                  <a:moveTo>
                    <a:pt x="7" y="2"/>
                  </a:moveTo>
                  <a:lnTo>
                    <a:pt x="7" y="4"/>
                  </a:lnTo>
                  <a:lnTo>
                    <a:pt x="6" y="7"/>
                  </a:lnTo>
                  <a:lnTo>
                    <a:pt x="6" y="9"/>
                  </a:lnTo>
                  <a:lnTo>
                    <a:pt x="4" y="9"/>
                  </a:lnTo>
                  <a:lnTo>
                    <a:pt x="2" y="9"/>
                  </a:lnTo>
                  <a:lnTo>
                    <a:pt x="0" y="7"/>
                  </a:lnTo>
                  <a:lnTo>
                    <a:pt x="0" y="5"/>
                  </a:lnTo>
                  <a:lnTo>
                    <a:pt x="2" y="0"/>
                  </a:lnTo>
                  <a:lnTo>
                    <a:pt x="4" y="0"/>
                  </a:lnTo>
                  <a:lnTo>
                    <a:pt x="7"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6" name="Freeform 27"/>
            <p:cNvSpPr>
              <a:spLocks/>
            </p:cNvSpPr>
            <p:nvPr/>
          </p:nvSpPr>
          <p:spPr bwMode="auto">
            <a:xfrm>
              <a:off x="669" y="3002"/>
              <a:ext cx="7" cy="9"/>
            </a:xfrm>
            <a:custGeom>
              <a:avLst/>
              <a:gdLst>
                <a:gd name="T0" fmla="*/ 7 w 7"/>
                <a:gd name="T1" fmla="*/ 2 h 9"/>
                <a:gd name="T2" fmla="*/ 7 w 7"/>
                <a:gd name="T3" fmla="*/ 4 h 9"/>
                <a:gd name="T4" fmla="*/ 6 w 7"/>
                <a:gd name="T5" fmla="*/ 7 h 9"/>
                <a:gd name="T6" fmla="*/ 6 w 7"/>
                <a:gd name="T7" fmla="*/ 9 h 9"/>
                <a:gd name="T8" fmla="*/ 4 w 7"/>
                <a:gd name="T9" fmla="*/ 9 h 9"/>
                <a:gd name="T10" fmla="*/ 2 w 7"/>
                <a:gd name="T11" fmla="*/ 9 h 9"/>
                <a:gd name="T12" fmla="*/ 0 w 7"/>
                <a:gd name="T13" fmla="*/ 7 h 9"/>
                <a:gd name="T14" fmla="*/ 0 w 7"/>
                <a:gd name="T15" fmla="*/ 5 h 9"/>
                <a:gd name="T16" fmla="*/ 2 w 7"/>
                <a:gd name="T17" fmla="*/ 0 h 9"/>
                <a:gd name="T18" fmla="*/ 4 w 7"/>
                <a:gd name="T19" fmla="*/ 0 h 9"/>
                <a:gd name="T20" fmla="*/ 7 w 7"/>
                <a:gd name="T21"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9">
                  <a:moveTo>
                    <a:pt x="7" y="2"/>
                  </a:moveTo>
                  <a:lnTo>
                    <a:pt x="7" y="4"/>
                  </a:lnTo>
                  <a:lnTo>
                    <a:pt x="6" y="7"/>
                  </a:lnTo>
                  <a:lnTo>
                    <a:pt x="6" y="9"/>
                  </a:lnTo>
                  <a:lnTo>
                    <a:pt x="4" y="9"/>
                  </a:lnTo>
                  <a:lnTo>
                    <a:pt x="2" y="9"/>
                  </a:lnTo>
                  <a:lnTo>
                    <a:pt x="0" y="7"/>
                  </a:lnTo>
                  <a:lnTo>
                    <a:pt x="0" y="5"/>
                  </a:lnTo>
                  <a:lnTo>
                    <a:pt x="2" y="0"/>
                  </a:lnTo>
                  <a:lnTo>
                    <a:pt x="4" y="0"/>
                  </a:lnTo>
                  <a:lnTo>
                    <a:pt x="7"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 name="Freeform 28"/>
            <p:cNvSpPr>
              <a:spLocks/>
            </p:cNvSpPr>
            <p:nvPr/>
          </p:nvSpPr>
          <p:spPr bwMode="auto">
            <a:xfrm>
              <a:off x="625" y="3081"/>
              <a:ext cx="2" cy="2"/>
            </a:xfrm>
            <a:custGeom>
              <a:avLst/>
              <a:gdLst>
                <a:gd name="T0" fmla="*/ 0 w 2"/>
                <a:gd name="T1" fmla="*/ 0 h 2"/>
                <a:gd name="T2" fmla="*/ 2 w 2"/>
                <a:gd name="T3" fmla="*/ 0 h 2"/>
                <a:gd name="T4" fmla="*/ 2 w 2"/>
                <a:gd name="T5" fmla="*/ 2 h 2"/>
                <a:gd name="T6" fmla="*/ 2 w 2"/>
                <a:gd name="T7" fmla="*/ 2 h 2"/>
                <a:gd name="T8" fmla="*/ 0 w 2"/>
                <a:gd name="T9" fmla="*/ 2 h 2"/>
                <a:gd name="T10" fmla="*/ 0 w 2"/>
                <a:gd name="T11" fmla="*/ 0 h 2"/>
              </a:gdLst>
              <a:ahLst/>
              <a:cxnLst>
                <a:cxn ang="0">
                  <a:pos x="T0" y="T1"/>
                </a:cxn>
                <a:cxn ang="0">
                  <a:pos x="T2" y="T3"/>
                </a:cxn>
                <a:cxn ang="0">
                  <a:pos x="T4" y="T5"/>
                </a:cxn>
                <a:cxn ang="0">
                  <a:pos x="T6" y="T7"/>
                </a:cxn>
                <a:cxn ang="0">
                  <a:pos x="T8" y="T9"/>
                </a:cxn>
                <a:cxn ang="0">
                  <a:pos x="T10" y="T11"/>
                </a:cxn>
              </a:cxnLst>
              <a:rect l="0" t="0" r="r" b="b"/>
              <a:pathLst>
                <a:path w="2" h="2">
                  <a:moveTo>
                    <a:pt x="0" y="0"/>
                  </a:moveTo>
                  <a:lnTo>
                    <a:pt x="2" y="0"/>
                  </a:lnTo>
                  <a:lnTo>
                    <a:pt x="2" y="2"/>
                  </a:lnTo>
                  <a:lnTo>
                    <a:pt x="2" y="2"/>
                  </a:lnTo>
                  <a:lnTo>
                    <a:pt x="0" y="2"/>
                  </a:lnTo>
                  <a:lnTo>
                    <a:pt x="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 name="Freeform 29"/>
            <p:cNvSpPr>
              <a:spLocks/>
            </p:cNvSpPr>
            <p:nvPr/>
          </p:nvSpPr>
          <p:spPr bwMode="auto">
            <a:xfrm>
              <a:off x="625" y="3081"/>
              <a:ext cx="2" cy="2"/>
            </a:xfrm>
            <a:custGeom>
              <a:avLst/>
              <a:gdLst>
                <a:gd name="T0" fmla="*/ 0 w 2"/>
                <a:gd name="T1" fmla="*/ 0 h 2"/>
                <a:gd name="T2" fmla="*/ 2 w 2"/>
                <a:gd name="T3" fmla="*/ 0 h 2"/>
                <a:gd name="T4" fmla="*/ 2 w 2"/>
                <a:gd name="T5" fmla="*/ 2 h 2"/>
                <a:gd name="T6" fmla="*/ 2 w 2"/>
                <a:gd name="T7" fmla="*/ 2 h 2"/>
                <a:gd name="T8" fmla="*/ 0 w 2"/>
                <a:gd name="T9" fmla="*/ 2 h 2"/>
                <a:gd name="T10" fmla="*/ 0 w 2"/>
                <a:gd name="T11" fmla="*/ 0 h 2"/>
              </a:gdLst>
              <a:ahLst/>
              <a:cxnLst>
                <a:cxn ang="0">
                  <a:pos x="T0" y="T1"/>
                </a:cxn>
                <a:cxn ang="0">
                  <a:pos x="T2" y="T3"/>
                </a:cxn>
                <a:cxn ang="0">
                  <a:pos x="T4" y="T5"/>
                </a:cxn>
                <a:cxn ang="0">
                  <a:pos x="T6" y="T7"/>
                </a:cxn>
                <a:cxn ang="0">
                  <a:pos x="T8" y="T9"/>
                </a:cxn>
                <a:cxn ang="0">
                  <a:pos x="T10" y="T11"/>
                </a:cxn>
              </a:cxnLst>
              <a:rect l="0" t="0" r="r" b="b"/>
              <a:pathLst>
                <a:path w="2" h="2">
                  <a:moveTo>
                    <a:pt x="0" y="0"/>
                  </a:moveTo>
                  <a:lnTo>
                    <a:pt x="2" y="0"/>
                  </a:lnTo>
                  <a:lnTo>
                    <a:pt x="2" y="2"/>
                  </a:lnTo>
                  <a:lnTo>
                    <a:pt x="2" y="2"/>
                  </a:lnTo>
                  <a:lnTo>
                    <a:pt x="0" y="2"/>
                  </a:lnTo>
                  <a:lnTo>
                    <a:pt x="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9" name="Freeform 30"/>
            <p:cNvSpPr>
              <a:spLocks/>
            </p:cNvSpPr>
            <p:nvPr/>
          </p:nvSpPr>
          <p:spPr bwMode="auto">
            <a:xfrm>
              <a:off x="1153" y="2810"/>
              <a:ext cx="1" cy="3"/>
            </a:xfrm>
            <a:custGeom>
              <a:avLst/>
              <a:gdLst>
                <a:gd name="T0" fmla="*/ 0 w 1"/>
                <a:gd name="T1" fmla="*/ 1 h 3"/>
                <a:gd name="T2" fmla="*/ 0 w 1"/>
                <a:gd name="T3" fmla="*/ 1 h 3"/>
                <a:gd name="T4" fmla="*/ 0 w 1"/>
                <a:gd name="T5" fmla="*/ 1 h 3"/>
                <a:gd name="T6" fmla="*/ 0 w 1"/>
                <a:gd name="T7" fmla="*/ 1 h 3"/>
                <a:gd name="T8" fmla="*/ 0 w 1"/>
                <a:gd name="T9" fmla="*/ 3 h 3"/>
                <a:gd name="T10" fmla="*/ 0 w 1"/>
                <a:gd name="T11" fmla="*/ 3 h 3"/>
                <a:gd name="T12" fmla="*/ 1 w 1"/>
                <a:gd name="T13" fmla="*/ 3 h 3"/>
                <a:gd name="T14" fmla="*/ 1 w 1"/>
                <a:gd name="T15" fmla="*/ 3 h 3"/>
                <a:gd name="T16" fmla="*/ 1 w 1"/>
                <a:gd name="T17" fmla="*/ 3 h 3"/>
                <a:gd name="T18" fmla="*/ 1 w 1"/>
                <a:gd name="T19" fmla="*/ 1 h 3"/>
                <a:gd name="T20" fmla="*/ 0 w 1"/>
                <a:gd name="T21" fmla="*/ 0 h 3"/>
                <a:gd name="T22" fmla="*/ 0 w 1"/>
                <a:gd name="T23" fmla="*/ 1 h 3"/>
                <a:gd name="T24" fmla="*/ 0 w 1"/>
                <a:gd name="T25"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 h="3">
                  <a:moveTo>
                    <a:pt x="0" y="1"/>
                  </a:moveTo>
                  <a:lnTo>
                    <a:pt x="0" y="1"/>
                  </a:lnTo>
                  <a:lnTo>
                    <a:pt x="0" y="1"/>
                  </a:lnTo>
                  <a:lnTo>
                    <a:pt x="0" y="1"/>
                  </a:lnTo>
                  <a:lnTo>
                    <a:pt x="0" y="3"/>
                  </a:lnTo>
                  <a:lnTo>
                    <a:pt x="0" y="3"/>
                  </a:lnTo>
                  <a:lnTo>
                    <a:pt x="1" y="3"/>
                  </a:lnTo>
                  <a:lnTo>
                    <a:pt x="1" y="3"/>
                  </a:lnTo>
                  <a:lnTo>
                    <a:pt x="1" y="3"/>
                  </a:lnTo>
                  <a:lnTo>
                    <a:pt x="1" y="1"/>
                  </a:lnTo>
                  <a:lnTo>
                    <a:pt x="0" y="0"/>
                  </a:lnTo>
                  <a:lnTo>
                    <a:pt x="0" y="1"/>
                  </a:lnTo>
                  <a:lnTo>
                    <a:pt x="0"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 name="Freeform 31"/>
            <p:cNvSpPr>
              <a:spLocks/>
            </p:cNvSpPr>
            <p:nvPr/>
          </p:nvSpPr>
          <p:spPr bwMode="auto">
            <a:xfrm>
              <a:off x="1153" y="2810"/>
              <a:ext cx="1" cy="3"/>
            </a:xfrm>
            <a:custGeom>
              <a:avLst/>
              <a:gdLst>
                <a:gd name="T0" fmla="*/ 0 w 1"/>
                <a:gd name="T1" fmla="*/ 1 h 3"/>
                <a:gd name="T2" fmla="*/ 0 w 1"/>
                <a:gd name="T3" fmla="*/ 1 h 3"/>
                <a:gd name="T4" fmla="*/ 0 w 1"/>
                <a:gd name="T5" fmla="*/ 1 h 3"/>
                <a:gd name="T6" fmla="*/ 0 w 1"/>
                <a:gd name="T7" fmla="*/ 1 h 3"/>
                <a:gd name="T8" fmla="*/ 0 w 1"/>
                <a:gd name="T9" fmla="*/ 3 h 3"/>
                <a:gd name="T10" fmla="*/ 0 w 1"/>
                <a:gd name="T11" fmla="*/ 3 h 3"/>
                <a:gd name="T12" fmla="*/ 1 w 1"/>
                <a:gd name="T13" fmla="*/ 3 h 3"/>
                <a:gd name="T14" fmla="*/ 1 w 1"/>
                <a:gd name="T15" fmla="*/ 3 h 3"/>
                <a:gd name="T16" fmla="*/ 1 w 1"/>
                <a:gd name="T17" fmla="*/ 3 h 3"/>
                <a:gd name="T18" fmla="*/ 1 w 1"/>
                <a:gd name="T19" fmla="*/ 1 h 3"/>
                <a:gd name="T20" fmla="*/ 0 w 1"/>
                <a:gd name="T21" fmla="*/ 0 h 3"/>
                <a:gd name="T22" fmla="*/ 0 w 1"/>
                <a:gd name="T23" fmla="*/ 1 h 3"/>
                <a:gd name="T24" fmla="*/ 0 w 1"/>
                <a:gd name="T25"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 h="3">
                  <a:moveTo>
                    <a:pt x="0" y="1"/>
                  </a:moveTo>
                  <a:lnTo>
                    <a:pt x="0" y="1"/>
                  </a:lnTo>
                  <a:lnTo>
                    <a:pt x="0" y="1"/>
                  </a:lnTo>
                  <a:lnTo>
                    <a:pt x="0" y="1"/>
                  </a:lnTo>
                  <a:lnTo>
                    <a:pt x="0" y="3"/>
                  </a:lnTo>
                  <a:lnTo>
                    <a:pt x="0" y="3"/>
                  </a:lnTo>
                  <a:lnTo>
                    <a:pt x="1" y="3"/>
                  </a:lnTo>
                  <a:lnTo>
                    <a:pt x="1" y="3"/>
                  </a:lnTo>
                  <a:lnTo>
                    <a:pt x="1" y="3"/>
                  </a:lnTo>
                  <a:lnTo>
                    <a:pt x="1" y="1"/>
                  </a:lnTo>
                  <a:lnTo>
                    <a:pt x="0" y="0"/>
                  </a:lnTo>
                  <a:lnTo>
                    <a:pt x="0" y="1"/>
                  </a:lnTo>
                  <a:lnTo>
                    <a:pt x="0"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1" name="Freeform 32"/>
            <p:cNvSpPr>
              <a:spLocks/>
            </p:cNvSpPr>
            <p:nvPr/>
          </p:nvSpPr>
          <p:spPr bwMode="auto">
            <a:xfrm>
              <a:off x="1151" y="2815"/>
              <a:ext cx="9" cy="5"/>
            </a:xfrm>
            <a:custGeom>
              <a:avLst/>
              <a:gdLst>
                <a:gd name="T0" fmla="*/ 5 w 9"/>
                <a:gd name="T1" fmla="*/ 3 h 5"/>
                <a:gd name="T2" fmla="*/ 5 w 9"/>
                <a:gd name="T3" fmla="*/ 3 h 5"/>
                <a:gd name="T4" fmla="*/ 5 w 9"/>
                <a:gd name="T5" fmla="*/ 3 h 5"/>
                <a:gd name="T6" fmla="*/ 5 w 9"/>
                <a:gd name="T7" fmla="*/ 3 h 5"/>
                <a:gd name="T8" fmla="*/ 3 w 9"/>
                <a:gd name="T9" fmla="*/ 2 h 5"/>
                <a:gd name="T10" fmla="*/ 3 w 9"/>
                <a:gd name="T11" fmla="*/ 0 h 5"/>
                <a:gd name="T12" fmla="*/ 2 w 9"/>
                <a:gd name="T13" fmla="*/ 0 h 5"/>
                <a:gd name="T14" fmla="*/ 2 w 9"/>
                <a:gd name="T15" fmla="*/ 0 h 5"/>
                <a:gd name="T16" fmla="*/ 0 w 9"/>
                <a:gd name="T17" fmla="*/ 2 h 5"/>
                <a:gd name="T18" fmla="*/ 0 w 9"/>
                <a:gd name="T19" fmla="*/ 2 h 5"/>
                <a:gd name="T20" fmla="*/ 2 w 9"/>
                <a:gd name="T21" fmla="*/ 2 h 5"/>
                <a:gd name="T22" fmla="*/ 2 w 9"/>
                <a:gd name="T23" fmla="*/ 2 h 5"/>
                <a:gd name="T24" fmla="*/ 2 w 9"/>
                <a:gd name="T25" fmla="*/ 3 h 5"/>
                <a:gd name="T26" fmla="*/ 2 w 9"/>
                <a:gd name="T27" fmla="*/ 3 h 5"/>
                <a:gd name="T28" fmla="*/ 2 w 9"/>
                <a:gd name="T29" fmla="*/ 3 h 5"/>
                <a:gd name="T30" fmla="*/ 2 w 9"/>
                <a:gd name="T31" fmla="*/ 3 h 5"/>
                <a:gd name="T32" fmla="*/ 2 w 9"/>
                <a:gd name="T33" fmla="*/ 3 h 5"/>
                <a:gd name="T34" fmla="*/ 9 w 9"/>
                <a:gd name="T35" fmla="*/ 5 h 5"/>
                <a:gd name="T36" fmla="*/ 9 w 9"/>
                <a:gd name="T37" fmla="*/ 3 h 5"/>
                <a:gd name="T38" fmla="*/ 9 w 9"/>
                <a:gd name="T39" fmla="*/ 3 h 5"/>
                <a:gd name="T40" fmla="*/ 7 w 9"/>
                <a:gd name="T41" fmla="*/ 3 h 5"/>
                <a:gd name="T42" fmla="*/ 7 w 9"/>
                <a:gd name="T43" fmla="*/ 2 h 5"/>
                <a:gd name="T44" fmla="*/ 5 w 9"/>
                <a:gd name="T45" fmla="*/ 2 h 5"/>
                <a:gd name="T46" fmla="*/ 5 w 9"/>
                <a:gd name="T47"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 h="5">
                  <a:moveTo>
                    <a:pt x="5" y="3"/>
                  </a:moveTo>
                  <a:lnTo>
                    <a:pt x="5" y="3"/>
                  </a:lnTo>
                  <a:lnTo>
                    <a:pt x="5" y="3"/>
                  </a:lnTo>
                  <a:lnTo>
                    <a:pt x="5" y="3"/>
                  </a:lnTo>
                  <a:lnTo>
                    <a:pt x="3" y="2"/>
                  </a:lnTo>
                  <a:lnTo>
                    <a:pt x="3" y="0"/>
                  </a:lnTo>
                  <a:lnTo>
                    <a:pt x="2" y="0"/>
                  </a:lnTo>
                  <a:lnTo>
                    <a:pt x="2" y="0"/>
                  </a:lnTo>
                  <a:lnTo>
                    <a:pt x="0" y="2"/>
                  </a:lnTo>
                  <a:lnTo>
                    <a:pt x="0" y="2"/>
                  </a:lnTo>
                  <a:lnTo>
                    <a:pt x="2" y="2"/>
                  </a:lnTo>
                  <a:lnTo>
                    <a:pt x="2" y="2"/>
                  </a:lnTo>
                  <a:lnTo>
                    <a:pt x="2" y="3"/>
                  </a:lnTo>
                  <a:lnTo>
                    <a:pt x="2" y="3"/>
                  </a:lnTo>
                  <a:lnTo>
                    <a:pt x="2" y="3"/>
                  </a:lnTo>
                  <a:lnTo>
                    <a:pt x="2" y="3"/>
                  </a:lnTo>
                  <a:lnTo>
                    <a:pt x="2" y="3"/>
                  </a:lnTo>
                  <a:lnTo>
                    <a:pt x="9" y="5"/>
                  </a:lnTo>
                  <a:lnTo>
                    <a:pt x="9" y="3"/>
                  </a:lnTo>
                  <a:lnTo>
                    <a:pt x="9" y="3"/>
                  </a:lnTo>
                  <a:lnTo>
                    <a:pt x="7" y="3"/>
                  </a:lnTo>
                  <a:lnTo>
                    <a:pt x="7" y="2"/>
                  </a:lnTo>
                  <a:lnTo>
                    <a:pt x="5" y="2"/>
                  </a:lnTo>
                  <a:lnTo>
                    <a:pt x="5" y="3"/>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2" name="Freeform 33"/>
            <p:cNvSpPr>
              <a:spLocks/>
            </p:cNvSpPr>
            <p:nvPr/>
          </p:nvSpPr>
          <p:spPr bwMode="auto">
            <a:xfrm>
              <a:off x="1151" y="2815"/>
              <a:ext cx="9" cy="5"/>
            </a:xfrm>
            <a:custGeom>
              <a:avLst/>
              <a:gdLst>
                <a:gd name="T0" fmla="*/ 5 w 9"/>
                <a:gd name="T1" fmla="*/ 3 h 5"/>
                <a:gd name="T2" fmla="*/ 5 w 9"/>
                <a:gd name="T3" fmla="*/ 3 h 5"/>
                <a:gd name="T4" fmla="*/ 5 w 9"/>
                <a:gd name="T5" fmla="*/ 3 h 5"/>
                <a:gd name="T6" fmla="*/ 5 w 9"/>
                <a:gd name="T7" fmla="*/ 3 h 5"/>
                <a:gd name="T8" fmla="*/ 3 w 9"/>
                <a:gd name="T9" fmla="*/ 2 h 5"/>
                <a:gd name="T10" fmla="*/ 3 w 9"/>
                <a:gd name="T11" fmla="*/ 0 h 5"/>
                <a:gd name="T12" fmla="*/ 2 w 9"/>
                <a:gd name="T13" fmla="*/ 0 h 5"/>
                <a:gd name="T14" fmla="*/ 2 w 9"/>
                <a:gd name="T15" fmla="*/ 0 h 5"/>
                <a:gd name="T16" fmla="*/ 0 w 9"/>
                <a:gd name="T17" fmla="*/ 2 h 5"/>
                <a:gd name="T18" fmla="*/ 0 w 9"/>
                <a:gd name="T19" fmla="*/ 2 h 5"/>
                <a:gd name="T20" fmla="*/ 2 w 9"/>
                <a:gd name="T21" fmla="*/ 2 h 5"/>
                <a:gd name="T22" fmla="*/ 2 w 9"/>
                <a:gd name="T23" fmla="*/ 2 h 5"/>
                <a:gd name="T24" fmla="*/ 2 w 9"/>
                <a:gd name="T25" fmla="*/ 3 h 5"/>
                <a:gd name="T26" fmla="*/ 2 w 9"/>
                <a:gd name="T27" fmla="*/ 3 h 5"/>
                <a:gd name="T28" fmla="*/ 2 w 9"/>
                <a:gd name="T29" fmla="*/ 3 h 5"/>
                <a:gd name="T30" fmla="*/ 2 w 9"/>
                <a:gd name="T31" fmla="*/ 3 h 5"/>
                <a:gd name="T32" fmla="*/ 2 w 9"/>
                <a:gd name="T33" fmla="*/ 3 h 5"/>
                <a:gd name="T34" fmla="*/ 9 w 9"/>
                <a:gd name="T35" fmla="*/ 5 h 5"/>
                <a:gd name="T36" fmla="*/ 9 w 9"/>
                <a:gd name="T37" fmla="*/ 3 h 5"/>
                <a:gd name="T38" fmla="*/ 9 w 9"/>
                <a:gd name="T39" fmla="*/ 3 h 5"/>
                <a:gd name="T40" fmla="*/ 7 w 9"/>
                <a:gd name="T41" fmla="*/ 3 h 5"/>
                <a:gd name="T42" fmla="*/ 7 w 9"/>
                <a:gd name="T43" fmla="*/ 2 h 5"/>
                <a:gd name="T44" fmla="*/ 5 w 9"/>
                <a:gd name="T45" fmla="*/ 2 h 5"/>
                <a:gd name="T46" fmla="*/ 5 w 9"/>
                <a:gd name="T47"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 h="5">
                  <a:moveTo>
                    <a:pt x="5" y="3"/>
                  </a:moveTo>
                  <a:lnTo>
                    <a:pt x="5" y="3"/>
                  </a:lnTo>
                  <a:lnTo>
                    <a:pt x="5" y="3"/>
                  </a:lnTo>
                  <a:lnTo>
                    <a:pt x="5" y="3"/>
                  </a:lnTo>
                  <a:lnTo>
                    <a:pt x="3" y="2"/>
                  </a:lnTo>
                  <a:lnTo>
                    <a:pt x="3" y="0"/>
                  </a:lnTo>
                  <a:lnTo>
                    <a:pt x="2" y="0"/>
                  </a:lnTo>
                  <a:lnTo>
                    <a:pt x="2" y="0"/>
                  </a:lnTo>
                  <a:lnTo>
                    <a:pt x="0" y="2"/>
                  </a:lnTo>
                  <a:lnTo>
                    <a:pt x="0" y="2"/>
                  </a:lnTo>
                  <a:lnTo>
                    <a:pt x="2" y="2"/>
                  </a:lnTo>
                  <a:lnTo>
                    <a:pt x="2" y="2"/>
                  </a:lnTo>
                  <a:lnTo>
                    <a:pt x="2" y="3"/>
                  </a:lnTo>
                  <a:lnTo>
                    <a:pt x="2" y="3"/>
                  </a:lnTo>
                  <a:lnTo>
                    <a:pt x="2" y="3"/>
                  </a:lnTo>
                  <a:lnTo>
                    <a:pt x="2" y="3"/>
                  </a:lnTo>
                  <a:lnTo>
                    <a:pt x="2" y="3"/>
                  </a:lnTo>
                  <a:lnTo>
                    <a:pt x="9" y="5"/>
                  </a:lnTo>
                  <a:lnTo>
                    <a:pt x="9" y="3"/>
                  </a:lnTo>
                  <a:lnTo>
                    <a:pt x="9" y="3"/>
                  </a:lnTo>
                  <a:lnTo>
                    <a:pt x="7" y="3"/>
                  </a:lnTo>
                  <a:lnTo>
                    <a:pt x="7" y="2"/>
                  </a:lnTo>
                  <a:lnTo>
                    <a:pt x="5" y="2"/>
                  </a:lnTo>
                  <a:lnTo>
                    <a:pt x="5" y="3"/>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3" name="Freeform 34"/>
            <p:cNvSpPr>
              <a:spLocks/>
            </p:cNvSpPr>
            <p:nvPr/>
          </p:nvSpPr>
          <p:spPr bwMode="auto">
            <a:xfrm>
              <a:off x="745" y="2693"/>
              <a:ext cx="164" cy="254"/>
            </a:xfrm>
            <a:custGeom>
              <a:avLst/>
              <a:gdLst>
                <a:gd name="T0" fmla="*/ 27 w 164"/>
                <a:gd name="T1" fmla="*/ 32 h 254"/>
                <a:gd name="T2" fmla="*/ 29 w 164"/>
                <a:gd name="T3" fmla="*/ 39 h 254"/>
                <a:gd name="T4" fmla="*/ 39 w 164"/>
                <a:gd name="T5" fmla="*/ 48 h 254"/>
                <a:gd name="T6" fmla="*/ 31 w 164"/>
                <a:gd name="T7" fmla="*/ 105 h 254"/>
                <a:gd name="T8" fmla="*/ 5 w 164"/>
                <a:gd name="T9" fmla="*/ 137 h 254"/>
                <a:gd name="T10" fmla="*/ 3 w 164"/>
                <a:gd name="T11" fmla="*/ 141 h 254"/>
                <a:gd name="T12" fmla="*/ 0 w 164"/>
                <a:gd name="T13" fmla="*/ 142 h 254"/>
                <a:gd name="T14" fmla="*/ 5 w 164"/>
                <a:gd name="T15" fmla="*/ 146 h 254"/>
                <a:gd name="T16" fmla="*/ 8 w 164"/>
                <a:gd name="T17" fmla="*/ 149 h 254"/>
                <a:gd name="T18" fmla="*/ 10 w 164"/>
                <a:gd name="T19" fmla="*/ 158 h 254"/>
                <a:gd name="T20" fmla="*/ 19 w 164"/>
                <a:gd name="T21" fmla="*/ 158 h 254"/>
                <a:gd name="T22" fmla="*/ 24 w 164"/>
                <a:gd name="T23" fmla="*/ 160 h 254"/>
                <a:gd name="T24" fmla="*/ 26 w 164"/>
                <a:gd name="T25" fmla="*/ 165 h 254"/>
                <a:gd name="T26" fmla="*/ 22 w 164"/>
                <a:gd name="T27" fmla="*/ 168 h 254"/>
                <a:gd name="T28" fmla="*/ 19 w 164"/>
                <a:gd name="T29" fmla="*/ 172 h 254"/>
                <a:gd name="T30" fmla="*/ 24 w 164"/>
                <a:gd name="T31" fmla="*/ 184 h 254"/>
                <a:gd name="T32" fmla="*/ 29 w 164"/>
                <a:gd name="T33" fmla="*/ 210 h 254"/>
                <a:gd name="T34" fmla="*/ 29 w 164"/>
                <a:gd name="T35" fmla="*/ 215 h 254"/>
                <a:gd name="T36" fmla="*/ 19 w 164"/>
                <a:gd name="T37" fmla="*/ 213 h 254"/>
                <a:gd name="T38" fmla="*/ 12 w 164"/>
                <a:gd name="T39" fmla="*/ 215 h 254"/>
                <a:gd name="T40" fmla="*/ 10 w 164"/>
                <a:gd name="T41" fmla="*/ 220 h 254"/>
                <a:gd name="T42" fmla="*/ 14 w 164"/>
                <a:gd name="T43" fmla="*/ 228 h 254"/>
                <a:gd name="T44" fmla="*/ 22 w 164"/>
                <a:gd name="T45" fmla="*/ 232 h 254"/>
                <a:gd name="T46" fmla="*/ 29 w 164"/>
                <a:gd name="T47" fmla="*/ 252 h 254"/>
                <a:gd name="T48" fmla="*/ 31 w 164"/>
                <a:gd name="T49" fmla="*/ 252 h 254"/>
                <a:gd name="T50" fmla="*/ 38 w 164"/>
                <a:gd name="T51" fmla="*/ 252 h 254"/>
                <a:gd name="T52" fmla="*/ 43 w 164"/>
                <a:gd name="T53" fmla="*/ 251 h 254"/>
                <a:gd name="T54" fmla="*/ 46 w 164"/>
                <a:gd name="T55" fmla="*/ 247 h 254"/>
                <a:gd name="T56" fmla="*/ 48 w 164"/>
                <a:gd name="T57" fmla="*/ 247 h 254"/>
                <a:gd name="T58" fmla="*/ 50 w 164"/>
                <a:gd name="T59" fmla="*/ 247 h 254"/>
                <a:gd name="T60" fmla="*/ 51 w 164"/>
                <a:gd name="T61" fmla="*/ 249 h 254"/>
                <a:gd name="T62" fmla="*/ 55 w 164"/>
                <a:gd name="T63" fmla="*/ 251 h 254"/>
                <a:gd name="T64" fmla="*/ 60 w 164"/>
                <a:gd name="T65" fmla="*/ 249 h 254"/>
                <a:gd name="T66" fmla="*/ 68 w 164"/>
                <a:gd name="T67" fmla="*/ 244 h 254"/>
                <a:gd name="T68" fmla="*/ 74 w 164"/>
                <a:gd name="T69" fmla="*/ 244 h 254"/>
                <a:gd name="T70" fmla="*/ 80 w 164"/>
                <a:gd name="T71" fmla="*/ 244 h 254"/>
                <a:gd name="T72" fmla="*/ 82 w 164"/>
                <a:gd name="T73" fmla="*/ 240 h 254"/>
                <a:gd name="T74" fmla="*/ 86 w 164"/>
                <a:gd name="T75" fmla="*/ 240 h 254"/>
                <a:gd name="T76" fmla="*/ 87 w 164"/>
                <a:gd name="T77" fmla="*/ 237 h 254"/>
                <a:gd name="T78" fmla="*/ 87 w 164"/>
                <a:gd name="T79" fmla="*/ 234 h 254"/>
                <a:gd name="T80" fmla="*/ 86 w 164"/>
                <a:gd name="T81" fmla="*/ 232 h 254"/>
                <a:gd name="T82" fmla="*/ 104 w 164"/>
                <a:gd name="T83" fmla="*/ 227 h 254"/>
                <a:gd name="T84" fmla="*/ 110 w 164"/>
                <a:gd name="T85" fmla="*/ 227 h 254"/>
                <a:gd name="T86" fmla="*/ 116 w 164"/>
                <a:gd name="T87" fmla="*/ 222 h 254"/>
                <a:gd name="T88" fmla="*/ 118 w 164"/>
                <a:gd name="T89" fmla="*/ 218 h 254"/>
                <a:gd name="T90" fmla="*/ 123 w 164"/>
                <a:gd name="T91" fmla="*/ 213 h 254"/>
                <a:gd name="T92" fmla="*/ 127 w 164"/>
                <a:gd name="T93" fmla="*/ 210 h 254"/>
                <a:gd name="T94" fmla="*/ 128 w 164"/>
                <a:gd name="T95" fmla="*/ 204 h 254"/>
                <a:gd name="T96" fmla="*/ 132 w 164"/>
                <a:gd name="T97" fmla="*/ 199 h 254"/>
                <a:gd name="T98" fmla="*/ 146 w 164"/>
                <a:gd name="T99" fmla="*/ 191 h 254"/>
                <a:gd name="T100" fmla="*/ 142 w 164"/>
                <a:gd name="T101" fmla="*/ 189 h 254"/>
                <a:gd name="T102" fmla="*/ 137 w 164"/>
                <a:gd name="T103" fmla="*/ 175 h 254"/>
                <a:gd name="T104" fmla="*/ 132 w 164"/>
                <a:gd name="T105" fmla="*/ 172 h 254"/>
                <a:gd name="T106" fmla="*/ 132 w 164"/>
                <a:gd name="T107" fmla="*/ 165 h 254"/>
                <a:gd name="T108" fmla="*/ 134 w 164"/>
                <a:gd name="T109" fmla="*/ 153 h 254"/>
                <a:gd name="T110" fmla="*/ 137 w 164"/>
                <a:gd name="T111" fmla="*/ 151 h 254"/>
                <a:gd name="T112" fmla="*/ 137 w 164"/>
                <a:gd name="T113" fmla="*/ 149 h 254"/>
                <a:gd name="T114" fmla="*/ 146 w 164"/>
                <a:gd name="T115" fmla="*/ 130 h 254"/>
                <a:gd name="T116" fmla="*/ 147 w 164"/>
                <a:gd name="T117" fmla="*/ 124 h 254"/>
                <a:gd name="T118" fmla="*/ 164 w 164"/>
                <a:gd name="T119" fmla="*/ 63 h 254"/>
                <a:gd name="T120" fmla="*/ 41 w 164"/>
                <a:gd name="T121" fmla="*/ 0 h 254"/>
                <a:gd name="T122" fmla="*/ 26 w 164"/>
                <a:gd name="T123" fmla="*/ 29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 h="254">
                  <a:moveTo>
                    <a:pt x="26" y="29"/>
                  </a:moveTo>
                  <a:lnTo>
                    <a:pt x="27" y="32"/>
                  </a:lnTo>
                  <a:lnTo>
                    <a:pt x="27" y="34"/>
                  </a:lnTo>
                  <a:lnTo>
                    <a:pt x="29" y="39"/>
                  </a:lnTo>
                  <a:lnTo>
                    <a:pt x="31" y="43"/>
                  </a:lnTo>
                  <a:lnTo>
                    <a:pt x="39" y="48"/>
                  </a:lnTo>
                  <a:lnTo>
                    <a:pt x="36" y="55"/>
                  </a:lnTo>
                  <a:lnTo>
                    <a:pt x="31" y="105"/>
                  </a:lnTo>
                  <a:lnTo>
                    <a:pt x="5" y="134"/>
                  </a:lnTo>
                  <a:lnTo>
                    <a:pt x="5" y="137"/>
                  </a:lnTo>
                  <a:lnTo>
                    <a:pt x="3" y="137"/>
                  </a:lnTo>
                  <a:lnTo>
                    <a:pt x="3" y="141"/>
                  </a:lnTo>
                  <a:lnTo>
                    <a:pt x="0" y="141"/>
                  </a:lnTo>
                  <a:lnTo>
                    <a:pt x="0" y="142"/>
                  </a:lnTo>
                  <a:lnTo>
                    <a:pt x="0" y="146"/>
                  </a:lnTo>
                  <a:lnTo>
                    <a:pt x="5" y="146"/>
                  </a:lnTo>
                  <a:lnTo>
                    <a:pt x="5" y="148"/>
                  </a:lnTo>
                  <a:lnTo>
                    <a:pt x="8" y="149"/>
                  </a:lnTo>
                  <a:lnTo>
                    <a:pt x="10" y="151"/>
                  </a:lnTo>
                  <a:lnTo>
                    <a:pt x="10" y="158"/>
                  </a:lnTo>
                  <a:lnTo>
                    <a:pt x="15" y="158"/>
                  </a:lnTo>
                  <a:lnTo>
                    <a:pt x="19" y="158"/>
                  </a:lnTo>
                  <a:lnTo>
                    <a:pt x="22" y="160"/>
                  </a:lnTo>
                  <a:lnTo>
                    <a:pt x="24" y="160"/>
                  </a:lnTo>
                  <a:lnTo>
                    <a:pt x="27" y="163"/>
                  </a:lnTo>
                  <a:lnTo>
                    <a:pt x="26" y="165"/>
                  </a:lnTo>
                  <a:lnTo>
                    <a:pt x="26" y="167"/>
                  </a:lnTo>
                  <a:lnTo>
                    <a:pt x="22" y="168"/>
                  </a:lnTo>
                  <a:lnTo>
                    <a:pt x="19" y="170"/>
                  </a:lnTo>
                  <a:lnTo>
                    <a:pt x="19" y="172"/>
                  </a:lnTo>
                  <a:lnTo>
                    <a:pt x="20" y="179"/>
                  </a:lnTo>
                  <a:lnTo>
                    <a:pt x="24" y="184"/>
                  </a:lnTo>
                  <a:lnTo>
                    <a:pt x="22" y="197"/>
                  </a:lnTo>
                  <a:lnTo>
                    <a:pt x="29" y="210"/>
                  </a:lnTo>
                  <a:lnTo>
                    <a:pt x="29" y="213"/>
                  </a:lnTo>
                  <a:lnTo>
                    <a:pt x="29" y="215"/>
                  </a:lnTo>
                  <a:lnTo>
                    <a:pt x="27" y="215"/>
                  </a:lnTo>
                  <a:lnTo>
                    <a:pt x="19" y="213"/>
                  </a:lnTo>
                  <a:lnTo>
                    <a:pt x="14" y="215"/>
                  </a:lnTo>
                  <a:lnTo>
                    <a:pt x="12" y="215"/>
                  </a:lnTo>
                  <a:lnTo>
                    <a:pt x="10" y="216"/>
                  </a:lnTo>
                  <a:lnTo>
                    <a:pt x="10" y="220"/>
                  </a:lnTo>
                  <a:lnTo>
                    <a:pt x="10" y="223"/>
                  </a:lnTo>
                  <a:lnTo>
                    <a:pt x="14" y="228"/>
                  </a:lnTo>
                  <a:lnTo>
                    <a:pt x="15" y="230"/>
                  </a:lnTo>
                  <a:lnTo>
                    <a:pt x="22" y="232"/>
                  </a:lnTo>
                  <a:lnTo>
                    <a:pt x="22" y="232"/>
                  </a:lnTo>
                  <a:lnTo>
                    <a:pt x="29" y="252"/>
                  </a:lnTo>
                  <a:lnTo>
                    <a:pt x="31" y="254"/>
                  </a:lnTo>
                  <a:lnTo>
                    <a:pt x="31" y="252"/>
                  </a:lnTo>
                  <a:lnTo>
                    <a:pt x="36" y="252"/>
                  </a:lnTo>
                  <a:lnTo>
                    <a:pt x="38" y="252"/>
                  </a:lnTo>
                  <a:lnTo>
                    <a:pt x="39" y="252"/>
                  </a:lnTo>
                  <a:lnTo>
                    <a:pt x="43" y="251"/>
                  </a:lnTo>
                  <a:lnTo>
                    <a:pt x="46" y="249"/>
                  </a:lnTo>
                  <a:lnTo>
                    <a:pt x="46" y="247"/>
                  </a:lnTo>
                  <a:lnTo>
                    <a:pt x="48" y="247"/>
                  </a:lnTo>
                  <a:lnTo>
                    <a:pt x="48" y="247"/>
                  </a:lnTo>
                  <a:lnTo>
                    <a:pt x="50" y="247"/>
                  </a:lnTo>
                  <a:lnTo>
                    <a:pt x="50" y="247"/>
                  </a:lnTo>
                  <a:lnTo>
                    <a:pt x="51" y="249"/>
                  </a:lnTo>
                  <a:lnTo>
                    <a:pt x="51" y="249"/>
                  </a:lnTo>
                  <a:lnTo>
                    <a:pt x="53" y="251"/>
                  </a:lnTo>
                  <a:lnTo>
                    <a:pt x="55" y="251"/>
                  </a:lnTo>
                  <a:lnTo>
                    <a:pt x="55" y="249"/>
                  </a:lnTo>
                  <a:lnTo>
                    <a:pt x="60" y="249"/>
                  </a:lnTo>
                  <a:lnTo>
                    <a:pt x="62" y="247"/>
                  </a:lnTo>
                  <a:lnTo>
                    <a:pt x="68" y="244"/>
                  </a:lnTo>
                  <a:lnTo>
                    <a:pt x="72" y="246"/>
                  </a:lnTo>
                  <a:lnTo>
                    <a:pt x="74" y="244"/>
                  </a:lnTo>
                  <a:lnTo>
                    <a:pt x="80" y="244"/>
                  </a:lnTo>
                  <a:lnTo>
                    <a:pt x="80" y="244"/>
                  </a:lnTo>
                  <a:lnTo>
                    <a:pt x="82" y="242"/>
                  </a:lnTo>
                  <a:lnTo>
                    <a:pt x="82" y="240"/>
                  </a:lnTo>
                  <a:lnTo>
                    <a:pt x="84" y="240"/>
                  </a:lnTo>
                  <a:lnTo>
                    <a:pt x="86" y="240"/>
                  </a:lnTo>
                  <a:lnTo>
                    <a:pt x="86" y="237"/>
                  </a:lnTo>
                  <a:lnTo>
                    <a:pt x="87" y="237"/>
                  </a:lnTo>
                  <a:lnTo>
                    <a:pt x="87" y="235"/>
                  </a:lnTo>
                  <a:lnTo>
                    <a:pt x="87" y="234"/>
                  </a:lnTo>
                  <a:lnTo>
                    <a:pt x="86" y="232"/>
                  </a:lnTo>
                  <a:lnTo>
                    <a:pt x="86" y="232"/>
                  </a:lnTo>
                  <a:lnTo>
                    <a:pt x="86" y="230"/>
                  </a:lnTo>
                  <a:lnTo>
                    <a:pt x="104" y="227"/>
                  </a:lnTo>
                  <a:lnTo>
                    <a:pt x="106" y="227"/>
                  </a:lnTo>
                  <a:lnTo>
                    <a:pt x="110" y="227"/>
                  </a:lnTo>
                  <a:lnTo>
                    <a:pt x="111" y="223"/>
                  </a:lnTo>
                  <a:lnTo>
                    <a:pt x="116" y="222"/>
                  </a:lnTo>
                  <a:lnTo>
                    <a:pt x="116" y="222"/>
                  </a:lnTo>
                  <a:lnTo>
                    <a:pt x="118" y="218"/>
                  </a:lnTo>
                  <a:lnTo>
                    <a:pt x="123" y="213"/>
                  </a:lnTo>
                  <a:lnTo>
                    <a:pt x="123" y="213"/>
                  </a:lnTo>
                  <a:lnTo>
                    <a:pt x="125" y="213"/>
                  </a:lnTo>
                  <a:lnTo>
                    <a:pt x="127" y="210"/>
                  </a:lnTo>
                  <a:lnTo>
                    <a:pt x="128" y="210"/>
                  </a:lnTo>
                  <a:lnTo>
                    <a:pt x="128" y="204"/>
                  </a:lnTo>
                  <a:lnTo>
                    <a:pt x="130" y="201"/>
                  </a:lnTo>
                  <a:lnTo>
                    <a:pt x="132" y="199"/>
                  </a:lnTo>
                  <a:lnTo>
                    <a:pt x="146" y="196"/>
                  </a:lnTo>
                  <a:lnTo>
                    <a:pt x="146" y="191"/>
                  </a:lnTo>
                  <a:lnTo>
                    <a:pt x="144" y="191"/>
                  </a:lnTo>
                  <a:lnTo>
                    <a:pt x="142" y="189"/>
                  </a:lnTo>
                  <a:lnTo>
                    <a:pt x="142" y="189"/>
                  </a:lnTo>
                  <a:lnTo>
                    <a:pt x="137" y="175"/>
                  </a:lnTo>
                  <a:lnTo>
                    <a:pt x="137" y="170"/>
                  </a:lnTo>
                  <a:lnTo>
                    <a:pt x="132" y="172"/>
                  </a:lnTo>
                  <a:lnTo>
                    <a:pt x="130" y="172"/>
                  </a:lnTo>
                  <a:lnTo>
                    <a:pt x="132" y="165"/>
                  </a:lnTo>
                  <a:lnTo>
                    <a:pt x="134" y="160"/>
                  </a:lnTo>
                  <a:lnTo>
                    <a:pt x="134" y="153"/>
                  </a:lnTo>
                  <a:lnTo>
                    <a:pt x="135" y="151"/>
                  </a:lnTo>
                  <a:lnTo>
                    <a:pt x="137" y="151"/>
                  </a:lnTo>
                  <a:lnTo>
                    <a:pt x="137" y="151"/>
                  </a:lnTo>
                  <a:lnTo>
                    <a:pt x="137" y="149"/>
                  </a:lnTo>
                  <a:lnTo>
                    <a:pt x="137" y="142"/>
                  </a:lnTo>
                  <a:lnTo>
                    <a:pt x="146" y="130"/>
                  </a:lnTo>
                  <a:lnTo>
                    <a:pt x="147" y="125"/>
                  </a:lnTo>
                  <a:lnTo>
                    <a:pt x="147" y="124"/>
                  </a:lnTo>
                  <a:lnTo>
                    <a:pt x="163" y="124"/>
                  </a:lnTo>
                  <a:lnTo>
                    <a:pt x="164" y="63"/>
                  </a:lnTo>
                  <a:lnTo>
                    <a:pt x="161" y="63"/>
                  </a:lnTo>
                  <a:lnTo>
                    <a:pt x="41" y="0"/>
                  </a:lnTo>
                  <a:lnTo>
                    <a:pt x="26" y="5"/>
                  </a:lnTo>
                  <a:lnTo>
                    <a:pt x="26" y="2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4" name="Freeform 35"/>
            <p:cNvSpPr>
              <a:spLocks/>
            </p:cNvSpPr>
            <p:nvPr/>
          </p:nvSpPr>
          <p:spPr bwMode="auto">
            <a:xfrm>
              <a:off x="745" y="2693"/>
              <a:ext cx="164" cy="254"/>
            </a:xfrm>
            <a:custGeom>
              <a:avLst/>
              <a:gdLst>
                <a:gd name="T0" fmla="*/ 27 w 164"/>
                <a:gd name="T1" fmla="*/ 32 h 254"/>
                <a:gd name="T2" fmla="*/ 29 w 164"/>
                <a:gd name="T3" fmla="*/ 39 h 254"/>
                <a:gd name="T4" fmla="*/ 39 w 164"/>
                <a:gd name="T5" fmla="*/ 48 h 254"/>
                <a:gd name="T6" fmla="*/ 31 w 164"/>
                <a:gd name="T7" fmla="*/ 105 h 254"/>
                <a:gd name="T8" fmla="*/ 5 w 164"/>
                <a:gd name="T9" fmla="*/ 137 h 254"/>
                <a:gd name="T10" fmla="*/ 3 w 164"/>
                <a:gd name="T11" fmla="*/ 141 h 254"/>
                <a:gd name="T12" fmla="*/ 0 w 164"/>
                <a:gd name="T13" fmla="*/ 142 h 254"/>
                <a:gd name="T14" fmla="*/ 5 w 164"/>
                <a:gd name="T15" fmla="*/ 146 h 254"/>
                <a:gd name="T16" fmla="*/ 8 w 164"/>
                <a:gd name="T17" fmla="*/ 149 h 254"/>
                <a:gd name="T18" fmla="*/ 10 w 164"/>
                <a:gd name="T19" fmla="*/ 158 h 254"/>
                <a:gd name="T20" fmla="*/ 19 w 164"/>
                <a:gd name="T21" fmla="*/ 158 h 254"/>
                <a:gd name="T22" fmla="*/ 24 w 164"/>
                <a:gd name="T23" fmla="*/ 160 h 254"/>
                <a:gd name="T24" fmla="*/ 26 w 164"/>
                <a:gd name="T25" fmla="*/ 165 h 254"/>
                <a:gd name="T26" fmla="*/ 22 w 164"/>
                <a:gd name="T27" fmla="*/ 168 h 254"/>
                <a:gd name="T28" fmla="*/ 19 w 164"/>
                <a:gd name="T29" fmla="*/ 172 h 254"/>
                <a:gd name="T30" fmla="*/ 24 w 164"/>
                <a:gd name="T31" fmla="*/ 184 h 254"/>
                <a:gd name="T32" fmla="*/ 29 w 164"/>
                <a:gd name="T33" fmla="*/ 210 h 254"/>
                <a:gd name="T34" fmla="*/ 29 w 164"/>
                <a:gd name="T35" fmla="*/ 215 h 254"/>
                <a:gd name="T36" fmla="*/ 19 w 164"/>
                <a:gd name="T37" fmla="*/ 213 h 254"/>
                <a:gd name="T38" fmla="*/ 12 w 164"/>
                <a:gd name="T39" fmla="*/ 215 h 254"/>
                <a:gd name="T40" fmla="*/ 10 w 164"/>
                <a:gd name="T41" fmla="*/ 220 h 254"/>
                <a:gd name="T42" fmla="*/ 14 w 164"/>
                <a:gd name="T43" fmla="*/ 228 h 254"/>
                <a:gd name="T44" fmla="*/ 22 w 164"/>
                <a:gd name="T45" fmla="*/ 232 h 254"/>
                <a:gd name="T46" fmla="*/ 29 w 164"/>
                <a:gd name="T47" fmla="*/ 252 h 254"/>
                <a:gd name="T48" fmla="*/ 31 w 164"/>
                <a:gd name="T49" fmla="*/ 252 h 254"/>
                <a:gd name="T50" fmla="*/ 38 w 164"/>
                <a:gd name="T51" fmla="*/ 252 h 254"/>
                <a:gd name="T52" fmla="*/ 43 w 164"/>
                <a:gd name="T53" fmla="*/ 251 h 254"/>
                <a:gd name="T54" fmla="*/ 46 w 164"/>
                <a:gd name="T55" fmla="*/ 247 h 254"/>
                <a:gd name="T56" fmla="*/ 48 w 164"/>
                <a:gd name="T57" fmla="*/ 247 h 254"/>
                <a:gd name="T58" fmla="*/ 50 w 164"/>
                <a:gd name="T59" fmla="*/ 247 h 254"/>
                <a:gd name="T60" fmla="*/ 51 w 164"/>
                <a:gd name="T61" fmla="*/ 249 h 254"/>
                <a:gd name="T62" fmla="*/ 55 w 164"/>
                <a:gd name="T63" fmla="*/ 251 h 254"/>
                <a:gd name="T64" fmla="*/ 60 w 164"/>
                <a:gd name="T65" fmla="*/ 249 h 254"/>
                <a:gd name="T66" fmla="*/ 68 w 164"/>
                <a:gd name="T67" fmla="*/ 244 h 254"/>
                <a:gd name="T68" fmla="*/ 74 w 164"/>
                <a:gd name="T69" fmla="*/ 244 h 254"/>
                <a:gd name="T70" fmla="*/ 80 w 164"/>
                <a:gd name="T71" fmla="*/ 244 h 254"/>
                <a:gd name="T72" fmla="*/ 82 w 164"/>
                <a:gd name="T73" fmla="*/ 240 h 254"/>
                <a:gd name="T74" fmla="*/ 86 w 164"/>
                <a:gd name="T75" fmla="*/ 240 h 254"/>
                <a:gd name="T76" fmla="*/ 87 w 164"/>
                <a:gd name="T77" fmla="*/ 237 h 254"/>
                <a:gd name="T78" fmla="*/ 87 w 164"/>
                <a:gd name="T79" fmla="*/ 234 h 254"/>
                <a:gd name="T80" fmla="*/ 86 w 164"/>
                <a:gd name="T81" fmla="*/ 232 h 254"/>
                <a:gd name="T82" fmla="*/ 104 w 164"/>
                <a:gd name="T83" fmla="*/ 227 h 254"/>
                <a:gd name="T84" fmla="*/ 110 w 164"/>
                <a:gd name="T85" fmla="*/ 227 h 254"/>
                <a:gd name="T86" fmla="*/ 116 w 164"/>
                <a:gd name="T87" fmla="*/ 222 h 254"/>
                <a:gd name="T88" fmla="*/ 118 w 164"/>
                <a:gd name="T89" fmla="*/ 218 h 254"/>
                <a:gd name="T90" fmla="*/ 123 w 164"/>
                <a:gd name="T91" fmla="*/ 213 h 254"/>
                <a:gd name="T92" fmla="*/ 127 w 164"/>
                <a:gd name="T93" fmla="*/ 210 h 254"/>
                <a:gd name="T94" fmla="*/ 128 w 164"/>
                <a:gd name="T95" fmla="*/ 204 h 254"/>
                <a:gd name="T96" fmla="*/ 132 w 164"/>
                <a:gd name="T97" fmla="*/ 199 h 254"/>
                <a:gd name="T98" fmla="*/ 146 w 164"/>
                <a:gd name="T99" fmla="*/ 191 h 254"/>
                <a:gd name="T100" fmla="*/ 142 w 164"/>
                <a:gd name="T101" fmla="*/ 189 h 254"/>
                <a:gd name="T102" fmla="*/ 137 w 164"/>
                <a:gd name="T103" fmla="*/ 175 h 254"/>
                <a:gd name="T104" fmla="*/ 132 w 164"/>
                <a:gd name="T105" fmla="*/ 172 h 254"/>
                <a:gd name="T106" fmla="*/ 132 w 164"/>
                <a:gd name="T107" fmla="*/ 165 h 254"/>
                <a:gd name="T108" fmla="*/ 134 w 164"/>
                <a:gd name="T109" fmla="*/ 153 h 254"/>
                <a:gd name="T110" fmla="*/ 137 w 164"/>
                <a:gd name="T111" fmla="*/ 151 h 254"/>
                <a:gd name="T112" fmla="*/ 137 w 164"/>
                <a:gd name="T113" fmla="*/ 149 h 254"/>
                <a:gd name="T114" fmla="*/ 146 w 164"/>
                <a:gd name="T115" fmla="*/ 130 h 254"/>
                <a:gd name="T116" fmla="*/ 147 w 164"/>
                <a:gd name="T117" fmla="*/ 124 h 254"/>
                <a:gd name="T118" fmla="*/ 164 w 164"/>
                <a:gd name="T119" fmla="*/ 63 h 254"/>
                <a:gd name="T120" fmla="*/ 41 w 164"/>
                <a:gd name="T121" fmla="*/ 0 h 254"/>
                <a:gd name="T122" fmla="*/ 26 w 164"/>
                <a:gd name="T123" fmla="*/ 29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 h="254">
                  <a:moveTo>
                    <a:pt x="26" y="29"/>
                  </a:moveTo>
                  <a:lnTo>
                    <a:pt x="27" y="32"/>
                  </a:lnTo>
                  <a:lnTo>
                    <a:pt x="27" y="34"/>
                  </a:lnTo>
                  <a:lnTo>
                    <a:pt x="29" y="39"/>
                  </a:lnTo>
                  <a:lnTo>
                    <a:pt x="31" y="43"/>
                  </a:lnTo>
                  <a:lnTo>
                    <a:pt x="39" y="48"/>
                  </a:lnTo>
                  <a:lnTo>
                    <a:pt x="36" y="55"/>
                  </a:lnTo>
                  <a:lnTo>
                    <a:pt x="31" y="105"/>
                  </a:lnTo>
                  <a:lnTo>
                    <a:pt x="5" y="134"/>
                  </a:lnTo>
                  <a:lnTo>
                    <a:pt x="5" y="137"/>
                  </a:lnTo>
                  <a:lnTo>
                    <a:pt x="3" y="137"/>
                  </a:lnTo>
                  <a:lnTo>
                    <a:pt x="3" y="141"/>
                  </a:lnTo>
                  <a:lnTo>
                    <a:pt x="0" y="141"/>
                  </a:lnTo>
                  <a:lnTo>
                    <a:pt x="0" y="142"/>
                  </a:lnTo>
                  <a:lnTo>
                    <a:pt x="0" y="146"/>
                  </a:lnTo>
                  <a:lnTo>
                    <a:pt x="5" y="146"/>
                  </a:lnTo>
                  <a:lnTo>
                    <a:pt x="5" y="148"/>
                  </a:lnTo>
                  <a:lnTo>
                    <a:pt x="8" y="149"/>
                  </a:lnTo>
                  <a:lnTo>
                    <a:pt x="10" y="151"/>
                  </a:lnTo>
                  <a:lnTo>
                    <a:pt x="10" y="158"/>
                  </a:lnTo>
                  <a:lnTo>
                    <a:pt x="15" y="158"/>
                  </a:lnTo>
                  <a:lnTo>
                    <a:pt x="19" y="158"/>
                  </a:lnTo>
                  <a:lnTo>
                    <a:pt x="22" y="160"/>
                  </a:lnTo>
                  <a:lnTo>
                    <a:pt x="24" y="160"/>
                  </a:lnTo>
                  <a:lnTo>
                    <a:pt x="27" y="163"/>
                  </a:lnTo>
                  <a:lnTo>
                    <a:pt x="26" y="165"/>
                  </a:lnTo>
                  <a:lnTo>
                    <a:pt x="26" y="167"/>
                  </a:lnTo>
                  <a:lnTo>
                    <a:pt x="22" y="168"/>
                  </a:lnTo>
                  <a:lnTo>
                    <a:pt x="19" y="170"/>
                  </a:lnTo>
                  <a:lnTo>
                    <a:pt x="19" y="172"/>
                  </a:lnTo>
                  <a:lnTo>
                    <a:pt x="20" y="179"/>
                  </a:lnTo>
                  <a:lnTo>
                    <a:pt x="24" y="184"/>
                  </a:lnTo>
                  <a:lnTo>
                    <a:pt x="22" y="197"/>
                  </a:lnTo>
                  <a:lnTo>
                    <a:pt x="29" y="210"/>
                  </a:lnTo>
                  <a:lnTo>
                    <a:pt x="29" y="213"/>
                  </a:lnTo>
                  <a:lnTo>
                    <a:pt x="29" y="215"/>
                  </a:lnTo>
                  <a:lnTo>
                    <a:pt x="27" y="215"/>
                  </a:lnTo>
                  <a:lnTo>
                    <a:pt x="19" y="213"/>
                  </a:lnTo>
                  <a:lnTo>
                    <a:pt x="14" y="215"/>
                  </a:lnTo>
                  <a:lnTo>
                    <a:pt x="12" y="215"/>
                  </a:lnTo>
                  <a:lnTo>
                    <a:pt x="10" y="216"/>
                  </a:lnTo>
                  <a:lnTo>
                    <a:pt x="10" y="220"/>
                  </a:lnTo>
                  <a:lnTo>
                    <a:pt x="10" y="223"/>
                  </a:lnTo>
                  <a:lnTo>
                    <a:pt x="14" y="228"/>
                  </a:lnTo>
                  <a:lnTo>
                    <a:pt x="15" y="230"/>
                  </a:lnTo>
                  <a:lnTo>
                    <a:pt x="22" y="232"/>
                  </a:lnTo>
                  <a:lnTo>
                    <a:pt x="22" y="232"/>
                  </a:lnTo>
                  <a:lnTo>
                    <a:pt x="29" y="252"/>
                  </a:lnTo>
                  <a:lnTo>
                    <a:pt x="31" y="254"/>
                  </a:lnTo>
                  <a:lnTo>
                    <a:pt x="31" y="252"/>
                  </a:lnTo>
                  <a:lnTo>
                    <a:pt x="36" y="252"/>
                  </a:lnTo>
                  <a:lnTo>
                    <a:pt x="38" y="252"/>
                  </a:lnTo>
                  <a:lnTo>
                    <a:pt x="39" y="252"/>
                  </a:lnTo>
                  <a:lnTo>
                    <a:pt x="43" y="251"/>
                  </a:lnTo>
                  <a:lnTo>
                    <a:pt x="46" y="249"/>
                  </a:lnTo>
                  <a:lnTo>
                    <a:pt x="46" y="247"/>
                  </a:lnTo>
                  <a:lnTo>
                    <a:pt x="48" y="247"/>
                  </a:lnTo>
                  <a:lnTo>
                    <a:pt x="48" y="247"/>
                  </a:lnTo>
                  <a:lnTo>
                    <a:pt x="50" y="247"/>
                  </a:lnTo>
                  <a:lnTo>
                    <a:pt x="50" y="247"/>
                  </a:lnTo>
                  <a:lnTo>
                    <a:pt x="51" y="249"/>
                  </a:lnTo>
                  <a:lnTo>
                    <a:pt x="51" y="249"/>
                  </a:lnTo>
                  <a:lnTo>
                    <a:pt x="53" y="251"/>
                  </a:lnTo>
                  <a:lnTo>
                    <a:pt x="55" y="251"/>
                  </a:lnTo>
                  <a:lnTo>
                    <a:pt x="55" y="249"/>
                  </a:lnTo>
                  <a:lnTo>
                    <a:pt x="60" y="249"/>
                  </a:lnTo>
                  <a:lnTo>
                    <a:pt x="62" y="247"/>
                  </a:lnTo>
                  <a:lnTo>
                    <a:pt x="68" y="244"/>
                  </a:lnTo>
                  <a:lnTo>
                    <a:pt x="72" y="246"/>
                  </a:lnTo>
                  <a:lnTo>
                    <a:pt x="74" y="244"/>
                  </a:lnTo>
                  <a:lnTo>
                    <a:pt x="80" y="244"/>
                  </a:lnTo>
                  <a:lnTo>
                    <a:pt x="80" y="244"/>
                  </a:lnTo>
                  <a:lnTo>
                    <a:pt x="82" y="242"/>
                  </a:lnTo>
                  <a:lnTo>
                    <a:pt x="82" y="240"/>
                  </a:lnTo>
                  <a:lnTo>
                    <a:pt x="84" y="240"/>
                  </a:lnTo>
                  <a:lnTo>
                    <a:pt x="86" y="240"/>
                  </a:lnTo>
                  <a:lnTo>
                    <a:pt x="86" y="237"/>
                  </a:lnTo>
                  <a:lnTo>
                    <a:pt x="87" y="237"/>
                  </a:lnTo>
                  <a:lnTo>
                    <a:pt x="87" y="235"/>
                  </a:lnTo>
                  <a:lnTo>
                    <a:pt x="87" y="234"/>
                  </a:lnTo>
                  <a:lnTo>
                    <a:pt x="86" y="232"/>
                  </a:lnTo>
                  <a:lnTo>
                    <a:pt x="86" y="232"/>
                  </a:lnTo>
                  <a:lnTo>
                    <a:pt x="86" y="230"/>
                  </a:lnTo>
                  <a:lnTo>
                    <a:pt x="104" y="227"/>
                  </a:lnTo>
                  <a:lnTo>
                    <a:pt x="106" y="227"/>
                  </a:lnTo>
                  <a:lnTo>
                    <a:pt x="110" y="227"/>
                  </a:lnTo>
                  <a:lnTo>
                    <a:pt x="111" y="223"/>
                  </a:lnTo>
                  <a:lnTo>
                    <a:pt x="116" y="222"/>
                  </a:lnTo>
                  <a:lnTo>
                    <a:pt x="116" y="222"/>
                  </a:lnTo>
                  <a:lnTo>
                    <a:pt x="118" y="218"/>
                  </a:lnTo>
                  <a:lnTo>
                    <a:pt x="123" y="213"/>
                  </a:lnTo>
                  <a:lnTo>
                    <a:pt x="123" y="213"/>
                  </a:lnTo>
                  <a:lnTo>
                    <a:pt x="125" y="213"/>
                  </a:lnTo>
                  <a:lnTo>
                    <a:pt x="127" y="210"/>
                  </a:lnTo>
                  <a:lnTo>
                    <a:pt x="128" y="210"/>
                  </a:lnTo>
                  <a:lnTo>
                    <a:pt x="128" y="204"/>
                  </a:lnTo>
                  <a:lnTo>
                    <a:pt x="130" y="201"/>
                  </a:lnTo>
                  <a:lnTo>
                    <a:pt x="132" y="199"/>
                  </a:lnTo>
                  <a:lnTo>
                    <a:pt x="146" y="196"/>
                  </a:lnTo>
                  <a:lnTo>
                    <a:pt x="146" y="191"/>
                  </a:lnTo>
                  <a:lnTo>
                    <a:pt x="144" y="191"/>
                  </a:lnTo>
                  <a:lnTo>
                    <a:pt x="142" y="189"/>
                  </a:lnTo>
                  <a:lnTo>
                    <a:pt x="142" y="189"/>
                  </a:lnTo>
                  <a:lnTo>
                    <a:pt x="137" y="175"/>
                  </a:lnTo>
                  <a:lnTo>
                    <a:pt x="137" y="170"/>
                  </a:lnTo>
                  <a:lnTo>
                    <a:pt x="132" y="172"/>
                  </a:lnTo>
                  <a:lnTo>
                    <a:pt x="130" y="172"/>
                  </a:lnTo>
                  <a:lnTo>
                    <a:pt x="132" y="165"/>
                  </a:lnTo>
                  <a:lnTo>
                    <a:pt x="134" y="160"/>
                  </a:lnTo>
                  <a:lnTo>
                    <a:pt x="134" y="153"/>
                  </a:lnTo>
                  <a:lnTo>
                    <a:pt x="135" y="151"/>
                  </a:lnTo>
                  <a:lnTo>
                    <a:pt x="137" y="151"/>
                  </a:lnTo>
                  <a:lnTo>
                    <a:pt x="137" y="151"/>
                  </a:lnTo>
                  <a:lnTo>
                    <a:pt x="137" y="149"/>
                  </a:lnTo>
                  <a:lnTo>
                    <a:pt x="137" y="142"/>
                  </a:lnTo>
                  <a:lnTo>
                    <a:pt x="146" y="130"/>
                  </a:lnTo>
                  <a:lnTo>
                    <a:pt x="147" y="125"/>
                  </a:lnTo>
                  <a:lnTo>
                    <a:pt x="147" y="124"/>
                  </a:lnTo>
                  <a:lnTo>
                    <a:pt x="163" y="124"/>
                  </a:lnTo>
                  <a:lnTo>
                    <a:pt x="164" y="63"/>
                  </a:lnTo>
                  <a:lnTo>
                    <a:pt x="161" y="63"/>
                  </a:lnTo>
                  <a:lnTo>
                    <a:pt x="41" y="0"/>
                  </a:lnTo>
                  <a:lnTo>
                    <a:pt x="26" y="5"/>
                  </a:lnTo>
                  <a:lnTo>
                    <a:pt x="26" y="2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5" name="Freeform 36"/>
            <p:cNvSpPr>
              <a:spLocks/>
            </p:cNvSpPr>
            <p:nvPr/>
          </p:nvSpPr>
          <p:spPr bwMode="auto">
            <a:xfrm>
              <a:off x="282" y="2846"/>
              <a:ext cx="46" cy="14"/>
            </a:xfrm>
            <a:custGeom>
              <a:avLst/>
              <a:gdLst>
                <a:gd name="T0" fmla="*/ 0 w 46"/>
                <a:gd name="T1" fmla="*/ 14 h 14"/>
                <a:gd name="T2" fmla="*/ 2 w 46"/>
                <a:gd name="T3" fmla="*/ 10 h 14"/>
                <a:gd name="T4" fmla="*/ 15 w 46"/>
                <a:gd name="T5" fmla="*/ 10 h 14"/>
                <a:gd name="T6" fmla="*/ 15 w 46"/>
                <a:gd name="T7" fmla="*/ 10 h 14"/>
                <a:gd name="T8" fmla="*/ 15 w 46"/>
                <a:gd name="T9" fmla="*/ 8 h 14"/>
                <a:gd name="T10" fmla="*/ 17 w 46"/>
                <a:gd name="T11" fmla="*/ 7 h 14"/>
                <a:gd name="T12" fmla="*/ 19 w 46"/>
                <a:gd name="T13" fmla="*/ 8 h 14"/>
                <a:gd name="T14" fmla="*/ 21 w 46"/>
                <a:gd name="T15" fmla="*/ 8 h 14"/>
                <a:gd name="T16" fmla="*/ 24 w 46"/>
                <a:gd name="T17" fmla="*/ 7 h 14"/>
                <a:gd name="T18" fmla="*/ 26 w 46"/>
                <a:gd name="T19" fmla="*/ 5 h 14"/>
                <a:gd name="T20" fmla="*/ 26 w 46"/>
                <a:gd name="T21" fmla="*/ 5 h 14"/>
                <a:gd name="T22" fmla="*/ 27 w 46"/>
                <a:gd name="T23" fmla="*/ 5 h 14"/>
                <a:gd name="T24" fmla="*/ 29 w 46"/>
                <a:gd name="T25" fmla="*/ 7 h 14"/>
                <a:gd name="T26" fmla="*/ 31 w 46"/>
                <a:gd name="T27" fmla="*/ 7 h 14"/>
                <a:gd name="T28" fmla="*/ 33 w 46"/>
                <a:gd name="T29" fmla="*/ 8 h 14"/>
                <a:gd name="T30" fmla="*/ 34 w 46"/>
                <a:gd name="T31" fmla="*/ 8 h 14"/>
                <a:gd name="T32" fmla="*/ 38 w 46"/>
                <a:gd name="T33" fmla="*/ 10 h 14"/>
                <a:gd name="T34" fmla="*/ 39 w 46"/>
                <a:gd name="T35" fmla="*/ 8 h 14"/>
                <a:gd name="T36" fmla="*/ 39 w 46"/>
                <a:gd name="T37" fmla="*/ 10 h 14"/>
                <a:gd name="T38" fmla="*/ 41 w 46"/>
                <a:gd name="T39" fmla="*/ 8 h 14"/>
                <a:gd name="T40" fmla="*/ 45 w 46"/>
                <a:gd name="T41" fmla="*/ 8 h 14"/>
                <a:gd name="T42" fmla="*/ 46 w 46"/>
                <a:gd name="T43" fmla="*/ 7 h 14"/>
                <a:gd name="T44" fmla="*/ 46 w 46"/>
                <a:gd name="T45" fmla="*/ 7 h 14"/>
                <a:gd name="T46" fmla="*/ 46 w 46"/>
                <a:gd name="T47" fmla="*/ 5 h 14"/>
                <a:gd name="T48" fmla="*/ 46 w 46"/>
                <a:gd name="T49" fmla="*/ 5 h 14"/>
                <a:gd name="T50" fmla="*/ 45 w 46"/>
                <a:gd name="T51" fmla="*/ 5 h 14"/>
                <a:gd name="T52" fmla="*/ 45 w 46"/>
                <a:gd name="T53" fmla="*/ 5 h 14"/>
                <a:gd name="T54" fmla="*/ 43 w 46"/>
                <a:gd name="T55" fmla="*/ 5 h 14"/>
                <a:gd name="T56" fmla="*/ 39 w 46"/>
                <a:gd name="T57" fmla="*/ 7 h 14"/>
                <a:gd name="T58" fmla="*/ 38 w 46"/>
                <a:gd name="T59" fmla="*/ 5 h 14"/>
                <a:gd name="T60" fmla="*/ 36 w 46"/>
                <a:gd name="T61" fmla="*/ 5 h 14"/>
                <a:gd name="T62" fmla="*/ 34 w 46"/>
                <a:gd name="T63" fmla="*/ 3 h 14"/>
                <a:gd name="T64" fmla="*/ 34 w 46"/>
                <a:gd name="T65" fmla="*/ 3 h 14"/>
                <a:gd name="T66" fmla="*/ 31 w 46"/>
                <a:gd name="T67" fmla="*/ 3 h 14"/>
                <a:gd name="T68" fmla="*/ 29 w 46"/>
                <a:gd name="T69" fmla="*/ 1 h 14"/>
                <a:gd name="T70" fmla="*/ 27 w 46"/>
                <a:gd name="T71" fmla="*/ 0 h 14"/>
                <a:gd name="T72" fmla="*/ 26 w 46"/>
                <a:gd name="T73" fmla="*/ 0 h 14"/>
                <a:gd name="T74" fmla="*/ 24 w 46"/>
                <a:gd name="T75" fmla="*/ 1 h 14"/>
                <a:gd name="T76" fmla="*/ 22 w 46"/>
                <a:gd name="T77" fmla="*/ 1 h 14"/>
                <a:gd name="T78" fmla="*/ 21 w 46"/>
                <a:gd name="T79" fmla="*/ 1 h 14"/>
                <a:gd name="T80" fmla="*/ 19 w 46"/>
                <a:gd name="T81" fmla="*/ 3 h 14"/>
                <a:gd name="T82" fmla="*/ 3 w 46"/>
                <a:gd name="T83" fmla="*/ 3 h 14"/>
                <a:gd name="T84" fmla="*/ 3 w 46"/>
                <a:gd name="T85" fmla="*/ 5 h 14"/>
                <a:gd name="T86" fmla="*/ 3 w 46"/>
                <a:gd name="T87" fmla="*/ 7 h 14"/>
                <a:gd name="T88" fmla="*/ 2 w 46"/>
                <a:gd name="T89" fmla="*/ 5 h 14"/>
                <a:gd name="T90" fmla="*/ 2 w 46"/>
                <a:gd name="T91" fmla="*/ 7 h 14"/>
                <a:gd name="T92" fmla="*/ 0 w 46"/>
                <a:gd name="T93" fmla="*/ 7 h 14"/>
                <a:gd name="T94" fmla="*/ 0 w 46"/>
                <a:gd name="T95" fmla="*/ 8 h 14"/>
                <a:gd name="T96" fmla="*/ 0 w 46"/>
                <a:gd name="T97" fmla="*/ 12 h 14"/>
                <a:gd name="T98" fmla="*/ 0 w 46"/>
                <a:gd name="T99" fmla="*/ 14 h 14"/>
                <a:gd name="T100" fmla="*/ 0 w 46"/>
                <a:gd name="T101"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 h="14">
                  <a:moveTo>
                    <a:pt x="0" y="14"/>
                  </a:moveTo>
                  <a:lnTo>
                    <a:pt x="2" y="10"/>
                  </a:lnTo>
                  <a:lnTo>
                    <a:pt x="15" y="10"/>
                  </a:lnTo>
                  <a:lnTo>
                    <a:pt x="15" y="10"/>
                  </a:lnTo>
                  <a:lnTo>
                    <a:pt x="15" y="8"/>
                  </a:lnTo>
                  <a:lnTo>
                    <a:pt x="17" y="7"/>
                  </a:lnTo>
                  <a:lnTo>
                    <a:pt x="19" y="8"/>
                  </a:lnTo>
                  <a:lnTo>
                    <a:pt x="21" y="8"/>
                  </a:lnTo>
                  <a:lnTo>
                    <a:pt x="24" y="7"/>
                  </a:lnTo>
                  <a:lnTo>
                    <a:pt x="26" y="5"/>
                  </a:lnTo>
                  <a:lnTo>
                    <a:pt x="26" y="5"/>
                  </a:lnTo>
                  <a:lnTo>
                    <a:pt x="27" y="5"/>
                  </a:lnTo>
                  <a:lnTo>
                    <a:pt x="29" y="7"/>
                  </a:lnTo>
                  <a:lnTo>
                    <a:pt x="31" y="7"/>
                  </a:lnTo>
                  <a:lnTo>
                    <a:pt x="33" y="8"/>
                  </a:lnTo>
                  <a:lnTo>
                    <a:pt x="34" y="8"/>
                  </a:lnTo>
                  <a:lnTo>
                    <a:pt x="38" y="10"/>
                  </a:lnTo>
                  <a:lnTo>
                    <a:pt x="39" y="8"/>
                  </a:lnTo>
                  <a:lnTo>
                    <a:pt x="39" y="10"/>
                  </a:lnTo>
                  <a:lnTo>
                    <a:pt x="41" y="8"/>
                  </a:lnTo>
                  <a:lnTo>
                    <a:pt x="45" y="8"/>
                  </a:lnTo>
                  <a:lnTo>
                    <a:pt x="46" y="7"/>
                  </a:lnTo>
                  <a:lnTo>
                    <a:pt x="46" y="7"/>
                  </a:lnTo>
                  <a:lnTo>
                    <a:pt x="46" y="5"/>
                  </a:lnTo>
                  <a:lnTo>
                    <a:pt x="46" y="5"/>
                  </a:lnTo>
                  <a:lnTo>
                    <a:pt x="45" y="5"/>
                  </a:lnTo>
                  <a:lnTo>
                    <a:pt x="45" y="5"/>
                  </a:lnTo>
                  <a:lnTo>
                    <a:pt x="43" y="5"/>
                  </a:lnTo>
                  <a:lnTo>
                    <a:pt x="39" y="7"/>
                  </a:lnTo>
                  <a:lnTo>
                    <a:pt x="38" y="5"/>
                  </a:lnTo>
                  <a:lnTo>
                    <a:pt x="36" y="5"/>
                  </a:lnTo>
                  <a:lnTo>
                    <a:pt x="34" y="3"/>
                  </a:lnTo>
                  <a:lnTo>
                    <a:pt x="34" y="3"/>
                  </a:lnTo>
                  <a:lnTo>
                    <a:pt x="31" y="3"/>
                  </a:lnTo>
                  <a:lnTo>
                    <a:pt x="29" y="1"/>
                  </a:lnTo>
                  <a:lnTo>
                    <a:pt x="27" y="0"/>
                  </a:lnTo>
                  <a:lnTo>
                    <a:pt x="26" y="0"/>
                  </a:lnTo>
                  <a:lnTo>
                    <a:pt x="24" y="1"/>
                  </a:lnTo>
                  <a:lnTo>
                    <a:pt x="22" y="1"/>
                  </a:lnTo>
                  <a:lnTo>
                    <a:pt x="21" y="1"/>
                  </a:lnTo>
                  <a:lnTo>
                    <a:pt x="19" y="3"/>
                  </a:lnTo>
                  <a:lnTo>
                    <a:pt x="3" y="3"/>
                  </a:lnTo>
                  <a:lnTo>
                    <a:pt x="3" y="5"/>
                  </a:lnTo>
                  <a:lnTo>
                    <a:pt x="3" y="7"/>
                  </a:lnTo>
                  <a:lnTo>
                    <a:pt x="2" y="5"/>
                  </a:lnTo>
                  <a:lnTo>
                    <a:pt x="2" y="7"/>
                  </a:lnTo>
                  <a:lnTo>
                    <a:pt x="0" y="7"/>
                  </a:lnTo>
                  <a:lnTo>
                    <a:pt x="0" y="8"/>
                  </a:lnTo>
                  <a:lnTo>
                    <a:pt x="0" y="12"/>
                  </a:lnTo>
                  <a:lnTo>
                    <a:pt x="0" y="14"/>
                  </a:lnTo>
                  <a:lnTo>
                    <a:pt x="0"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6" name="Freeform 37"/>
            <p:cNvSpPr>
              <a:spLocks/>
            </p:cNvSpPr>
            <p:nvPr/>
          </p:nvSpPr>
          <p:spPr bwMode="auto">
            <a:xfrm>
              <a:off x="282" y="2846"/>
              <a:ext cx="46" cy="14"/>
            </a:xfrm>
            <a:custGeom>
              <a:avLst/>
              <a:gdLst>
                <a:gd name="T0" fmla="*/ 0 w 46"/>
                <a:gd name="T1" fmla="*/ 14 h 14"/>
                <a:gd name="T2" fmla="*/ 2 w 46"/>
                <a:gd name="T3" fmla="*/ 10 h 14"/>
                <a:gd name="T4" fmla="*/ 15 w 46"/>
                <a:gd name="T5" fmla="*/ 10 h 14"/>
                <a:gd name="T6" fmla="*/ 15 w 46"/>
                <a:gd name="T7" fmla="*/ 10 h 14"/>
                <a:gd name="T8" fmla="*/ 15 w 46"/>
                <a:gd name="T9" fmla="*/ 8 h 14"/>
                <a:gd name="T10" fmla="*/ 17 w 46"/>
                <a:gd name="T11" fmla="*/ 7 h 14"/>
                <a:gd name="T12" fmla="*/ 19 w 46"/>
                <a:gd name="T13" fmla="*/ 8 h 14"/>
                <a:gd name="T14" fmla="*/ 21 w 46"/>
                <a:gd name="T15" fmla="*/ 8 h 14"/>
                <a:gd name="T16" fmla="*/ 24 w 46"/>
                <a:gd name="T17" fmla="*/ 7 h 14"/>
                <a:gd name="T18" fmla="*/ 26 w 46"/>
                <a:gd name="T19" fmla="*/ 5 h 14"/>
                <a:gd name="T20" fmla="*/ 26 w 46"/>
                <a:gd name="T21" fmla="*/ 5 h 14"/>
                <a:gd name="T22" fmla="*/ 27 w 46"/>
                <a:gd name="T23" fmla="*/ 5 h 14"/>
                <a:gd name="T24" fmla="*/ 29 w 46"/>
                <a:gd name="T25" fmla="*/ 7 h 14"/>
                <a:gd name="T26" fmla="*/ 31 w 46"/>
                <a:gd name="T27" fmla="*/ 7 h 14"/>
                <a:gd name="T28" fmla="*/ 33 w 46"/>
                <a:gd name="T29" fmla="*/ 8 h 14"/>
                <a:gd name="T30" fmla="*/ 34 w 46"/>
                <a:gd name="T31" fmla="*/ 8 h 14"/>
                <a:gd name="T32" fmla="*/ 38 w 46"/>
                <a:gd name="T33" fmla="*/ 10 h 14"/>
                <a:gd name="T34" fmla="*/ 39 w 46"/>
                <a:gd name="T35" fmla="*/ 8 h 14"/>
                <a:gd name="T36" fmla="*/ 39 w 46"/>
                <a:gd name="T37" fmla="*/ 10 h 14"/>
                <a:gd name="T38" fmla="*/ 41 w 46"/>
                <a:gd name="T39" fmla="*/ 8 h 14"/>
                <a:gd name="T40" fmla="*/ 45 w 46"/>
                <a:gd name="T41" fmla="*/ 8 h 14"/>
                <a:gd name="T42" fmla="*/ 46 w 46"/>
                <a:gd name="T43" fmla="*/ 7 h 14"/>
                <a:gd name="T44" fmla="*/ 46 w 46"/>
                <a:gd name="T45" fmla="*/ 7 h 14"/>
                <a:gd name="T46" fmla="*/ 46 w 46"/>
                <a:gd name="T47" fmla="*/ 5 h 14"/>
                <a:gd name="T48" fmla="*/ 46 w 46"/>
                <a:gd name="T49" fmla="*/ 5 h 14"/>
                <a:gd name="T50" fmla="*/ 45 w 46"/>
                <a:gd name="T51" fmla="*/ 5 h 14"/>
                <a:gd name="T52" fmla="*/ 45 w 46"/>
                <a:gd name="T53" fmla="*/ 5 h 14"/>
                <a:gd name="T54" fmla="*/ 43 w 46"/>
                <a:gd name="T55" fmla="*/ 5 h 14"/>
                <a:gd name="T56" fmla="*/ 39 w 46"/>
                <a:gd name="T57" fmla="*/ 7 h 14"/>
                <a:gd name="T58" fmla="*/ 38 w 46"/>
                <a:gd name="T59" fmla="*/ 5 h 14"/>
                <a:gd name="T60" fmla="*/ 36 w 46"/>
                <a:gd name="T61" fmla="*/ 5 h 14"/>
                <a:gd name="T62" fmla="*/ 34 w 46"/>
                <a:gd name="T63" fmla="*/ 3 h 14"/>
                <a:gd name="T64" fmla="*/ 34 w 46"/>
                <a:gd name="T65" fmla="*/ 3 h 14"/>
                <a:gd name="T66" fmla="*/ 31 w 46"/>
                <a:gd name="T67" fmla="*/ 3 h 14"/>
                <a:gd name="T68" fmla="*/ 29 w 46"/>
                <a:gd name="T69" fmla="*/ 1 h 14"/>
                <a:gd name="T70" fmla="*/ 27 w 46"/>
                <a:gd name="T71" fmla="*/ 0 h 14"/>
                <a:gd name="T72" fmla="*/ 26 w 46"/>
                <a:gd name="T73" fmla="*/ 0 h 14"/>
                <a:gd name="T74" fmla="*/ 24 w 46"/>
                <a:gd name="T75" fmla="*/ 1 h 14"/>
                <a:gd name="T76" fmla="*/ 22 w 46"/>
                <a:gd name="T77" fmla="*/ 1 h 14"/>
                <a:gd name="T78" fmla="*/ 21 w 46"/>
                <a:gd name="T79" fmla="*/ 1 h 14"/>
                <a:gd name="T80" fmla="*/ 19 w 46"/>
                <a:gd name="T81" fmla="*/ 3 h 14"/>
                <a:gd name="T82" fmla="*/ 3 w 46"/>
                <a:gd name="T83" fmla="*/ 3 h 14"/>
                <a:gd name="T84" fmla="*/ 3 w 46"/>
                <a:gd name="T85" fmla="*/ 5 h 14"/>
                <a:gd name="T86" fmla="*/ 3 w 46"/>
                <a:gd name="T87" fmla="*/ 7 h 14"/>
                <a:gd name="T88" fmla="*/ 2 w 46"/>
                <a:gd name="T89" fmla="*/ 5 h 14"/>
                <a:gd name="T90" fmla="*/ 2 w 46"/>
                <a:gd name="T91" fmla="*/ 7 h 14"/>
                <a:gd name="T92" fmla="*/ 0 w 46"/>
                <a:gd name="T93" fmla="*/ 7 h 14"/>
                <a:gd name="T94" fmla="*/ 0 w 46"/>
                <a:gd name="T95" fmla="*/ 8 h 14"/>
                <a:gd name="T96" fmla="*/ 0 w 46"/>
                <a:gd name="T97" fmla="*/ 12 h 14"/>
                <a:gd name="T98" fmla="*/ 0 w 46"/>
                <a:gd name="T99" fmla="*/ 14 h 14"/>
                <a:gd name="T100" fmla="*/ 0 w 46"/>
                <a:gd name="T101"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 h="14">
                  <a:moveTo>
                    <a:pt x="0" y="14"/>
                  </a:moveTo>
                  <a:lnTo>
                    <a:pt x="2" y="10"/>
                  </a:lnTo>
                  <a:lnTo>
                    <a:pt x="15" y="10"/>
                  </a:lnTo>
                  <a:lnTo>
                    <a:pt x="15" y="10"/>
                  </a:lnTo>
                  <a:lnTo>
                    <a:pt x="15" y="8"/>
                  </a:lnTo>
                  <a:lnTo>
                    <a:pt x="17" y="7"/>
                  </a:lnTo>
                  <a:lnTo>
                    <a:pt x="19" y="8"/>
                  </a:lnTo>
                  <a:lnTo>
                    <a:pt x="21" y="8"/>
                  </a:lnTo>
                  <a:lnTo>
                    <a:pt x="24" y="7"/>
                  </a:lnTo>
                  <a:lnTo>
                    <a:pt x="26" y="5"/>
                  </a:lnTo>
                  <a:lnTo>
                    <a:pt x="26" y="5"/>
                  </a:lnTo>
                  <a:lnTo>
                    <a:pt x="27" y="5"/>
                  </a:lnTo>
                  <a:lnTo>
                    <a:pt x="29" y="7"/>
                  </a:lnTo>
                  <a:lnTo>
                    <a:pt x="31" y="7"/>
                  </a:lnTo>
                  <a:lnTo>
                    <a:pt x="33" y="8"/>
                  </a:lnTo>
                  <a:lnTo>
                    <a:pt x="34" y="8"/>
                  </a:lnTo>
                  <a:lnTo>
                    <a:pt x="38" y="10"/>
                  </a:lnTo>
                  <a:lnTo>
                    <a:pt x="39" y="8"/>
                  </a:lnTo>
                  <a:lnTo>
                    <a:pt x="39" y="10"/>
                  </a:lnTo>
                  <a:lnTo>
                    <a:pt x="41" y="8"/>
                  </a:lnTo>
                  <a:lnTo>
                    <a:pt x="45" y="8"/>
                  </a:lnTo>
                  <a:lnTo>
                    <a:pt x="46" y="7"/>
                  </a:lnTo>
                  <a:lnTo>
                    <a:pt x="46" y="7"/>
                  </a:lnTo>
                  <a:lnTo>
                    <a:pt x="46" y="5"/>
                  </a:lnTo>
                  <a:lnTo>
                    <a:pt x="46" y="5"/>
                  </a:lnTo>
                  <a:lnTo>
                    <a:pt x="45" y="5"/>
                  </a:lnTo>
                  <a:lnTo>
                    <a:pt x="45" y="5"/>
                  </a:lnTo>
                  <a:lnTo>
                    <a:pt x="43" y="5"/>
                  </a:lnTo>
                  <a:lnTo>
                    <a:pt x="39" y="7"/>
                  </a:lnTo>
                  <a:lnTo>
                    <a:pt x="38" y="5"/>
                  </a:lnTo>
                  <a:lnTo>
                    <a:pt x="36" y="5"/>
                  </a:lnTo>
                  <a:lnTo>
                    <a:pt x="34" y="3"/>
                  </a:lnTo>
                  <a:lnTo>
                    <a:pt x="34" y="3"/>
                  </a:lnTo>
                  <a:lnTo>
                    <a:pt x="31" y="3"/>
                  </a:lnTo>
                  <a:lnTo>
                    <a:pt x="29" y="1"/>
                  </a:lnTo>
                  <a:lnTo>
                    <a:pt x="27" y="0"/>
                  </a:lnTo>
                  <a:lnTo>
                    <a:pt x="26" y="0"/>
                  </a:lnTo>
                  <a:lnTo>
                    <a:pt x="24" y="1"/>
                  </a:lnTo>
                  <a:lnTo>
                    <a:pt x="22" y="1"/>
                  </a:lnTo>
                  <a:lnTo>
                    <a:pt x="21" y="1"/>
                  </a:lnTo>
                  <a:lnTo>
                    <a:pt x="19" y="3"/>
                  </a:lnTo>
                  <a:lnTo>
                    <a:pt x="3" y="3"/>
                  </a:lnTo>
                  <a:lnTo>
                    <a:pt x="3" y="5"/>
                  </a:lnTo>
                  <a:lnTo>
                    <a:pt x="3" y="7"/>
                  </a:lnTo>
                  <a:lnTo>
                    <a:pt x="2" y="5"/>
                  </a:lnTo>
                  <a:lnTo>
                    <a:pt x="2" y="7"/>
                  </a:lnTo>
                  <a:lnTo>
                    <a:pt x="0" y="7"/>
                  </a:lnTo>
                  <a:lnTo>
                    <a:pt x="0" y="8"/>
                  </a:lnTo>
                  <a:lnTo>
                    <a:pt x="0" y="12"/>
                  </a:lnTo>
                  <a:lnTo>
                    <a:pt x="0" y="14"/>
                  </a:lnTo>
                  <a:lnTo>
                    <a:pt x="0" y="14"/>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7" name="Freeform 38"/>
            <p:cNvSpPr>
              <a:spLocks/>
            </p:cNvSpPr>
            <p:nvPr/>
          </p:nvSpPr>
          <p:spPr bwMode="auto">
            <a:xfrm>
              <a:off x="282" y="2863"/>
              <a:ext cx="48" cy="29"/>
            </a:xfrm>
            <a:custGeom>
              <a:avLst/>
              <a:gdLst>
                <a:gd name="T0" fmla="*/ 48 w 48"/>
                <a:gd name="T1" fmla="*/ 0 h 29"/>
                <a:gd name="T2" fmla="*/ 48 w 48"/>
                <a:gd name="T3" fmla="*/ 3 h 29"/>
                <a:gd name="T4" fmla="*/ 48 w 48"/>
                <a:gd name="T5" fmla="*/ 5 h 29"/>
                <a:gd name="T6" fmla="*/ 48 w 48"/>
                <a:gd name="T7" fmla="*/ 5 h 29"/>
                <a:gd name="T8" fmla="*/ 48 w 48"/>
                <a:gd name="T9" fmla="*/ 7 h 29"/>
                <a:gd name="T10" fmla="*/ 46 w 48"/>
                <a:gd name="T11" fmla="*/ 9 h 29"/>
                <a:gd name="T12" fmla="*/ 46 w 48"/>
                <a:gd name="T13" fmla="*/ 9 h 29"/>
                <a:gd name="T14" fmla="*/ 45 w 48"/>
                <a:gd name="T15" fmla="*/ 9 h 29"/>
                <a:gd name="T16" fmla="*/ 45 w 48"/>
                <a:gd name="T17" fmla="*/ 9 h 29"/>
                <a:gd name="T18" fmla="*/ 46 w 48"/>
                <a:gd name="T19" fmla="*/ 10 h 29"/>
                <a:gd name="T20" fmla="*/ 46 w 48"/>
                <a:gd name="T21" fmla="*/ 12 h 29"/>
                <a:gd name="T22" fmla="*/ 48 w 48"/>
                <a:gd name="T23" fmla="*/ 17 h 29"/>
                <a:gd name="T24" fmla="*/ 46 w 48"/>
                <a:gd name="T25" fmla="*/ 17 h 29"/>
                <a:gd name="T26" fmla="*/ 45 w 48"/>
                <a:gd name="T27" fmla="*/ 17 h 29"/>
                <a:gd name="T28" fmla="*/ 39 w 48"/>
                <a:gd name="T29" fmla="*/ 17 h 29"/>
                <a:gd name="T30" fmla="*/ 34 w 48"/>
                <a:gd name="T31" fmla="*/ 21 h 29"/>
                <a:gd name="T32" fmla="*/ 33 w 48"/>
                <a:gd name="T33" fmla="*/ 21 h 29"/>
                <a:gd name="T34" fmla="*/ 29 w 48"/>
                <a:gd name="T35" fmla="*/ 27 h 29"/>
                <a:gd name="T36" fmla="*/ 27 w 48"/>
                <a:gd name="T37" fmla="*/ 27 h 29"/>
                <a:gd name="T38" fmla="*/ 26 w 48"/>
                <a:gd name="T39" fmla="*/ 29 h 29"/>
                <a:gd name="T40" fmla="*/ 26 w 48"/>
                <a:gd name="T41" fmla="*/ 27 h 29"/>
                <a:gd name="T42" fmla="*/ 27 w 48"/>
                <a:gd name="T43" fmla="*/ 27 h 29"/>
                <a:gd name="T44" fmla="*/ 24 w 48"/>
                <a:gd name="T45" fmla="*/ 27 h 29"/>
                <a:gd name="T46" fmla="*/ 22 w 48"/>
                <a:gd name="T47" fmla="*/ 27 h 29"/>
                <a:gd name="T48" fmla="*/ 22 w 48"/>
                <a:gd name="T49" fmla="*/ 26 h 29"/>
                <a:gd name="T50" fmla="*/ 21 w 48"/>
                <a:gd name="T51" fmla="*/ 22 h 29"/>
                <a:gd name="T52" fmla="*/ 22 w 48"/>
                <a:gd name="T53" fmla="*/ 21 h 29"/>
                <a:gd name="T54" fmla="*/ 21 w 48"/>
                <a:gd name="T55" fmla="*/ 17 h 29"/>
                <a:gd name="T56" fmla="*/ 22 w 48"/>
                <a:gd name="T57" fmla="*/ 15 h 29"/>
                <a:gd name="T58" fmla="*/ 29 w 48"/>
                <a:gd name="T59" fmla="*/ 15 h 29"/>
                <a:gd name="T60" fmla="*/ 29 w 48"/>
                <a:gd name="T61" fmla="*/ 14 h 29"/>
                <a:gd name="T62" fmla="*/ 21 w 48"/>
                <a:gd name="T63" fmla="*/ 15 h 29"/>
                <a:gd name="T64" fmla="*/ 17 w 48"/>
                <a:gd name="T65" fmla="*/ 17 h 29"/>
                <a:gd name="T66" fmla="*/ 14 w 48"/>
                <a:gd name="T67" fmla="*/ 17 h 29"/>
                <a:gd name="T68" fmla="*/ 14 w 48"/>
                <a:gd name="T69" fmla="*/ 17 h 29"/>
                <a:gd name="T70" fmla="*/ 14 w 48"/>
                <a:gd name="T71" fmla="*/ 14 h 29"/>
                <a:gd name="T72" fmla="*/ 12 w 48"/>
                <a:gd name="T73" fmla="*/ 15 h 29"/>
                <a:gd name="T74" fmla="*/ 9 w 48"/>
                <a:gd name="T75" fmla="*/ 14 h 29"/>
                <a:gd name="T76" fmla="*/ 7 w 48"/>
                <a:gd name="T77" fmla="*/ 14 h 29"/>
                <a:gd name="T78" fmla="*/ 7 w 48"/>
                <a:gd name="T79" fmla="*/ 10 h 29"/>
                <a:gd name="T80" fmla="*/ 2 w 48"/>
                <a:gd name="T81" fmla="*/ 9 h 29"/>
                <a:gd name="T82" fmla="*/ 0 w 48"/>
                <a:gd name="T83" fmla="*/ 7 h 29"/>
                <a:gd name="T84" fmla="*/ 0 w 48"/>
                <a:gd name="T85" fmla="*/ 5 h 29"/>
                <a:gd name="T86" fmla="*/ 2 w 48"/>
                <a:gd name="T87" fmla="*/ 7 h 29"/>
                <a:gd name="T88" fmla="*/ 2 w 48"/>
                <a:gd name="T89" fmla="*/ 7 h 29"/>
                <a:gd name="T90" fmla="*/ 3 w 48"/>
                <a:gd name="T91" fmla="*/ 7 h 29"/>
                <a:gd name="T92" fmla="*/ 9 w 48"/>
                <a:gd name="T93" fmla="*/ 5 h 29"/>
                <a:gd name="T94" fmla="*/ 17 w 48"/>
                <a:gd name="T95" fmla="*/ 5 h 29"/>
                <a:gd name="T96" fmla="*/ 26 w 48"/>
                <a:gd name="T97" fmla="*/ 2 h 29"/>
                <a:gd name="T98" fmla="*/ 48 w 48"/>
                <a:gd name="T9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 h="29">
                  <a:moveTo>
                    <a:pt x="48" y="0"/>
                  </a:moveTo>
                  <a:lnTo>
                    <a:pt x="48" y="3"/>
                  </a:lnTo>
                  <a:lnTo>
                    <a:pt x="48" y="5"/>
                  </a:lnTo>
                  <a:lnTo>
                    <a:pt x="48" y="5"/>
                  </a:lnTo>
                  <a:lnTo>
                    <a:pt x="48" y="7"/>
                  </a:lnTo>
                  <a:lnTo>
                    <a:pt x="46" y="9"/>
                  </a:lnTo>
                  <a:lnTo>
                    <a:pt x="46" y="9"/>
                  </a:lnTo>
                  <a:lnTo>
                    <a:pt x="45" y="9"/>
                  </a:lnTo>
                  <a:lnTo>
                    <a:pt x="45" y="9"/>
                  </a:lnTo>
                  <a:lnTo>
                    <a:pt x="46" y="10"/>
                  </a:lnTo>
                  <a:lnTo>
                    <a:pt x="46" y="12"/>
                  </a:lnTo>
                  <a:lnTo>
                    <a:pt x="48" y="17"/>
                  </a:lnTo>
                  <a:lnTo>
                    <a:pt x="46" y="17"/>
                  </a:lnTo>
                  <a:lnTo>
                    <a:pt x="45" y="17"/>
                  </a:lnTo>
                  <a:lnTo>
                    <a:pt x="39" y="17"/>
                  </a:lnTo>
                  <a:lnTo>
                    <a:pt x="34" y="21"/>
                  </a:lnTo>
                  <a:lnTo>
                    <a:pt x="33" y="21"/>
                  </a:lnTo>
                  <a:lnTo>
                    <a:pt x="29" y="27"/>
                  </a:lnTo>
                  <a:lnTo>
                    <a:pt x="27" y="27"/>
                  </a:lnTo>
                  <a:lnTo>
                    <a:pt x="26" y="29"/>
                  </a:lnTo>
                  <a:lnTo>
                    <a:pt x="26" y="27"/>
                  </a:lnTo>
                  <a:lnTo>
                    <a:pt x="27" y="27"/>
                  </a:lnTo>
                  <a:lnTo>
                    <a:pt x="24" y="27"/>
                  </a:lnTo>
                  <a:lnTo>
                    <a:pt x="22" y="27"/>
                  </a:lnTo>
                  <a:lnTo>
                    <a:pt x="22" y="26"/>
                  </a:lnTo>
                  <a:lnTo>
                    <a:pt x="21" y="22"/>
                  </a:lnTo>
                  <a:lnTo>
                    <a:pt x="22" y="21"/>
                  </a:lnTo>
                  <a:lnTo>
                    <a:pt x="21" y="17"/>
                  </a:lnTo>
                  <a:lnTo>
                    <a:pt x="22" y="15"/>
                  </a:lnTo>
                  <a:lnTo>
                    <a:pt x="29" y="15"/>
                  </a:lnTo>
                  <a:lnTo>
                    <a:pt x="29" y="14"/>
                  </a:lnTo>
                  <a:lnTo>
                    <a:pt x="21" y="15"/>
                  </a:lnTo>
                  <a:lnTo>
                    <a:pt x="17" y="17"/>
                  </a:lnTo>
                  <a:lnTo>
                    <a:pt x="14" y="17"/>
                  </a:lnTo>
                  <a:lnTo>
                    <a:pt x="14" y="17"/>
                  </a:lnTo>
                  <a:lnTo>
                    <a:pt x="14" y="14"/>
                  </a:lnTo>
                  <a:lnTo>
                    <a:pt x="12" y="15"/>
                  </a:lnTo>
                  <a:lnTo>
                    <a:pt x="9" y="14"/>
                  </a:lnTo>
                  <a:lnTo>
                    <a:pt x="7" y="14"/>
                  </a:lnTo>
                  <a:lnTo>
                    <a:pt x="7" y="10"/>
                  </a:lnTo>
                  <a:lnTo>
                    <a:pt x="2" y="9"/>
                  </a:lnTo>
                  <a:lnTo>
                    <a:pt x="0" y="7"/>
                  </a:lnTo>
                  <a:lnTo>
                    <a:pt x="0" y="5"/>
                  </a:lnTo>
                  <a:lnTo>
                    <a:pt x="2" y="7"/>
                  </a:lnTo>
                  <a:lnTo>
                    <a:pt x="2" y="7"/>
                  </a:lnTo>
                  <a:lnTo>
                    <a:pt x="3" y="7"/>
                  </a:lnTo>
                  <a:lnTo>
                    <a:pt x="9" y="5"/>
                  </a:lnTo>
                  <a:lnTo>
                    <a:pt x="17" y="5"/>
                  </a:lnTo>
                  <a:lnTo>
                    <a:pt x="26" y="2"/>
                  </a:lnTo>
                  <a:lnTo>
                    <a:pt x="48"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8" name="Freeform 39"/>
            <p:cNvSpPr>
              <a:spLocks/>
            </p:cNvSpPr>
            <p:nvPr/>
          </p:nvSpPr>
          <p:spPr bwMode="auto">
            <a:xfrm>
              <a:off x="282" y="2863"/>
              <a:ext cx="48" cy="29"/>
            </a:xfrm>
            <a:custGeom>
              <a:avLst/>
              <a:gdLst>
                <a:gd name="T0" fmla="*/ 48 w 48"/>
                <a:gd name="T1" fmla="*/ 0 h 29"/>
                <a:gd name="T2" fmla="*/ 48 w 48"/>
                <a:gd name="T3" fmla="*/ 3 h 29"/>
                <a:gd name="T4" fmla="*/ 48 w 48"/>
                <a:gd name="T5" fmla="*/ 5 h 29"/>
                <a:gd name="T6" fmla="*/ 48 w 48"/>
                <a:gd name="T7" fmla="*/ 5 h 29"/>
                <a:gd name="T8" fmla="*/ 48 w 48"/>
                <a:gd name="T9" fmla="*/ 7 h 29"/>
                <a:gd name="T10" fmla="*/ 46 w 48"/>
                <a:gd name="T11" fmla="*/ 9 h 29"/>
                <a:gd name="T12" fmla="*/ 46 w 48"/>
                <a:gd name="T13" fmla="*/ 9 h 29"/>
                <a:gd name="T14" fmla="*/ 45 w 48"/>
                <a:gd name="T15" fmla="*/ 9 h 29"/>
                <a:gd name="T16" fmla="*/ 45 w 48"/>
                <a:gd name="T17" fmla="*/ 9 h 29"/>
                <a:gd name="T18" fmla="*/ 46 w 48"/>
                <a:gd name="T19" fmla="*/ 10 h 29"/>
                <a:gd name="T20" fmla="*/ 46 w 48"/>
                <a:gd name="T21" fmla="*/ 12 h 29"/>
                <a:gd name="T22" fmla="*/ 48 w 48"/>
                <a:gd name="T23" fmla="*/ 17 h 29"/>
                <a:gd name="T24" fmla="*/ 46 w 48"/>
                <a:gd name="T25" fmla="*/ 17 h 29"/>
                <a:gd name="T26" fmla="*/ 45 w 48"/>
                <a:gd name="T27" fmla="*/ 17 h 29"/>
                <a:gd name="T28" fmla="*/ 39 w 48"/>
                <a:gd name="T29" fmla="*/ 17 h 29"/>
                <a:gd name="T30" fmla="*/ 34 w 48"/>
                <a:gd name="T31" fmla="*/ 21 h 29"/>
                <a:gd name="T32" fmla="*/ 33 w 48"/>
                <a:gd name="T33" fmla="*/ 21 h 29"/>
                <a:gd name="T34" fmla="*/ 29 w 48"/>
                <a:gd name="T35" fmla="*/ 27 h 29"/>
                <a:gd name="T36" fmla="*/ 27 w 48"/>
                <a:gd name="T37" fmla="*/ 27 h 29"/>
                <a:gd name="T38" fmla="*/ 26 w 48"/>
                <a:gd name="T39" fmla="*/ 29 h 29"/>
                <a:gd name="T40" fmla="*/ 26 w 48"/>
                <a:gd name="T41" fmla="*/ 27 h 29"/>
                <a:gd name="T42" fmla="*/ 27 w 48"/>
                <a:gd name="T43" fmla="*/ 27 h 29"/>
                <a:gd name="T44" fmla="*/ 24 w 48"/>
                <a:gd name="T45" fmla="*/ 27 h 29"/>
                <a:gd name="T46" fmla="*/ 22 w 48"/>
                <a:gd name="T47" fmla="*/ 27 h 29"/>
                <a:gd name="T48" fmla="*/ 22 w 48"/>
                <a:gd name="T49" fmla="*/ 26 h 29"/>
                <a:gd name="T50" fmla="*/ 21 w 48"/>
                <a:gd name="T51" fmla="*/ 22 h 29"/>
                <a:gd name="T52" fmla="*/ 22 w 48"/>
                <a:gd name="T53" fmla="*/ 21 h 29"/>
                <a:gd name="T54" fmla="*/ 21 w 48"/>
                <a:gd name="T55" fmla="*/ 17 h 29"/>
                <a:gd name="T56" fmla="*/ 22 w 48"/>
                <a:gd name="T57" fmla="*/ 15 h 29"/>
                <a:gd name="T58" fmla="*/ 29 w 48"/>
                <a:gd name="T59" fmla="*/ 15 h 29"/>
                <a:gd name="T60" fmla="*/ 29 w 48"/>
                <a:gd name="T61" fmla="*/ 14 h 29"/>
                <a:gd name="T62" fmla="*/ 21 w 48"/>
                <a:gd name="T63" fmla="*/ 15 h 29"/>
                <a:gd name="T64" fmla="*/ 17 w 48"/>
                <a:gd name="T65" fmla="*/ 17 h 29"/>
                <a:gd name="T66" fmla="*/ 14 w 48"/>
                <a:gd name="T67" fmla="*/ 17 h 29"/>
                <a:gd name="T68" fmla="*/ 14 w 48"/>
                <a:gd name="T69" fmla="*/ 17 h 29"/>
                <a:gd name="T70" fmla="*/ 14 w 48"/>
                <a:gd name="T71" fmla="*/ 14 h 29"/>
                <a:gd name="T72" fmla="*/ 12 w 48"/>
                <a:gd name="T73" fmla="*/ 15 h 29"/>
                <a:gd name="T74" fmla="*/ 9 w 48"/>
                <a:gd name="T75" fmla="*/ 14 h 29"/>
                <a:gd name="T76" fmla="*/ 7 w 48"/>
                <a:gd name="T77" fmla="*/ 14 h 29"/>
                <a:gd name="T78" fmla="*/ 7 w 48"/>
                <a:gd name="T79" fmla="*/ 10 h 29"/>
                <a:gd name="T80" fmla="*/ 2 w 48"/>
                <a:gd name="T81" fmla="*/ 9 h 29"/>
                <a:gd name="T82" fmla="*/ 0 w 48"/>
                <a:gd name="T83" fmla="*/ 7 h 29"/>
                <a:gd name="T84" fmla="*/ 0 w 48"/>
                <a:gd name="T85" fmla="*/ 5 h 29"/>
                <a:gd name="T86" fmla="*/ 2 w 48"/>
                <a:gd name="T87" fmla="*/ 7 h 29"/>
                <a:gd name="T88" fmla="*/ 2 w 48"/>
                <a:gd name="T89" fmla="*/ 7 h 29"/>
                <a:gd name="T90" fmla="*/ 3 w 48"/>
                <a:gd name="T91" fmla="*/ 7 h 29"/>
                <a:gd name="T92" fmla="*/ 9 w 48"/>
                <a:gd name="T93" fmla="*/ 5 h 29"/>
                <a:gd name="T94" fmla="*/ 17 w 48"/>
                <a:gd name="T95" fmla="*/ 5 h 29"/>
                <a:gd name="T96" fmla="*/ 26 w 48"/>
                <a:gd name="T97" fmla="*/ 2 h 29"/>
                <a:gd name="T98" fmla="*/ 48 w 48"/>
                <a:gd name="T9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 h="29">
                  <a:moveTo>
                    <a:pt x="48" y="0"/>
                  </a:moveTo>
                  <a:lnTo>
                    <a:pt x="48" y="3"/>
                  </a:lnTo>
                  <a:lnTo>
                    <a:pt x="48" y="5"/>
                  </a:lnTo>
                  <a:lnTo>
                    <a:pt x="48" y="5"/>
                  </a:lnTo>
                  <a:lnTo>
                    <a:pt x="48" y="7"/>
                  </a:lnTo>
                  <a:lnTo>
                    <a:pt x="46" y="9"/>
                  </a:lnTo>
                  <a:lnTo>
                    <a:pt x="46" y="9"/>
                  </a:lnTo>
                  <a:lnTo>
                    <a:pt x="45" y="9"/>
                  </a:lnTo>
                  <a:lnTo>
                    <a:pt x="45" y="9"/>
                  </a:lnTo>
                  <a:lnTo>
                    <a:pt x="46" y="10"/>
                  </a:lnTo>
                  <a:lnTo>
                    <a:pt x="46" y="12"/>
                  </a:lnTo>
                  <a:lnTo>
                    <a:pt x="48" y="17"/>
                  </a:lnTo>
                  <a:lnTo>
                    <a:pt x="46" y="17"/>
                  </a:lnTo>
                  <a:lnTo>
                    <a:pt x="45" y="17"/>
                  </a:lnTo>
                  <a:lnTo>
                    <a:pt x="39" y="17"/>
                  </a:lnTo>
                  <a:lnTo>
                    <a:pt x="34" y="21"/>
                  </a:lnTo>
                  <a:lnTo>
                    <a:pt x="33" y="21"/>
                  </a:lnTo>
                  <a:lnTo>
                    <a:pt x="29" y="27"/>
                  </a:lnTo>
                  <a:lnTo>
                    <a:pt x="27" y="27"/>
                  </a:lnTo>
                  <a:lnTo>
                    <a:pt x="26" y="29"/>
                  </a:lnTo>
                  <a:lnTo>
                    <a:pt x="26" y="27"/>
                  </a:lnTo>
                  <a:lnTo>
                    <a:pt x="27" y="27"/>
                  </a:lnTo>
                  <a:lnTo>
                    <a:pt x="24" y="27"/>
                  </a:lnTo>
                  <a:lnTo>
                    <a:pt x="22" y="27"/>
                  </a:lnTo>
                  <a:lnTo>
                    <a:pt x="22" y="26"/>
                  </a:lnTo>
                  <a:lnTo>
                    <a:pt x="21" y="22"/>
                  </a:lnTo>
                  <a:lnTo>
                    <a:pt x="22" y="21"/>
                  </a:lnTo>
                  <a:lnTo>
                    <a:pt x="21" y="17"/>
                  </a:lnTo>
                  <a:lnTo>
                    <a:pt x="22" y="15"/>
                  </a:lnTo>
                  <a:lnTo>
                    <a:pt x="29" y="15"/>
                  </a:lnTo>
                  <a:lnTo>
                    <a:pt x="29" y="14"/>
                  </a:lnTo>
                  <a:lnTo>
                    <a:pt x="21" y="15"/>
                  </a:lnTo>
                  <a:lnTo>
                    <a:pt x="17" y="17"/>
                  </a:lnTo>
                  <a:lnTo>
                    <a:pt x="14" y="17"/>
                  </a:lnTo>
                  <a:lnTo>
                    <a:pt x="14" y="17"/>
                  </a:lnTo>
                  <a:lnTo>
                    <a:pt x="14" y="14"/>
                  </a:lnTo>
                  <a:lnTo>
                    <a:pt x="12" y="15"/>
                  </a:lnTo>
                  <a:lnTo>
                    <a:pt x="9" y="14"/>
                  </a:lnTo>
                  <a:lnTo>
                    <a:pt x="7" y="14"/>
                  </a:lnTo>
                  <a:lnTo>
                    <a:pt x="7" y="10"/>
                  </a:lnTo>
                  <a:lnTo>
                    <a:pt x="2" y="9"/>
                  </a:lnTo>
                  <a:lnTo>
                    <a:pt x="0" y="7"/>
                  </a:lnTo>
                  <a:lnTo>
                    <a:pt x="0" y="5"/>
                  </a:lnTo>
                  <a:lnTo>
                    <a:pt x="2" y="7"/>
                  </a:lnTo>
                  <a:lnTo>
                    <a:pt x="2" y="7"/>
                  </a:lnTo>
                  <a:lnTo>
                    <a:pt x="3" y="7"/>
                  </a:lnTo>
                  <a:lnTo>
                    <a:pt x="9" y="5"/>
                  </a:lnTo>
                  <a:lnTo>
                    <a:pt x="17" y="5"/>
                  </a:lnTo>
                  <a:lnTo>
                    <a:pt x="26" y="2"/>
                  </a:lnTo>
                  <a:lnTo>
                    <a:pt x="48"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9" name="Freeform 40"/>
            <p:cNvSpPr>
              <a:spLocks/>
            </p:cNvSpPr>
            <p:nvPr/>
          </p:nvSpPr>
          <p:spPr bwMode="auto">
            <a:xfrm>
              <a:off x="363" y="2928"/>
              <a:ext cx="63" cy="66"/>
            </a:xfrm>
            <a:custGeom>
              <a:avLst/>
              <a:gdLst>
                <a:gd name="T0" fmla="*/ 1 w 63"/>
                <a:gd name="T1" fmla="*/ 24 h 66"/>
                <a:gd name="T2" fmla="*/ 3 w 63"/>
                <a:gd name="T3" fmla="*/ 23 h 66"/>
                <a:gd name="T4" fmla="*/ 3 w 63"/>
                <a:gd name="T5" fmla="*/ 21 h 66"/>
                <a:gd name="T6" fmla="*/ 5 w 63"/>
                <a:gd name="T7" fmla="*/ 21 h 66"/>
                <a:gd name="T8" fmla="*/ 10 w 63"/>
                <a:gd name="T9" fmla="*/ 16 h 66"/>
                <a:gd name="T10" fmla="*/ 13 w 63"/>
                <a:gd name="T11" fmla="*/ 14 h 66"/>
                <a:gd name="T12" fmla="*/ 13 w 63"/>
                <a:gd name="T13" fmla="*/ 12 h 66"/>
                <a:gd name="T14" fmla="*/ 15 w 63"/>
                <a:gd name="T15" fmla="*/ 9 h 66"/>
                <a:gd name="T16" fmla="*/ 18 w 63"/>
                <a:gd name="T17" fmla="*/ 5 h 66"/>
                <a:gd name="T18" fmla="*/ 18 w 63"/>
                <a:gd name="T19" fmla="*/ 5 h 66"/>
                <a:gd name="T20" fmla="*/ 20 w 63"/>
                <a:gd name="T21" fmla="*/ 4 h 66"/>
                <a:gd name="T22" fmla="*/ 22 w 63"/>
                <a:gd name="T23" fmla="*/ 0 h 66"/>
                <a:gd name="T24" fmla="*/ 24 w 63"/>
                <a:gd name="T25" fmla="*/ 2 h 66"/>
                <a:gd name="T26" fmla="*/ 27 w 63"/>
                <a:gd name="T27" fmla="*/ 2 h 66"/>
                <a:gd name="T28" fmla="*/ 27 w 63"/>
                <a:gd name="T29" fmla="*/ 2 h 66"/>
                <a:gd name="T30" fmla="*/ 30 w 63"/>
                <a:gd name="T31" fmla="*/ 4 h 66"/>
                <a:gd name="T32" fmla="*/ 32 w 63"/>
                <a:gd name="T33" fmla="*/ 7 h 66"/>
                <a:gd name="T34" fmla="*/ 32 w 63"/>
                <a:gd name="T35" fmla="*/ 12 h 66"/>
                <a:gd name="T36" fmla="*/ 32 w 63"/>
                <a:gd name="T37" fmla="*/ 17 h 66"/>
                <a:gd name="T38" fmla="*/ 30 w 63"/>
                <a:gd name="T39" fmla="*/ 19 h 66"/>
                <a:gd name="T40" fmla="*/ 32 w 63"/>
                <a:gd name="T41" fmla="*/ 19 h 66"/>
                <a:gd name="T42" fmla="*/ 34 w 63"/>
                <a:gd name="T43" fmla="*/ 19 h 66"/>
                <a:gd name="T44" fmla="*/ 37 w 63"/>
                <a:gd name="T45" fmla="*/ 21 h 66"/>
                <a:gd name="T46" fmla="*/ 41 w 63"/>
                <a:gd name="T47" fmla="*/ 21 h 66"/>
                <a:gd name="T48" fmla="*/ 42 w 63"/>
                <a:gd name="T49" fmla="*/ 17 h 66"/>
                <a:gd name="T50" fmla="*/ 44 w 63"/>
                <a:gd name="T51" fmla="*/ 14 h 66"/>
                <a:gd name="T52" fmla="*/ 48 w 63"/>
                <a:gd name="T53" fmla="*/ 17 h 66"/>
                <a:gd name="T54" fmla="*/ 48 w 63"/>
                <a:gd name="T55" fmla="*/ 21 h 66"/>
                <a:gd name="T56" fmla="*/ 49 w 63"/>
                <a:gd name="T57" fmla="*/ 23 h 66"/>
                <a:gd name="T58" fmla="*/ 49 w 63"/>
                <a:gd name="T59" fmla="*/ 28 h 66"/>
                <a:gd name="T60" fmla="*/ 46 w 63"/>
                <a:gd name="T61" fmla="*/ 33 h 66"/>
                <a:gd name="T62" fmla="*/ 46 w 63"/>
                <a:gd name="T63" fmla="*/ 33 h 66"/>
                <a:gd name="T64" fmla="*/ 48 w 63"/>
                <a:gd name="T65" fmla="*/ 33 h 66"/>
                <a:gd name="T66" fmla="*/ 48 w 63"/>
                <a:gd name="T67" fmla="*/ 35 h 66"/>
                <a:gd name="T68" fmla="*/ 51 w 63"/>
                <a:gd name="T69" fmla="*/ 35 h 66"/>
                <a:gd name="T70" fmla="*/ 54 w 63"/>
                <a:gd name="T71" fmla="*/ 36 h 66"/>
                <a:gd name="T72" fmla="*/ 56 w 63"/>
                <a:gd name="T73" fmla="*/ 38 h 66"/>
                <a:gd name="T74" fmla="*/ 58 w 63"/>
                <a:gd name="T75" fmla="*/ 42 h 66"/>
                <a:gd name="T76" fmla="*/ 61 w 63"/>
                <a:gd name="T77" fmla="*/ 43 h 66"/>
                <a:gd name="T78" fmla="*/ 63 w 63"/>
                <a:gd name="T79" fmla="*/ 43 h 66"/>
                <a:gd name="T80" fmla="*/ 63 w 63"/>
                <a:gd name="T81" fmla="*/ 47 h 66"/>
                <a:gd name="T82" fmla="*/ 63 w 63"/>
                <a:gd name="T83" fmla="*/ 50 h 66"/>
                <a:gd name="T84" fmla="*/ 63 w 63"/>
                <a:gd name="T85" fmla="*/ 50 h 66"/>
                <a:gd name="T86" fmla="*/ 61 w 63"/>
                <a:gd name="T87" fmla="*/ 54 h 66"/>
                <a:gd name="T88" fmla="*/ 61 w 63"/>
                <a:gd name="T89" fmla="*/ 55 h 66"/>
                <a:gd name="T90" fmla="*/ 61 w 63"/>
                <a:gd name="T91" fmla="*/ 57 h 66"/>
                <a:gd name="T92" fmla="*/ 54 w 63"/>
                <a:gd name="T93" fmla="*/ 64 h 66"/>
                <a:gd name="T94" fmla="*/ 41 w 63"/>
                <a:gd name="T95" fmla="*/ 57 h 66"/>
                <a:gd name="T96" fmla="*/ 34 w 63"/>
                <a:gd name="T97" fmla="*/ 54 h 66"/>
                <a:gd name="T98" fmla="*/ 10 w 63"/>
                <a:gd name="T99" fmla="*/ 35 h 66"/>
                <a:gd name="T100" fmla="*/ 5 w 63"/>
                <a:gd name="T101" fmla="*/ 31 h 66"/>
                <a:gd name="T102" fmla="*/ 5 w 63"/>
                <a:gd name="T103" fmla="*/ 28 h 66"/>
                <a:gd name="T104" fmla="*/ 1 w 63"/>
                <a:gd name="T105" fmla="*/ 26 h 66"/>
                <a:gd name="T106" fmla="*/ 0 w 63"/>
                <a:gd name="T107" fmla="*/ 26 h 66"/>
                <a:gd name="T108" fmla="*/ 1 w 63"/>
                <a:gd name="T109" fmla="*/ 2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3" h="66">
                  <a:moveTo>
                    <a:pt x="1" y="24"/>
                  </a:moveTo>
                  <a:lnTo>
                    <a:pt x="1" y="24"/>
                  </a:lnTo>
                  <a:lnTo>
                    <a:pt x="3" y="24"/>
                  </a:lnTo>
                  <a:lnTo>
                    <a:pt x="3" y="23"/>
                  </a:lnTo>
                  <a:lnTo>
                    <a:pt x="3" y="23"/>
                  </a:lnTo>
                  <a:lnTo>
                    <a:pt x="3" y="21"/>
                  </a:lnTo>
                  <a:lnTo>
                    <a:pt x="3" y="21"/>
                  </a:lnTo>
                  <a:lnTo>
                    <a:pt x="5" y="21"/>
                  </a:lnTo>
                  <a:lnTo>
                    <a:pt x="8" y="17"/>
                  </a:lnTo>
                  <a:lnTo>
                    <a:pt x="10" y="16"/>
                  </a:lnTo>
                  <a:lnTo>
                    <a:pt x="12" y="14"/>
                  </a:lnTo>
                  <a:lnTo>
                    <a:pt x="13" y="14"/>
                  </a:lnTo>
                  <a:lnTo>
                    <a:pt x="13" y="14"/>
                  </a:lnTo>
                  <a:lnTo>
                    <a:pt x="13" y="12"/>
                  </a:lnTo>
                  <a:lnTo>
                    <a:pt x="13" y="9"/>
                  </a:lnTo>
                  <a:lnTo>
                    <a:pt x="15" y="9"/>
                  </a:lnTo>
                  <a:lnTo>
                    <a:pt x="17" y="7"/>
                  </a:lnTo>
                  <a:lnTo>
                    <a:pt x="18" y="5"/>
                  </a:lnTo>
                  <a:lnTo>
                    <a:pt x="18" y="5"/>
                  </a:lnTo>
                  <a:lnTo>
                    <a:pt x="18" y="5"/>
                  </a:lnTo>
                  <a:lnTo>
                    <a:pt x="18" y="4"/>
                  </a:lnTo>
                  <a:lnTo>
                    <a:pt x="20" y="4"/>
                  </a:lnTo>
                  <a:lnTo>
                    <a:pt x="20" y="2"/>
                  </a:lnTo>
                  <a:lnTo>
                    <a:pt x="22" y="0"/>
                  </a:lnTo>
                  <a:lnTo>
                    <a:pt x="24" y="2"/>
                  </a:lnTo>
                  <a:lnTo>
                    <a:pt x="24" y="2"/>
                  </a:lnTo>
                  <a:lnTo>
                    <a:pt x="25" y="2"/>
                  </a:lnTo>
                  <a:lnTo>
                    <a:pt x="27" y="2"/>
                  </a:lnTo>
                  <a:lnTo>
                    <a:pt x="27" y="2"/>
                  </a:lnTo>
                  <a:lnTo>
                    <a:pt x="27" y="2"/>
                  </a:lnTo>
                  <a:lnTo>
                    <a:pt x="29" y="4"/>
                  </a:lnTo>
                  <a:lnTo>
                    <a:pt x="30" y="4"/>
                  </a:lnTo>
                  <a:lnTo>
                    <a:pt x="30" y="7"/>
                  </a:lnTo>
                  <a:lnTo>
                    <a:pt x="32" y="7"/>
                  </a:lnTo>
                  <a:lnTo>
                    <a:pt x="32" y="12"/>
                  </a:lnTo>
                  <a:lnTo>
                    <a:pt x="32" y="12"/>
                  </a:lnTo>
                  <a:lnTo>
                    <a:pt x="32" y="17"/>
                  </a:lnTo>
                  <a:lnTo>
                    <a:pt x="32" y="17"/>
                  </a:lnTo>
                  <a:lnTo>
                    <a:pt x="30" y="19"/>
                  </a:lnTo>
                  <a:lnTo>
                    <a:pt x="30" y="19"/>
                  </a:lnTo>
                  <a:lnTo>
                    <a:pt x="30" y="19"/>
                  </a:lnTo>
                  <a:lnTo>
                    <a:pt x="32" y="19"/>
                  </a:lnTo>
                  <a:lnTo>
                    <a:pt x="34" y="19"/>
                  </a:lnTo>
                  <a:lnTo>
                    <a:pt x="34" y="19"/>
                  </a:lnTo>
                  <a:lnTo>
                    <a:pt x="37" y="23"/>
                  </a:lnTo>
                  <a:lnTo>
                    <a:pt x="37" y="21"/>
                  </a:lnTo>
                  <a:lnTo>
                    <a:pt x="39" y="21"/>
                  </a:lnTo>
                  <a:lnTo>
                    <a:pt x="41" y="21"/>
                  </a:lnTo>
                  <a:lnTo>
                    <a:pt x="41" y="19"/>
                  </a:lnTo>
                  <a:lnTo>
                    <a:pt x="42" y="17"/>
                  </a:lnTo>
                  <a:lnTo>
                    <a:pt x="42" y="16"/>
                  </a:lnTo>
                  <a:lnTo>
                    <a:pt x="44" y="14"/>
                  </a:lnTo>
                  <a:lnTo>
                    <a:pt x="46" y="14"/>
                  </a:lnTo>
                  <a:lnTo>
                    <a:pt x="48" y="17"/>
                  </a:lnTo>
                  <a:lnTo>
                    <a:pt x="48" y="21"/>
                  </a:lnTo>
                  <a:lnTo>
                    <a:pt x="48" y="21"/>
                  </a:lnTo>
                  <a:lnTo>
                    <a:pt x="49" y="23"/>
                  </a:lnTo>
                  <a:lnTo>
                    <a:pt x="49" y="23"/>
                  </a:lnTo>
                  <a:lnTo>
                    <a:pt x="49" y="23"/>
                  </a:lnTo>
                  <a:lnTo>
                    <a:pt x="49" y="28"/>
                  </a:lnTo>
                  <a:lnTo>
                    <a:pt x="46" y="31"/>
                  </a:lnTo>
                  <a:lnTo>
                    <a:pt x="46" y="33"/>
                  </a:lnTo>
                  <a:lnTo>
                    <a:pt x="46" y="33"/>
                  </a:lnTo>
                  <a:lnTo>
                    <a:pt x="46" y="33"/>
                  </a:lnTo>
                  <a:lnTo>
                    <a:pt x="46" y="33"/>
                  </a:lnTo>
                  <a:lnTo>
                    <a:pt x="48" y="33"/>
                  </a:lnTo>
                  <a:lnTo>
                    <a:pt x="48" y="33"/>
                  </a:lnTo>
                  <a:lnTo>
                    <a:pt x="48" y="35"/>
                  </a:lnTo>
                  <a:lnTo>
                    <a:pt x="49" y="35"/>
                  </a:lnTo>
                  <a:lnTo>
                    <a:pt x="51" y="35"/>
                  </a:lnTo>
                  <a:lnTo>
                    <a:pt x="54" y="35"/>
                  </a:lnTo>
                  <a:lnTo>
                    <a:pt x="54" y="36"/>
                  </a:lnTo>
                  <a:lnTo>
                    <a:pt x="56" y="38"/>
                  </a:lnTo>
                  <a:lnTo>
                    <a:pt x="56" y="38"/>
                  </a:lnTo>
                  <a:lnTo>
                    <a:pt x="56" y="38"/>
                  </a:lnTo>
                  <a:lnTo>
                    <a:pt x="58" y="42"/>
                  </a:lnTo>
                  <a:lnTo>
                    <a:pt x="60" y="42"/>
                  </a:lnTo>
                  <a:lnTo>
                    <a:pt x="61" y="43"/>
                  </a:lnTo>
                  <a:lnTo>
                    <a:pt x="63" y="43"/>
                  </a:lnTo>
                  <a:lnTo>
                    <a:pt x="63" y="43"/>
                  </a:lnTo>
                  <a:lnTo>
                    <a:pt x="63" y="45"/>
                  </a:lnTo>
                  <a:lnTo>
                    <a:pt x="63" y="47"/>
                  </a:lnTo>
                  <a:lnTo>
                    <a:pt x="63" y="48"/>
                  </a:lnTo>
                  <a:lnTo>
                    <a:pt x="63" y="50"/>
                  </a:lnTo>
                  <a:lnTo>
                    <a:pt x="63" y="50"/>
                  </a:lnTo>
                  <a:lnTo>
                    <a:pt x="63" y="50"/>
                  </a:lnTo>
                  <a:lnTo>
                    <a:pt x="61" y="52"/>
                  </a:lnTo>
                  <a:lnTo>
                    <a:pt x="61" y="54"/>
                  </a:lnTo>
                  <a:lnTo>
                    <a:pt x="61" y="54"/>
                  </a:lnTo>
                  <a:lnTo>
                    <a:pt x="61" y="55"/>
                  </a:lnTo>
                  <a:lnTo>
                    <a:pt x="61" y="57"/>
                  </a:lnTo>
                  <a:lnTo>
                    <a:pt x="61" y="57"/>
                  </a:lnTo>
                  <a:lnTo>
                    <a:pt x="61" y="66"/>
                  </a:lnTo>
                  <a:lnTo>
                    <a:pt x="54" y="64"/>
                  </a:lnTo>
                  <a:lnTo>
                    <a:pt x="53" y="62"/>
                  </a:lnTo>
                  <a:lnTo>
                    <a:pt x="41" y="57"/>
                  </a:lnTo>
                  <a:lnTo>
                    <a:pt x="37" y="55"/>
                  </a:lnTo>
                  <a:lnTo>
                    <a:pt x="34" y="54"/>
                  </a:lnTo>
                  <a:lnTo>
                    <a:pt x="17" y="38"/>
                  </a:lnTo>
                  <a:lnTo>
                    <a:pt x="10" y="35"/>
                  </a:lnTo>
                  <a:lnTo>
                    <a:pt x="8" y="31"/>
                  </a:lnTo>
                  <a:lnTo>
                    <a:pt x="5" y="31"/>
                  </a:lnTo>
                  <a:lnTo>
                    <a:pt x="5" y="30"/>
                  </a:lnTo>
                  <a:lnTo>
                    <a:pt x="5" y="28"/>
                  </a:lnTo>
                  <a:lnTo>
                    <a:pt x="5" y="28"/>
                  </a:lnTo>
                  <a:lnTo>
                    <a:pt x="1" y="26"/>
                  </a:lnTo>
                  <a:lnTo>
                    <a:pt x="1" y="26"/>
                  </a:lnTo>
                  <a:lnTo>
                    <a:pt x="0" y="26"/>
                  </a:lnTo>
                  <a:lnTo>
                    <a:pt x="1" y="26"/>
                  </a:lnTo>
                  <a:lnTo>
                    <a:pt x="1" y="2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0" name="Freeform 41"/>
            <p:cNvSpPr>
              <a:spLocks/>
            </p:cNvSpPr>
            <p:nvPr/>
          </p:nvSpPr>
          <p:spPr bwMode="auto">
            <a:xfrm>
              <a:off x="363" y="2928"/>
              <a:ext cx="63" cy="66"/>
            </a:xfrm>
            <a:custGeom>
              <a:avLst/>
              <a:gdLst>
                <a:gd name="T0" fmla="*/ 1 w 63"/>
                <a:gd name="T1" fmla="*/ 24 h 66"/>
                <a:gd name="T2" fmla="*/ 3 w 63"/>
                <a:gd name="T3" fmla="*/ 23 h 66"/>
                <a:gd name="T4" fmla="*/ 3 w 63"/>
                <a:gd name="T5" fmla="*/ 21 h 66"/>
                <a:gd name="T6" fmla="*/ 5 w 63"/>
                <a:gd name="T7" fmla="*/ 21 h 66"/>
                <a:gd name="T8" fmla="*/ 10 w 63"/>
                <a:gd name="T9" fmla="*/ 16 h 66"/>
                <a:gd name="T10" fmla="*/ 13 w 63"/>
                <a:gd name="T11" fmla="*/ 14 h 66"/>
                <a:gd name="T12" fmla="*/ 13 w 63"/>
                <a:gd name="T13" fmla="*/ 12 h 66"/>
                <a:gd name="T14" fmla="*/ 15 w 63"/>
                <a:gd name="T15" fmla="*/ 9 h 66"/>
                <a:gd name="T16" fmla="*/ 18 w 63"/>
                <a:gd name="T17" fmla="*/ 5 h 66"/>
                <a:gd name="T18" fmla="*/ 18 w 63"/>
                <a:gd name="T19" fmla="*/ 5 h 66"/>
                <a:gd name="T20" fmla="*/ 20 w 63"/>
                <a:gd name="T21" fmla="*/ 4 h 66"/>
                <a:gd name="T22" fmla="*/ 22 w 63"/>
                <a:gd name="T23" fmla="*/ 0 h 66"/>
                <a:gd name="T24" fmla="*/ 24 w 63"/>
                <a:gd name="T25" fmla="*/ 2 h 66"/>
                <a:gd name="T26" fmla="*/ 27 w 63"/>
                <a:gd name="T27" fmla="*/ 2 h 66"/>
                <a:gd name="T28" fmla="*/ 27 w 63"/>
                <a:gd name="T29" fmla="*/ 2 h 66"/>
                <a:gd name="T30" fmla="*/ 30 w 63"/>
                <a:gd name="T31" fmla="*/ 4 h 66"/>
                <a:gd name="T32" fmla="*/ 32 w 63"/>
                <a:gd name="T33" fmla="*/ 7 h 66"/>
                <a:gd name="T34" fmla="*/ 32 w 63"/>
                <a:gd name="T35" fmla="*/ 12 h 66"/>
                <a:gd name="T36" fmla="*/ 32 w 63"/>
                <a:gd name="T37" fmla="*/ 17 h 66"/>
                <a:gd name="T38" fmla="*/ 30 w 63"/>
                <a:gd name="T39" fmla="*/ 19 h 66"/>
                <a:gd name="T40" fmla="*/ 32 w 63"/>
                <a:gd name="T41" fmla="*/ 19 h 66"/>
                <a:gd name="T42" fmla="*/ 34 w 63"/>
                <a:gd name="T43" fmla="*/ 19 h 66"/>
                <a:gd name="T44" fmla="*/ 37 w 63"/>
                <a:gd name="T45" fmla="*/ 21 h 66"/>
                <a:gd name="T46" fmla="*/ 41 w 63"/>
                <a:gd name="T47" fmla="*/ 21 h 66"/>
                <a:gd name="T48" fmla="*/ 42 w 63"/>
                <a:gd name="T49" fmla="*/ 17 h 66"/>
                <a:gd name="T50" fmla="*/ 44 w 63"/>
                <a:gd name="T51" fmla="*/ 14 h 66"/>
                <a:gd name="T52" fmla="*/ 48 w 63"/>
                <a:gd name="T53" fmla="*/ 17 h 66"/>
                <a:gd name="T54" fmla="*/ 48 w 63"/>
                <a:gd name="T55" fmla="*/ 21 h 66"/>
                <a:gd name="T56" fmla="*/ 49 w 63"/>
                <a:gd name="T57" fmla="*/ 23 h 66"/>
                <a:gd name="T58" fmla="*/ 49 w 63"/>
                <a:gd name="T59" fmla="*/ 28 h 66"/>
                <a:gd name="T60" fmla="*/ 46 w 63"/>
                <a:gd name="T61" fmla="*/ 33 h 66"/>
                <a:gd name="T62" fmla="*/ 46 w 63"/>
                <a:gd name="T63" fmla="*/ 33 h 66"/>
                <a:gd name="T64" fmla="*/ 48 w 63"/>
                <a:gd name="T65" fmla="*/ 33 h 66"/>
                <a:gd name="T66" fmla="*/ 48 w 63"/>
                <a:gd name="T67" fmla="*/ 35 h 66"/>
                <a:gd name="T68" fmla="*/ 51 w 63"/>
                <a:gd name="T69" fmla="*/ 35 h 66"/>
                <a:gd name="T70" fmla="*/ 54 w 63"/>
                <a:gd name="T71" fmla="*/ 36 h 66"/>
                <a:gd name="T72" fmla="*/ 56 w 63"/>
                <a:gd name="T73" fmla="*/ 38 h 66"/>
                <a:gd name="T74" fmla="*/ 58 w 63"/>
                <a:gd name="T75" fmla="*/ 42 h 66"/>
                <a:gd name="T76" fmla="*/ 61 w 63"/>
                <a:gd name="T77" fmla="*/ 43 h 66"/>
                <a:gd name="T78" fmla="*/ 63 w 63"/>
                <a:gd name="T79" fmla="*/ 43 h 66"/>
                <a:gd name="T80" fmla="*/ 63 w 63"/>
                <a:gd name="T81" fmla="*/ 47 h 66"/>
                <a:gd name="T82" fmla="*/ 63 w 63"/>
                <a:gd name="T83" fmla="*/ 50 h 66"/>
                <a:gd name="T84" fmla="*/ 63 w 63"/>
                <a:gd name="T85" fmla="*/ 50 h 66"/>
                <a:gd name="T86" fmla="*/ 61 w 63"/>
                <a:gd name="T87" fmla="*/ 54 h 66"/>
                <a:gd name="T88" fmla="*/ 61 w 63"/>
                <a:gd name="T89" fmla="*/ 55 h 66"/>
                <a:gd name="T90" fmla="*/ 61 w 63"/>
                <a:gd name="T91" fmla="*/ 57 h 66"/>
                <a:gd name="T92" fmla="*/ 54 w 63"/>
                <a:gd name="T93" fmla="*/ 64 h 66"/>
                <a:gd name="T94" fmla="*/ 41 w 63"/>
                <a:gd name="T95" fmla="*/ 57 h 66"/>
                <a:gd name="T96" fmla="*/ 34 w 63"/>
                <a:gd name="T97" fmla="*/ 54 h 66"/>
                <a:gd name="T98" fmla="*/ 10 w 63"/>
                <a:gd name="T99" fmla="*/ 35 h 66"/>
                <a:gd name="T100" fmla="*/ 5 w 63"/>
                <a:gd name="T101" fmla="*/ 31 h 66"/>
                <a:gd name="T102" fmla="*/ 5 w 63"/>
                <a:gd name="T103" fmla="*/ 28 h 66"/>
                <a:gd name="T104" fmla="*/ 1 w 63"/>
                <a:gd name="T105" fmla="*/ 26 h 66"/>
                <a:gd name="T106" fmla="*/ 0 w 63"/>
                <a:gd name="T107" fmla="*/ 26 h 66"/>
                <a:gd name="T108" fmla="*/ 1 w 63"/>
                <a:gd name="T109" fmla="*/ 2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3" h="66">
                  <a:moveTo>
                    <a:pt x="1" y="24"/>
                  </a:moveTo>
                  <a:lnTo>
                    <a:pt x="1" y="24"/>
                  </a:lnTo>
                  <a:lnTo>
                    <a:pt x="3" y="24"/>
                  </a:lnTo>
                  <a:lnTo>
                    <a:pt x="3" y="23"/>
                  </a:lnTo>
                  <a:lnTo>
                    <a:pt x="3" y="23"/>
                  </a:lnTo>
                  <a:lnTo>
                    <a:pt x="3" y="21"/>
                  </a:lnTo>
                  <a:lnTo>
                    <a:pt x="3" y="21"/>
                  </a:lnTo>
                  <a:lnTo>
                    <a:pt x="5" y="21"/>
                  </a:lnTo>
                  <a:lnTo>
                    <a:pt x="8" y="17"/>
                  </a:lnTo>
                  <a:lnTo>
                    <a:pt x="10" y="16"/>
                  </a:lnTo>
                  <a:lnTo>
                    <a:pt x="12" y="14"/>
                  </a:lnTo>
                  <a:lnTo>
                    <a:pt x="13" y="14"/>
                  </a:lnTo>
                  <a:lnTo>
                    <a:pt x="13" y="14"/>
                  </a:lnTo>
                  <a:lnTo>
                    <a:pt x="13" y="12"/>
                  </a:lnTo>
                  <a:lnTo>
                    <a:pt x="13" y="9"/>
                  </a:lnTo>
                  <a:lnTo>
                    <a:pt x="15" y="9"/>
                  </a:lnTo>
                  <a:lnTo>
                    <a:pt x="17" y="7"/>
                  </a:lnTo>
                  <a:lnTo>
                    <a:pt x="18" y="5"/>
                  </a:lnTo>
                  <a:lnTo>
                    <a:pt x="18" y="5"/>
                  </a:lnTo>
                  <a:lnTo>
                    <a:pt x="18" y="5"/>
                  </a:lnTo>
                  <a:lnTo>
                    <a:pt x="18" y="4"/>
                  </a:lnTo>
                  <a:lnTo>
                    <a:pt x="20" y="4"/>
                  </a:lnTo>
                  <a:lnTo>
                    <a:pt x="20" y="2"/>
                  </a:lnTo>
                  <a:lnTo>
                    <a:pt x="22" y="0"/>
                  </a:lnTo>
                  <a:lnTo>
                    <a:pt x="24" y="2"/>
                  </a:lnTo>
                  <a:lnTo>
                    <a:pt x="24" y="2"/>
                  </a:lnTo>
                  <a:lnTo>
                    <a:pt x="25" y="2"/>
                  </a:lnTo>
                  <a:lnTo>
                    <a:pt x="27" y="2"/>
                  </a:lnTo>
                  <a:lnTo>
                    <a:pt x="27" y="2"/>
                  </a:lnTo>
                  <a:lnTo>
                    <a:pt x="27" y="2"/>
                  </a:lnTo>
                  <a:lnTo>
                    <a:pt x="29" y="4"/>
                  </a:lnTo>
                  <a:lnTo>
                    <a:pt x="30" y="4"/>
                  </a:lnTo>
                  <a:lnTo>
                    <a:pt x="30" y="7"/>
                  </a:lnTo>
                  <a:lnTo>
                    <a:pt x="32" y="7"/>
                  </a:lnTo>
                  <a:lnTo>
                    <a:pt x="32" y="12"/>
                  </a:lnTo>
                  <a:lnTo>
                    <a:pt x="32" y="12"/>
                  </a:lnTo>
                  <a:lnTo>
                    <a:pt x="32" y="17"/>
                  </a:lnTo>
                  <a:lnTo>
                    <a:pt x="32" y="17"/>
                  </a:lnTo>
                  <a:lnTo>
                    <a:pt x="30" y="19"/>
                  </a:lnTo>
                  <a:lnTo>
                    <a:pt x="30" y="19"/>
                  </a:lnTo>
                  <a:lnTo>
                    <a:pt x="30" y="19"/>
                  </a:lnTo>
                  <a:lnTo>
                    <a:pt x="32" y="19"/>
                  </a:lnTo>
                  <a:lnTo>
                    <a:pt x="34" y="19"/>
                  </a:lnTo>
                  <a:lnTo>
                    <a:pt x="34" y="19"/>
                  </a:lnTo>
                  <a:lnTo>
                    <a:pt x="37" y="23"/>
                  </a:lnTo>
                  <a:lnTo>
                    <a:pt x="37" y="21"/>
                  </a:lnTo>
                  <a:lnTo>
                    <a:pt x="39" y="21"/>
                  </a:lnTo>
                  <a:lnTo>
                    <a:pt x="41" y="21"/>
                  </a:lnTo>
                  <a:lnTo>
                    <a:pt x="41" y="19"/>
                  </a:lnTo>
                  <a:lnTo>
                    <a:pt x="42" y="17"/>
                  </a:lnTo>
                  <a:lnTo>
                    <a:pt x="42" y="16"/>
                  </a:lnTo>
                  <a:lnTo>
                    <a:pt x="44" y="14"/>
                  </a:lnTo>
                  <a:lnTo>
                    <a:pt x="46" y="14"/>
                  </a:lnTo>
                  <a:lnTo>
                    <a:pt x="48" y="17"/>
                  </a:lnTo>
                  <a:lnTo>
                    <a:pt x="48" y="21"/>
                  </a:lnTo>
                  <a:lnTo>
                    <a:pt x="48" y="21"/>
                  </a:lnTo>
                  <a:lnTo>
                    <a:pt x="49" y="23"/>
                  </a:lnTo>
                  <a:lnTo>
                    <a:pt x="49" y="23"/>
                  </a:lnTo>
                  <a:lnTo>
                    <a:pt x="49" y="23"/>
                  </a:lnTo>
                  <a:lnTo>
                    <a:pt x="49" y="28"/>
                  </a:lnTo>
                  <a:lnTo>
                    <a:pt x="46" y="31"/>
                  </a:lnTo>
                  <a:lnTo>
                    <a:pt x="46" y="33"/>
                  </a:lnTo>
                  <a:lnTo>
                    <a:pt x="46" y="33"/>
                  </a:lnTo>
                  <a:lnTo>
                    <a:pt x="46" y="33"/>
                  </a:lnTo>
                  <a:lnTo>
                    <a:pt x="46" y="33"/>
                  </a:lnTo>
                  <a:lnTo>
                    <a:pt x="48" y="33"/>
                  </a:lnTo>
                  <a:lnTo>
                    <a:pt x="48" y="33"/>
                  </a:lnTo>
                  <a:lnTo>
                    <a:pt x="48" y="35"/>
                  </a:lnTo>
                  <a:lnTo>
                    <a:pt x="49" y="35"/>
                  </a:lnTo>
                  <a:lnTo>
                    <a:pt x="51" y="35"/>
                  </a:lnTo>
                  <a:lnTo>
                    <a:pt x="54" y="35"/>
                  </a:lnTo>
                  <a:lnTo>
                    <a:pt x="54" y="36"/>
                  </a:lnTo>
                  <a:lnTo>
                    <a:pt x="56" y="38"/>
                  </a:lnTo>
                  <a:lnTo>
                    <a:pt x="56" y="38"/>
                  </a:lnTo>
                  <a:lnTo>
                    <a:pt x="56" y="38"/>
                  </a:lnTo>
                  <a:lnTo>
                    <a:pt x="58" y="42"/>
                  </a:lnTo>
                  <a:lnTo>
                    <a:pt x="60" y="42"/>
                  </a:lnTo>
                  <a:lnTo>
                    <a:pt x="61" y="43"/>
                  </a:lnTo>
                  <a:lnTo>
                    <a:pt x="63" y="43"/>
                  </a:lnTo>
                  <a:lnTo>
                    <a:pt x="63" y="43"/>
                  </a:lnTo>
                  <a:lnTo>
                    <a:pt x="63" y="45"/>
                  </a:lnTo>
                  <a:lnTo>
                    <a:pt x="63" y="47"/>
                  </a:lnTo>
                  <a:lnTo>
                    <a:pt x="63" y="48"/>
                  </a:lnTo>
                  <a:lnTo>
                    <a:pt x="63" y="50"/>
                  </a:lnTo>
                  <a:lnTo>
                    <a:pt x="63" y="50"/>
                  </a:lnTo>
                  <a:lnTo>
                    <a:pt x="63" y="50"/>
                  </a:lnTo>
                  <a:lnTo>
                    <a:pt x="61" y="52"/>
                  </a:lnTo>
                  <a:lnTo>
                    <a:pt x="61" y="54"/>
                  </a:lnTo>
                  <a:lnTo>
                    <a:pt x="61" y="54"/>
                  </a:lnTo>
                  <a:lnTo>
                    <a:pt x="61" y="55"/>
                  </a:lnTo>
                  <a:lnTo>
                    <a:pt x="61" y="57"/>
                  </a:lnTo>
                  <a:lnTo>
                    <a:pt x="61" y="57"/>
                  </a:lnTo>
                  <a:lnTo>
                    <a:pt x="61" y="66"/>
                  </a:lnTo>
                  <a:lnTo>
                    <a:pt x="54" y="64"/>
                  </a:lnTo>
                  <a:lnTo>
                    <a:pt x="53" y="62"/>
                  </a:lnTo>
                  <a:lnTo>
                    <a:pt x="41" y="57"/>
                  </a:lnTo>
                  <a:lnTo>
                    <a:pt x="37" y="55"/>
                  </a:lnTo>
                  <a:lnTo>
                    <a:pt x="34" y="54"/>
                  </a:lnTo>
                  <a:lnTo>
                    <a:pt x="17" y="38"/>
                  </a:lnTo>
                  <a:lnTo>
                    <a:pt x="10" y="35"/>
                  </a:lnTo>
                  <a:lnTo>
                    <a:pt x="8" y="31"/>
                  </a:lnTo>
                  <a:lnTo>
                    <a:pt x="5" y="31"/>
                  </a:lnTo>
                  <a:lnTo>
                    <a:pt x="5" y="30"/>
                  </a:lnTo>
                  <a:lnTo>
                    <a:pt x="5" y="28"/>
                  </a:lnTo>
                  <a:lnTo>
                    <a:pt x="5" y="28"/>
                  </a:lnTo>
                  <a:lnTo>
                    <a:pt x="1" y="26"/>
                  </a:lnTo>
                  <a:lnTo>
                    <a:pt x="1" y="26"/>
                  </a:lnTo>
                  <a:lnTo>
                    <a:pt x="0" y="26"/>
                  </a:lnTo>
                  <a:lnTo>
                    <a:pt x="1" y="26"/>
                  </a:lnTo>
                  <a:lnTo>
                    <a:pt x="1" y="24"/>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1" name="Freeform 42"/>
            <p:cNvSpPr>
              <a:spLocks/>
            </p:cNvSpPr>
            <p:nvPr/>
          </p:nvSpPr>
          <p:spPr bwMode="auto">
            <a:xfrm>
              <a:off x="491" y="2889"/>
              <a:ext cx="69" cy="99"/>
            </a:xfrm>
            <a:custGeom>
              <a:avLst/>
              <a:gdLst>
                <a:gd name="T0" fmla="*/ 67 w 69"/>
                <a:gd name="T1" fmla="*/ 79 h 99"/>
                <a:gd name="T2" fmla="*/ 57 w 69"/>
                <a:gd name="T3" fmla="*/ 26 h 99"/>
                <a:gd name="T4" fmla="*/ 53 w 69"/>
                <a:gd name="T5" fmla="*/ 15 h 99"/>
                <a:gd name="T6" fmla="*/ 46 w 69"/>
                <a:gd name="T7" fmla="*/ 8 h 99"/>
                <a:gd name="T8" fmla="*/ 48 w 69"/>
                <a:gd name="T9" fmla="*/ 5 h 99"/>
                <a:gd name="T10" fmla="*/ 48 w 69"/>
                <a:gd name="T11" fmla="*/ 1 h 99"/>
                <a:gd name="T12" fmla="*/ 46 w 69"/>
                <a:gd name="T13" fmla="*/ 1 h 99"/>
                <a:gd name="T14" fmla="*/ 45 w 69"/>
                <a:gd name="T15" fmla="*/ 0 h 99"/>
                <a:gd name="T16" fmla="*/ 38 w 69"/>
                <a:gd name="T17" fmla="*/ 3 h 99"/>
                <a:gd name="T18" fmla="*/ 5 w 69"/>
                <a:gd name="T19" fmla="*/ 1 h 99"/>
                <a:gd name="T20" fmla="*/ 4 w 69"/>
                <a:gd name="T21" fmla="*/ 7 h 99"/>
                <a:gd name="T22" fmla="*/ 5 w 69"/>
                <a:gd name="T23" fmla="*/ 10 h 99"/>
                <a:gd name="T24" fmla="*/ 7 w 69"/>
                <a:gd name="T25" fmla="*/ 12 h 99"/>
                <a:gd name="T26" fmla="*/ 7 w 69"/>
                <a:gd name="T27" fmla="*/ 19 h 99"/>
                <a:gd name="T28" fmla="*/ 9 w 69"/>
                <a:gd name="T29" fmla="*/ 26 h 99"/>
                <a:gd name="T30" fmla="*/ 7 w 69"/>
                <a:gd name="T31" fmla="*/ 27 h 99"/>
                <a:gd name="T32" fmla="*/ 7 w 69"/>
                <a:gd name="T33" fmla="*/ 31 h 99"/>
                <a:gd name="T34" fmla="*/ 9 w 69"/>
                <a:gd name="T35" fmla="*/ 31 h 99"/>
                <a:gd name="T36" fmla="*/ 12 w 69"/>
                <a:gd name="T37" fmla="*/ 44 h 99"/>
                <a:gd name="T38" fmla="*/ 10 w 69"/>
                <a:gd name="T39" fmla="*/ 46 h 99"/>
                <a:gd name="T40" fmla="*/ 9 w 69"/>
                <a:gd name="T41" fmla="*/ 48 h 99"/>
                <a:gd name="T42" fmla="*/ 4 w 69"/>
                <a:gd name="T43" fmla="*/ 55 h 99"/>
                <a:gd name="T44" fmla="*/ 4 w 69"/>
                <a:gd name="T45" fmla="*/ 62 h 99"/>
                <a:gd name="T46" fmla="*/ 0 w 69"/>
                <a:gd name="T47" fmla="*/ 65 h 99"/>
                <a:gd name="T48" fmla="*/ 4 w 69"/>
                <a:gd name="T49" fmla="*/ 82 h 99"/>
                <a:gd name="T50" fmla="*/ 7 w 69"/>
                <a:gd name="T51" fmla="*/ 84 h 99"/>
                <a:gd name="T52" fmla="*/ 7 w 69"/>
                <a:gd name="T53" fmla="*/ 93 h 99"/>
                <a:gd name="T54" fmla="*/ 5 w 69"/>
                <a:gd name="T55" fmla="*/ 93 h 99"/>
                <a:gd name="T56" fmla="*/ 2 w 69"/>
                <a:gd name="T57" fmla="*/ 93 h 99"/>
                <a:gd name="T58" fmla="*/ 19 w 69"/>
                <a:gd name="T59" fmla="*/ 99 h 99"/>
                <a:gd name="T60" fmla="*/ 38 w 69"/>
                <a:gd name="T61" fmla="*/ 93 h 99"/>
                <a:gd name="T62" fmla="*/ 60 w 69"/>
                <a:gd name="T63" fmla="*/ 82 h 99"/>
                <a:gd name="T64" fmla="*/ 64 w 69"/>
                <a:gd name="T65" fmla="*/ 84 h 99"/>
                <a:gd name="T66" fmla="*/ 69 w 69"/>
                <a:gd name="T67" fmla="*/ 7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 h="99">
                  <a:moveTo>
                    <a:pt x="69" y="79"/>
                  </a:moveTo>
                  <a:lnTo>
                    <a:pt x="67" y="79"/>
                  </a:lnTo>
                  <a:lnTo>
                    <a:pt x="60" y="70"/>
                  </a:lnTo>
                  <a:lnTo>
                    <a:pt x="57" y="26"/>
                  </a:lnTo>
                  <a:lnTo>
                    <a:pt x="55" y="26"/>
                  </a:lnTo>
                  <a:lnTo>
                    <a:pt x="53" y="15"/>
                  </a:lnTo>
                  <a:lnTo>
                    <a:pt x="50" y="8"/>
                  </a:lnTo>
                  <a:lnTo>
                    <a:pt x="46" y="8"/>
                  </a:lnTo>
                  <a:lnTo>
                    <a:pt x="46" y="7"/>
                  </a:lnTo>
                  <a:lnTo>
                    <a:pt x="48" y="5"/>
                  </a:lnTo>
                  <a:lnTo>
                    <a:pt x="48" y="3"/>
                  </a:lnTo>
                  <a:lnTo>
                    <a:pt x="48" y="1"/>
                  </a:lnTo>
                  <a:lnTo>
                    <a:pt x="48" y="1"/>
                  </a:lnTo>
                  <a:lnTo>
                    <a:pt x="46" y="1"/>
                  </a:lnTo>
                  <a:lnTo>
                    <a:pt x="45" y="0"/>
                  </a:lnTo>
                  <a:lnTo>
                    <a:pt x="45" y="0"/>
                  </a:lnTo>
                  <a:lnTo>
                    <a:pt x="41" y="0"/>
                  </a:lnTo>
                  <a:lnTo>
                    <a:pt x="38" y="3"/>
                  </a:lnTo>
                  <a:lnTo>
                    <a:pt x="36" y="3"/>
                  </a:lnTo>
                  <a:lnTo>
                    <a:pt x="5" y="1"/>
                  </a:lnTo>
                  <a:lnTo>
                    <a:pt x="4" y="5"/>
                  </a:lnTo>
                  <a:lnTo>
                    <a:pt x="4" y="7"/>
                  </a:lnTo>
                  <a:lnTo>
                    <a:pt x="5" y="8"/>
                  </a:lnTo>
                  <a:lnTo>
                    <a:pt x="5" y="10"/>
                  </a:lnTo>
                  <a:lnTo>
                    <a:pt x="5" y="12"/>
                  </a:lnTo>
                  <a:lnTo>
                    <a:pt x="7" y="12"/>
                  </a:lnTo>
                  <a:lnTo>
                    <a:pt x="5" y="15"/>
                  </a:lnTo>
                  <a:lnTo>
                    <a:pt x="7" y="19"/>
                  </a:lnTo>
                  <a:lnTo>
                    <a:pt x="7" y="22"/>
                  </a:lnTo>
                  <a:lnTo>
                    <a:pt x="9" y="26"/>
                  </a:lnTo>
                  <a:lnTo>
                    <a:pt x="9" y="27"/>
                  </a:lnTo>
                  <a:lnTo>
                    <a:pt x="7" y="27"/>
                  </a:lnTo>
                  <a:lnTo>
                    <a:pt x="9" y="29"/>
                  </a:lnTo>
                  <a:lnTo>
                    <a:pt x="7" y="31"/>
                  </a:lnTo>
                  <a:lnTo>
                    <a:pt x="7" y="31"/>
                  </a:lnTo>
                  <a:lnTo>
                    <a:pt x="9" y="31"/>
                  </a:lnTo>
                  <a:lnTo>
                    <a:pt x="9" y="32"/>
                  </a:lnTo>
                  <a:lnTo>
                    <a:pt x="12" y="44"/>
                  </a:lnTo>
                  <a:lnTo>
                    <a:pt x="10" y="44"/>
                  </a:lnTo>
                  <a:lnTo>
                    <a:pt x="10" y="46"/>
                  </a:lnTo>
                  <a:lnTo>
                    <a:pt x="9" y="46"/>
                  </a:lnTo>
                  <a:lnTo>
                    <a:pt x="9" y="48"/>
                  </a:lnTo>
                  <a:lnTo>
                    <a:pt x="7" y="48"/>
                  </a:lnTo>
                  <a:lnTo>
                    <a:pt x="4" y="55"/>
                  </a:lnTo>
                  <a:lnTo>
                    <a:pt x="4" y="60"/>
                  </a:lnTo>
                  <a:lnTo>
                    <a:pt x="4" y="62"/>
                  </a:lnTo>
                  <a:lnTo>
                    <a:pt x="2" y="63"/>
                  </a:lnTo>
                  <a:lnTo>
                    <a:pt x="0" y="65"/>
                  </a:lnTo>
                  <a:lnTo>
                    <a:pt x="0" y="72"/>
                  </a:lnTo>
                  <a:lnTo>
                    <a:pt x="4" y="82"/>
                  </a:lnTo>
                  <a:lnTo>
                    <a:pt x="4" y="84"/>
                  </a:lnTo>
                  <a:lnTo>
                    <a:pt x="7" y="84"/>
                  </a:lnTo>
                  <a:lnTo>
                    <a:pt x="7" y="86"/>
                  </a:lnTo>
                  <a:lnTo>
                    <a:pt x="7" y="93"/>
                  </a:lnTo>
                  <a:lnTo>
                    <a:pt x="5" y="93"/>
                  </a:lnTo>
                  <a:lnTo>
                    <a:pt x="5" y="93"/>
                  </a:lnTo>
                  <a:lnTo>
                    <a:pt x="4" y="93"/>
                  </a:lnTo>
                  <a:lnTo>
                    <a:pt x="2" y="93"/>
                  </a:lnTo>
                  <a:lnTo>
                    <a:pt x="2" y="94"/>
                  </a:lnTo>
                  <a:lnTo>
                    <a:pt x="19" y="99"/>
                  </a:lnTo>
                  <a:lnTo>
                    <a:pt x="26" y="94"/>
                  </a:lnTo>
                  <a:lnTo>
                    <a:pt x="38" y="93"/>
                  </a:lnTo>
                  <a:lnTo>
                    <a:pt x="53" y="84"/>
                  </a:lnTo>
                  <a:lnTo>
                    <a:pt x="60" y="82"/>
                  </a:lnTo>
                  <a:lnTo>
                    <a:pt x="62" y="84"/>
                  </a:lnTo>
                  <a:lnTo>
                    <a:pt x="64" y="84"/>
                  </a:lnTo>
                  <a:lnTo>
                    <a:pt x="67" y="79"/>
                  </a:lnTo>
                  <a:lnTo>
                    <a:pt x="69" y="7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2" name="Freeform 43"/>
            <p:cNvSpPr>
              <a:spLocks/>
            </p:cNvSpPr>
            <p:nvPr/>
          </p:nvSpPr>
          <p:spPr bwMode="auto">
            <a:xfrm>
              <a:off x="491" y="2889"/>
              <a:ext cx="69" cy="99"/>
            </a:xfrm>
            <a:custGeom>
              <a:avLst/>
              <a:gdLst>
                <a:gd name="T0" fmla="*/ 67 w 69"/>
                <a:gd name="T1" fmla="*/ 79 h 99"/>
                <a:gd name="T2" fmla="*/ 57 w 69"/>
                <a:gd name="T3" fmla="*/ 26 h 99"/>
                <a:gd name="T4" fmla="*/ 53 w 69"/>
                <a:gd name="T5" fmla="*/ 15 h 99"/>
                <a:gd name="T6" fmla="*/ 46 w 69"/>
                <a:gd name="T7" fmla="*/ 8 h 99"/>
                <a:gd name="T8" fmla="*/ 48 w 69"/>
                <a:gd name="T9" fmla="*/ 5 h 99"/>
                <a:gd name="T10" fmla="*/ 48 w 69"/>
                <a:gd name="T11" fmla="*/ 1 h 99"/>
                <a:gd name="T12" fmla="*/ 46 w 69"/>
                <a:gd name="T13" fmla="*/ 1 h 99"/>
                <a:gd name="T14" fmla="*/ 45 w 69"/>
                <a:gd name="T15" fmla="*/ 0 h 99"/>
                <a:gd name="T16" fmla="*/ 38 w 69"/>
                <a:gd name="T17" fmla="*/ 3 h 99"/>
                <a:gd name="T18" fmla="*/ 5 w 69"/>
                <a:gd name="T19" fmla="*/ 1 h 99"/>
                <a:gd name="T20" fmla="*/ 4 w 69"/>
                <a:gd name="T21" fmla="*/ 7 h 99"/>
                <a:gd name="T22" fmla="*/ 5 w 69"/>
                <a:gd name="T23" fmla="*/ 10 h 99"/>
                <a:gd name="T24" fmla="*/ 7 w 69"/>
                <a:gd name="T25" fmla="*/ 12 h 99"/>
                <a:gd name="T26" fmla="*/ 7 w 69"/>
                <a:gd name="T27" fmla="*/ 19 h 99"/>
                <a:gd name="T28" fmla="*/ 9 w 69"/>
                <a:gd name="T29" fmla="*/ 26 h 99"/>
                <a:gd name="T30" fmla="*/ 7 w 69"/>
                <a:gd name="T31" fmla="*/ 27 h 99"/>
                <a:gd name="T32" fmla="*/ 7 w 69"/>
                <a:gd name="T33" fmla="*/ 31 h 99"/>
                <a:gd name="T34" fmla="*/ 9 w 69"/>
                <a:gd name="T35" fmla="*/ 31 h 99"/>
                <a:gd name="T36" fmla="*/ 12 w 69"/>
                <a:gd name="T37" fmla="*/ 44 h 99"/>
                <a:gd name="T38" fmla="*/ 10 w 69"/>
                <a:gd name="T39" fmla="*/ 46 h 99"/>
                <a:gd name="T40" fmla="*/ 9 w 69"/>
                <a:gd name="T41" fmla="*/ 48 h 99"/>
                <a:gd name="T42" fmla="*/ 4 w 69"/>
                <a:gd name="T43" fmla="*/ 55 h 99"/>
                <a:gd name="T44" fmla="*/ 4 w 69"/>
                <a:gd name="T45" fmla="*/ 62 h 99"/>
                <a:gd name="T46" fmla="*/ 0 w 69"/>
                <a:gd name="T47" fmla="*/ 65 h 99"/>
                <a:gd name="T48" fmla="*/ 4 w 69"/>
                <a:gd name="T49" fmla="*/ 82 h 99"/>
                <a:gd name="T50" fmla="*/ 7 w 69"/>
                <a:gd name="T51" fmla="*/ 84 h 99"/>
                <a:gd name="T52" fmla="*/ 7 w 69"/>
                <a:gd name="T53" fmla="*/ 93 h 99"/>
                <a:gd name="T54" fmla="*/ 5 w 69"/>
                <a:gd name="T55" fmla="*/ 93 h 99"/>
                <a:gd name="T56" fmla="*/ 2 w 69"/>
                <a:gd name="T57" fmla="*/ 93 h 99"/>
                <a:gd name="T58" fmla="*/ 19 w 69"/>
                <a:gd name="T59" fmla="*/ 99 h 99"/>
                <a:gd name="T60" fmla="*/ 38 w 69"/>
                <a:gd name="T61" fmla="*/ 93 h 99"/>
                <a:gd name="T62" fmla="*/ 60 w 69"/>
                <a:gd name="T63" fmla="*/ 82 h 99"/>
                <a:gd name="T64" fmla="*/ 64 w 69"/>
                <a:gd name="T65" fmla="*/ 84 h 99"/>
                <a:gd name="T66" fmla="*/ 69 w 69"/>
                <a:gd name="T67" fmla="*/ 7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 h="99">
                  <a:moveTo>
                    <a:pt x="69" y="79"/>
                  </a:moveTo>
                  <a:lnTo>
                    <a:pt x="67" y="79"/>
                  </a:lnTo>
                  <a:lnTo>
                    <a:pt x="60" y="70"/>
                  </a:lnTo>
                  <a:lnTo>
                    <a:pt x="57" y="26"/>
                  </a:lnTo>
                  <a:lnTo>
                    <a:pt x="55" y="26"/>
                  </a:lnTo>
                  <a:lnTo>
                    <a:pt x="53" y="15"/>
                  </a:lnTo>
                  <a:lnTo>
                    <a:pt x="50" y="8"/>
                  </a:lnTo>
                  <a:lnTo>
                    <a:pt x="46" y="8"/>
                  </a:lnTo>
                  <a:lnTo>
                    <a:pt x="46" y="7"/>
                  </a:lnTo>
                  <a:lnTo>
                    <a:pt x="48" y="5"/>
                  </a:lnTo>
                  <a:lnTo>
                    <a:pt x="48" y="3"/>
                  </a:lnTo>
                  <a:lnTo>
                    <a:pt x="48" y="1"/>
                  </a:lnTo>
                  <a:lnTo>
                    <a:pt x="48" y="1"/>
                  </a:lnTo>
                  <a:lnTo>
                    <a:pt x="46" y="1"/>
                  </a:lnTo>
                  <a:lnTo>
                    <a:pt x="45" y="0"/>
                  </a:lnTo>
                  <a:lnTo>
                    <a:pt x="45" y="0"/>
                  </a:lnTo>
                  <a:lnTo>
                    <a:pt x="41" y="0"/>
                  </a:lnTo>
                  <a:lnTo>
                    <a:pt x="38" y="3"/>
                  </a:lnTo>
                  <a:lnTo>
                    <a:pt x="36" y="3"/>
                  </a:lnTo>
                  <a:lnTo>
                    <a:pt x="5" y="1"/>
                  </a:lnTo>
                  <a:lnTo>
                    <a:pt x="4" y="5"/>
                  </a:lnTo>
                  <a:lnTo>
                    <a:pt x="4" y="7"/>
                  </a:lnTo>
                  <a:lnTo>
                    <a:pt x="5" y="8"/>
                  </a:lnTo>
                  <a:lnTo>
                    <a:pt x="5" y="10"/>
                  </a:lnTo>
                  <a:lnTo>
                    <a:pt x="5" y="12"/>
                  </a:lnTo>
                  <a:lnTo>
                    <a:pt x="7" y="12"/>
                  </a:lnTo>
                  <a:lnTo>
                    <a:pt x="5" y="15"/>
                  </a:lnTo>
                  <a:lnTo>
                    <a:pt x="7" y="19"/>
                  </a:lnTo>
                  <a:lnTo>
                    <a:pt x="7" y="22"/>
                  </a:lnTo>
                  <a:lnTo>
                    <a:pt x="9" y="26"/>
                  </a:lnTo>
                  <a:lnTo>
                    <a:pt x="9" y="27"/>
                  </a:lnTo>
                  <a:lnTo>
                    <a:pt x="7" y="27"/>
                  </a:lnTo>
                  <a:lnTo>
                    <a:pt x="9" y="29"/>
                  </a:lnTo>
                  <a:lnTo>
                    <a:pt x="7" y="31"/>
                  </a:lnTo>
                  <a:lnTo>
                    <a:pt x="7" y="31"/>
                  </a:lnTo>
                  <a:lnTo>
                    <a:pt x="9" y="31"/>
                  </a:lnTo>
                  <a:lnTo>
                    <a:pt x="9" y="32"/>
                  </a:lnTo>
                  <a:lnTo>
                    <a:pt x="12" y="44"/>
                  </a:lnTo>
                  <a:lnTo>
                    <a:pt x="10" y="44"/>
                  </a:lnTo>
                  <a:lnTo>
                    <a:pt x="10" y="46"/>
                  </a:lnTo>
                  <a:lnTo>
                    <a:pt x="9" y="46"/>
                  </a:lnTo>
                  <a:lnTo>
                    <a:pt x="9" y="48"/>
                  </a:lnTo>
                  <a:lnTo>
                    <a:pt x="7" y="48"/>
                  </a:lnTo>
                  <a:lnTo>
                    <a:pt x="4" y="55"/>
                  </a:lnTo>
                  <a:lnTo>
                    <a:pt x="4" y="60"/>
                  </a:lnTo>
                  <a:lnTo>
                    <a:pt x="4" y="62"/>
                  </a:lnTo>
                  <a:lnTo>
                    <a:pt x="2" y="63"/>
                  </a:lnTo>
                  <a:lnTo>
                    <a:pt x="0" y="65"/>
                  </a:lnTo>
                  <a:lnTo>
                    <a:pt x="0" y="72"/>
                  </a:lnTo>
                  <a:lnTo>
                    <a:pt x="4" y="82"/>
                  </a:lnTo>
                  <a:lnTo>
                    <a:pt x="4" y="84"/>
                  </a:lnTo>
                  <a:lnTo>
                    <a:pt x="7" y="84"/>
                  </a:lnTo>
                  <a:lnTo>
                    <a:pt x="7" y="86"/>
                  </a:lnTo>
                  <a:lnTo>
                    <a:pt x="7" y="93"/>
                  </a:lnTo>
                  <a:lnTo>
                    <a:pt x="5" y="93"/>
                  </a:lnTo>
                  <a:lnTo>
                    <a:pt x="5" y="93"/>
                  </a:lnTo>
                  <a:lnTo>
                    <a:pt x="4" y="93"/>
                  </a:lnTo>
                  <a:lnTo>
                    <a:pt x="2" y="93"/>
                  </a:lnTo>
                  <a:lnTo>
                    <a:pt x="2" y="94"/>
                  </a:lnTo>
                  <a:lnTo>
                    <a:pt x="19" y="99"/>
                  </a:lnTo>
                  <a:lnTo>
                    <a:pt x="26" y="94"/>
                  </a:lnTo>
                  <a:lnTo>
                    <a:pt x="38" y="93"/>
                  </a:lnTo>
                  <a:lnTo>
                    <a:pt x="53" y="84"/>
                  </a:lnTo>
                  <a:lnTo>
                    <a:pt x="60" y="82"/>
                  </a:lnTo>
                  <a:lnTo>
                    <a:pt x="62" y="84"/>
                  </a:lnTo>
                  <a:lnTo>
                    <a:pt x="64" y="84"/>
                  </a:lnTo>
                  <a:lnTo>
                    <a:pt x="67" y="79"/>
                  </a:lnTo>
                  <a:lnTo>
                    <a:pt x="69" y="7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3" name="Freeform 44"/>
            <p:cNvSpPr>
              <a:spLocks/>
            </p:cNvSpPr>
            <p:nvPr/>
          </p:nvSpPr>
          <p:spPr bwMode="auto">
            <a:xfrm>
              <a:off x="582" y="2847"/>
              <a:ext cx="178" cy="148"/>
            </a:xfrm>
            <a:custGeom>
              <a:avLst/>
              <a:gdLst>
                <a:gd name="T0" fmla="*/ 12 w 178"/>
                <a:gd name="T1" fmla="*/ 21 h 148"/>
                <a:gd name="T2" fmla="*/ 14 w 178"/>
                <a:gd name="T3" fmla="*/ 18 h 148"/>
                <a:gd name="T4" fmla="*/ 17 w 178"/>
                <a:gd name="T5" fmla="*/ 16 h 148"/>
                <a:gd name="T6" fmla="*/ 26 w 178"/>
                <a:gd name="T7" fmla="*/ 2 h 148"/>
                <a:gd name="T8" fmla="*/ 55 w 178"/>
                <a:gd name="T9" fmla="*/ 6 h 148"/>
                <a:gd name="T10" fmla="*/ 63 w 178"/>
                <a:gd name="T11" fmla="*/ 13 h 148"/>
                <a:gd name="T12" fmla="*/ 69 w 178"/>
                <a:gd name="T13" fmla="*/ 11 h 148"/>
                <a:gd name="T14" fmla="*/ 79 w 178"/>
                <a:gd name="T15" fmla="*/ 7 h 148"/>
                <a:gd name="T16" fmla="*/ 101 w 178"/>
                <a:gd name="T17" fmla="*/ 16 h 148"/>
                <a:gd name="T18" fmla="*/ 115 w 178"/>
                <a:gd name="T19" fmla="*/ 7 h 148"/>
                <a:gd name="T20" fmla="*/ 144 w 178"/>
                <a:gd name="T21" fmla="*/ 9 h 148"/>
                <a:gd name="T22" fmla="*/ 149 w 178"/>
                <a:gd name="T23" fmla="*/ 9 h 148"/>
                <a:gd name="T24" fmla="*/ 151 w 178"/>
                <a:gd name="T25" fmla="*/ 6 h 148"/>
                <a:gd name="T26" fmla="*/ 154 w 178"/>
                <a:gd name="T27" fmla="*/ 4 h 148"/>
                <a:gd name="T28" fmla="*/ 158 w 178"/>
                <a:gd name="T29" fmla="*/ 0 h 148"/>
                <a:gd name="T30" fmla="*/ 159 w 178"/>
                <a:gd name="T31" fmla="*/ 0 h 148"/>
                <a:gd name="T32" fmla="*/ 166 w 178"/>
                <a:gd name="T33" fmla="*/ 9 h 148"/>
                <a:gd name="T34" fmla="*/ 173 w 178"/>
                <a:gd name="T35" fmla="*/ 19 h 148"/>
                <a:gd name="T36" fmla="*/ 177 w 178"/>
                <a:gd name="T37" fmla="*/ 23 h 148"/>
                <a:gd name="T38" fmla="*/ 178 w 178"/>
                <a:gd name="T39" fmla="*/ 25 h 148"/>
                <a:gd name="T40" fmla="*/ 173 w 178"/>
                <a:gd name="T41" fmla="*/ 37 h 148"/>
                <a:gd name="T42" fmla="*/ 166 w 178"/>
                <a:gd name="T43" fmla="*/ 40 h 148"/>
                <a:gd name="T44" fmla="*/ 153 w 178"/>
                <a:gd name="T45" fmla="*/ 78 h 148"/>
                <a:gd name="T46" fmla="*/ 146 w 178"/>
                <a:gd name="T47" fmla="*/ 83 h 148"/>
                <a:gd name="T48" fmla="*/ 130 w 178"/>
                <a:gd name="T49" fmla="*/ 114 h 148"/>
                <a:gd name="T50" fmla="*/ 123 w 178"/>
                <a:gd name="T51" fmla="*/ 112 h 148"/>
                <a:gd name="T52" fmla="*/ 123 w 178"/>
                <a:gd name="T53" fmla="*/ 111 h 148"/>
                <a:gd name="T54" fmla="*/ 118 w 178"/>
                <a:gd name="T55" fmla="*/ 107 h 148"/>
                <a:gd name="T56" fmla="*/ 105 w 178"/>
                <a:gd name="T57" fmla="*/ 109 h 148"/>
                <a:gd name="T58" fmla="*/ 99 w 178"/>
                <a:gd name="T59" fmla="*/ 114 h 148"/>
                <a:gd name="T60" fmla="*/ 91 w 178"/>
                <a:gd name="T61" fmla="*/ 128 h 148"/>
                <a:gd name="T62" fmla="*/ 89 w 178"/>
                <a:gd name="T63" fmla="*/ 138 h 148"/>
                <a:gd name="T64" fmla="*/ 86 w 178"/>
                <a:gd name="T65" fmla="*/ 141 h 148"/>
                <a:gd name="T66" fmla="*/ 84 w 178"/>
                <a:gd name="T67" fmla="*/ 140 h 148"/>
                <a:gd name="T68" fmla="*/ 82 w 178"/>
                <a:gd name="T69" fmla="*/ 145 h 148"/>
                <a:gd name="T70" fmla="*/ 67 w 178"/>
                <a:gd name="T71" fmla="*/ 143 h 148"/>
                <a:gd name="T72" fmla="*/ 65 w 178"/>
                <a:gd name="T73" fmla="*/ 145 h 148"/>
                <a:gd name="T74" fmla="*/ 62 w 178"/>
                <a:gd name="T75" fmla="*/ 147 h 148"/>
                <a:gd name="T76" fmla="*/ 60 w 178"/>
                <a:gd name="T77" fmla="*/ 147 h 148"/>
                <a:gd name="T78" fmla="*/ 58 w 178"/>
                <a:gd name="T79" fmla="*/ 147 h 148"/>
                <a:gd name="T80" fmla="*/ 53 w 178"/>
                <a:gd name="T81" fmla="*/ 148 h 148"/>
                <a:gd name="T82" fmla="*/ 50 w 178"/>
                <a:gd name="T83" fmla="*/ 147 h 148"/>
                <a:gd name="T84" fmla="*/ 46 w 178"/>
                <a:gd name="T85" fmla="*/ 147 h 148"/>
                <a:gd name="T86" fmla="*/ 41 w 178"/>
                <a:gd name="T87" fmla="*/ 140 h 148"/>
                <a:gd name="T88" fmla="*/ 41 w 178"/>
                <a:gd name="T89" fmla="*/ 131 h 148"/>
                <a:gd name="T90" fmla="*/ 38 w 178"/>
                <a:gd name="T91" fmla="*/ 129 h 148"/>
                <a:gd name="T92" fmla="*/ 36 w 178"/>
                <a:gd name="T93" fmla="*/ 126 h 148"/>
                <a:gd name="T94" fmla="*/ 34 w 178"/>
                <a:gd name="T95" fmla="*/ 124 h 148"/>
                <a:gd name="T96" fmla="*/ 31 w 178"/>
                <a:gd name="T97" fmla="*/ 121 h 148"/>
                <a:gd name="T98" fmla="*/ 0 w 178"/>
                <a:gd name="T99" fmla="*/ 117 h 148"/>
                <a:gd name="T100" fmla="*/ 0 w 178"/>
                <a:gd name="T101" fmla="*/ 83 h 148"/>
                <a:gd name="T102" fmla="*/ 7 w 178"/>
                <a:gd name="T103" fmla="*/ 66 h 148"/>
                <a:gd name="T104" fmla="*/ 12 w 178"/>
                <a:gd name="T105" fmla="*/ 59 h 148"/>
                <a:gd name="T106" fmla="*/ 14 w 178"/>
                <a:gd name="T107" fmla="*/ 57 h 148"/>
                <a:gd name="T108" fmla="*/ 12 w 178"/>
                <a:gd name="T109" fmla="*/ 56 h 148"/>
                <a:gd name="T110" fmla="*/ 12 w 178"/>
                <a:gd name="T111" fmla="*/ 54 h 148"/>
                <a:gd name="T112" fmla="*/ 15 w 178"/>
                <a:gd name="T113" fmla="*/ 52 h 148"/>
                <a:gd name="T114" fmla="*/ 14 w 178"/>
                <a:gd name="T115" fmla="*/ 42 h 148"/>
                <a:gd name="T116" fmla="*/ 10 w 178"/>
                <a:gd name="T117" fmla="*/ 38 h 148"/>
                <a:gd name="T118" fmla="*/ 12 w 178"/>
                <a:gd name="T119" fmla="*/ 33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8" h="148">
                  <a:moveTo>
                    <a:pt x="12" y="33"/>
                  </a:moveTo>
                  <a:lnTo>
                    <a:pt x="12" y="21"/>
                  </a:lnTo>
                  <a:lnTo>
                    <a:pt x="14" y="19"/>
                  </a:lnTo>
                  <a:lnTo>
                    <a:pt x="14" y="18"/>
                  </a:lnTo>
                  <a:lnTo>
                    <a:pt x="15" y="18"/>
                  </a:lnTo>
                  <a:lnTo>
                    <a:pt x="17" y="16"/>
                  </a:lnTo>
                  <a:lnTo>
                    <a:pt x="21" y="6"/>
                  </a:lnTo>
                  <a:lnTo>
                    <a:pt x="26" y="2"/>
                  </a:lnTo>
                  <a:lnTo>
                    <a:pt x="45" y="0"/>
                  </a:lnTo>
                  <a:lnTo>
                    <a:pt x="55" y="6"/>
                  </a:lnTo>
                  <a:lnTo>
                    <a:pt x="63" y="13"/>
                  </a:lnTo>
                  <a:lnTo>
                    <a:pt x="63" y="13"/>
                  </a:lnTo>
                  <a:lnTo>
                    <a:pt x="67" y="13"/>
                  </a:lnTo>
                  <a:lnTo>
                    <a:pt x="69" y="11"/>
                  </a:lnTo>
                  <a:lnTo>
                    <a:pt x="75" y="7"/>
                  </a:lnTo>
                  <a:lnTo>
                    <a:pt x="79" y="7"/>
                  </a:lnTo>
                  <a:lnTo>
                    <a:pt x="91" y="14"/>
                  </a:lnTo>
                  <a:lnTo>
                    <a:pt x="101" y="16"/>
                  </a:lnTo>
                  <a:lnTo>
                    <a:pt x="105" y="16"/>
                  </a:lnTo>
                  <a:lnTo>
                    <a:pt x="115" y="7"/>
                  </a:lnTo>
                  <a:lnTo>
                    <a:pt x="135" y="6"/>
                  </a:lnTo>
                  <a:lnTo>
                    <a:pt x="144" y="9"/>
                  </a:lnTo>
                  <a:lnTo>
                    <a:pt x="147" y="9"/>
                  </a:lnTo>
                  <a:lnTo>
                    <a:pt x="149" y="9"/>
                  </a:lnTo>
                  <a:lnTo>
                    <a:pt x="151" y="6"/>
                  </a:lnTo>
                  <a:lnTo>
                    <a:pt x="151" y="6"/>
                  </a:lnTo>
                  <a:lnTo>
                    <a:pt x="153" y="4"/>
                  </a:lnTo>
                  <a:lnTo>
                    <a:pt x="154" y="4"/>
                  </a:lnTo>
                  <a:lnTo>
                    <a:pt x="158" y="4"/>
                  </a:lnTo>
                  <a:lnTo>
                    <a:pt x="158" y="0"/>
                  </a:lnTo>
                  <a:lnTo>
                    <a:pt x="159" y="0"/>
                  </a:lnTo>
                  <a:lnTo>
                    <a:pt x="159" y="0"/>
                  </a:lnTo>
                  <a:lnTo>
                    <a:pt x="163" y="7"/>
                  </a:lnTo>
                  <a:lnTo>
                    <a:pt x="166" y="9"/>
                  </a:lnTo>
                  <a:lnTo>
                    <a:pt x="170" y="18"/>
                  </a:lnTo>
                  <a:lnTo>
                    <a:pt x="173" y="19"/>
                  </a:lnTo>
                  <a:lnTo>
                    <a:pt x="173" y="21"/>
                  </a:lnTo>
                  <a:lnTo>
                    <a:pt x="177" y="23"/>
                  </a:lnTo>
                  <a:lnTo>
                    <a:pt x="178" y="23"/>
                  </a:lnTo>
                  <a:lnTo>
                    <a:pt x="178" y="25"/>
                  </a:lnTo>
                  <a:lnTo>
                    <a:pt x="178" y="33"/>
                  </a:lnTo>
                  <a:lnTo>
                    <a:pt x="173" y="37"/>
                  </a:lnTo>
                  <a:lnTo>
                    <a:pt x="173" y="38"/>
                  </a:lnTo>
                  <a:lnTo>
                    <a:pt x="166" y="40"/>
                  </a:lnTo>
                  <a:lnTo>
                    <a:pt x="163" y="43"/>
                  </a:lnTo>
                  <a:lnTo>
                    <a:pt x="153" y="78"/>
                  </a:lnTo>
                  <a:lnTo>
                    <a:pt x="149" y="80"/>
                  </a:lnTo>
                  <a:lnTo>
                    <a:pt x="146" y="83"/>
                  </a:lnTo>
                  <a:lnTo>
                    <a:pt x="132" y="114"/>
                  </a:lnTo>
                  <a:lnTo>
                    <a:pt x="130" y="114"/>
                  </a:lnTo>
                  <a:lnTo>
                    <a:pt x="127" y="114"/>
                  </a:lnTo>
                  <a:lnTo>
                    <a:pt x="123" y="112"/>
                  </a:lnTo>
                  <a:lnTo>
                    <a:pt x="123" y="112"/>
                  </a:lnTo>
                  <a:lnTo>
                    <a:pt x="123" y="111"/>
                  </a:lnTo>
                  <a:lnTo>
                    <a:pt x="122" y="111"/>
                  </a:lnTo>
                  <a:lnTo>
                    <a:pt x="118" y="107"/>
                  </a:lnTo>
                  <a:lnTo>
                    <a:pt x="105" y="109"/>
                  </a:lnTo>
                  <a:lnTo>
                    <a:pt x="105" y="109"/>
                  </a:lnTo>
                  <a:lnTo>
                    <a:pt x="103" y="112"/>
                  </a:lnTo>
                  <a:lnTo>
                    <a:pt x="99" y="114"/>
                  </a:lnTo>
                  <a:lnTo>
                    <a:pt x="96" y="119"/>
                  </a:lnTo>
                  <a:lnTo>
                    <a:pt x="91" y="128"/>
                  </a:lnTo>
                  <a:lnTo>
                    <a:pt x="91" y="133"/>
                  </a:lnTo>
                  <a:lnTo>
                    <a:pt x="89" y="138"/>
                  </a:lnTo>
                  <a:lnTo>
                    <a:pt x="87" y="140"/>
                  </a:lnTo>
                  <a:lnTo>
                    <a:pt x="86" y="141"/>
                  </a:lnTo>
                  <a:lnTo>
                    <a:pt x="86" y="140"/>
                  </a:lnTo>
                  <a:lnTo>
                    <a:pt x="84" y="140"/>
                  </a:lnTo>
                  <a:lnTo>
                    <a:pt x="82" y="141"/>
                  </a:lnTo>
                  <a:lnTo>
                    <a:pt x="82" y="145"/>
                  </a:lnTo>
                  <a:lnTo>
                    <a:pt x="74" y="145"/>
                  </a:lnTo>
                  <a:lnTo>
                    <a:pt x="67" y="143"/>
                  </a:lnTo>
                  <a:lnTo>
                    <a:pt x="65" y="145"/>
                  </a:lnTo>
                  <a:lnTo>
                    <a:pt x="65" y="145"/>
                  </a:lnTo>
                  <a:lnTo>
                    <a:pt x="63" y="147"/>
                  </a:lnTo>
                  <a:lnTo>
                    <a:pt x="62" y="147"/>
                  </a:lnTo>
                  <a:lnTo>
                    <a:pt x="62" y="147"/>
                  </a:lnTo>
                  <a:lnTo>
                    <a:pt x="60" y="147"/>
                  </a:lnTo>
                  <a:lnTo>
                    <a:pt x="60" y="147"/>
                  </a:lnTo>
                  <a:lnTo>
                    <a:pt x="58" y="147"/>
                  </a:lnTo>
                  <a:lnTo>
                    <a:pt x="58" y="147"/>
                  </a:lnTo>
                  <a:lnTo>
                    <a:pt x="53" y="148"/>
                  </a:lnTo>
                  <a:lnTo>
                    <a:pt x="51" y="147"/>
                  </a:lnTo>
                  <a:lnTo>
                    <a:pt x="50" y="147"/>
                  </a:lnTo>
                  <a:lnTo>
                    <a:pt x="50" y="147"/>
                  </a:lnTo>
                  <a:lnTo>
                    <a:pt x="46" y="147"/>
                  </a:lnTo>
                  <a:lnTo>
                    <a:pt x="45" y="143"/>
                  </a:lnTo>
                  <a:lnTo>
                    <a:pt x="41" y="140"/>
                  </a:lnTo>
                  <a:lnTo>
                    <a:pt x="39" y="131"/>
                  </a:lnTo>
                  <a:lnTo>
                    <a:pt x="41" y="131"/>
                  </a:lnTo>
                  <a:lnTo>
                    <a:pt x="39" y="131"/>
                  </a:lnTo>
                  <a:lnTo>
                    <a:pt x="38" y="129"/>
                  </a:lnTo>
                  <a:lnTo>
                    <a:pt x="38" y="128"/>
                  </a:lnTo>
                  <a:lnTo>
                    <a:pt x="36" y="126"/>
                  </a:lnTo>
                  <a:lnTo>
                    <a:pt x="36" y="124"/>
                  </a:lnTo>
                  <a:lnTo>
                    <a:pt x="34" y="124"/>
                  </a:lnTo>
                  <a:lnTo>
                    <a:pt x="34" y="123"/>
                  </a:lnTo>
                  <a:lnTo>
                    <a:pt x="31" y="121"/>
                  </a:lnTo>
                  <a:lnTo>
                    <a:pt x="22" y="116"/>
                  </a:lnTo>
                  <a:lnTo>
                    <a:pt x="0" y="117"/>
                  </a:lnTo>
                  <a:lnTo>
                    <a:pt x="0" y="116"/>
                  </a:lnTo>
                  <a:lnTo>
                    <a:pt x="0" y="83"/>
                  </a:lnTo>
                  <a:lnTo>
                    <a:pt x="5" y="74"/>
                  </a:lnTo>
                  <a:lnTo>
                    <a:pt x="7" y="66"/>
                  </a:lnTo>
                  <a:lnTo>
                    <a:pt x="12" y="61"/>
                  </a:lnTo>
                  <a:lnTo>
                    <a:pt x="12" y="59"/>
                  </a:lnTo>
                  <a:lnTo>
                    <a:pt x="14" y="59"/>
                  </a:lnTo>
                  <a:lnTo>
                    <a:pt x="14" y="57"/>
                  </a:lnTo>
                  <a:lnTo>
                    <a:pt x="14" y="57"/>
                  </a:lnTo>
                  <a:lnTo>
                    <a:pt x="12" y="56"/>
                  </a:lnTo>
                  <a:lnTo>
                    <a:pt x="12" y="56"/>
                  </a:lnTo>
                  <a:lnTo>
                    <a:pt x="12" y="54"/>
                  </a:lnTo>
                  <a:lnTo>
                    <a:pt x="14" y="52"/>
                  </a:lnTo>
                  <a:lnTo>
                    <a:pt x="15" y="52"/>
                  </a:lnTo>
                  <a:lnTo>
                    <a:pt x="15" y="52"/>
                  </a:lnTo>
                  <a:lnTo>
                    <a:pt x="14" y="42"/>
                  </a:lnTo>
                  <a:lnTo>
                    <a:pt x="12" y="38"/>
                  </a:lnTo>
                  <a:lnTo>
                    <a:pt x="10" y="38"/>
                  </a:lnTo>
                  <a:lnTo>
                    <a:pt x="12" y="35"/>
                  </a:lnTo>
                  <a:lnTo>
                    <a:pt x="12" y="33"/>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4" name="Freeform 45"/>
            <p:cNvSpPr>
              <a:spLocks/>
            </p:cNvSpPr>
            <p:nvPr/>
          </p:nvSpPr>
          <p:spPr bwMode="auto">
            <a:xfrm>
              <a:off x="582" y="2847"/>
              <a:ext cx="178" cy="148"/>
            </a:xfrm>
            <a:custGeom>
              <a:avLst/>
              <a:gdLst>
                <a:gd name="T0" fmla="*/ 12 w 178"/>
                <a:gd name="T1" fmla="*/ 21 h 148"/>
                <a:gd name="T2" fmla="*/ 14 w 178"/>
                <a:gd name="T3" fmla="*/ 18 h 148"/>
                <a:gd name="T4" fmla="*/ 17 w 178"/>
                <a:gd name="T5" fmla="*/ 16 h 148"/>
                <a:gd name="T6" fmla="*/ 26 w 178"/>
                <a:gd name="T7" fmla="*/ 2 h 148"/>
                <a:gd name="T8" fmla="*/ 55 w 178"/>
                <a:gd name="T9" fmla="*/ 6 h 148"/>
                <a:gd name="T10" fmla="*/ 63 w 178"/>
                <a:gd name="T11" fmla="*/ 13 h 148"/>
                <a:gd name="T12" fmla="*/ 69 w 178"/>
                <a:gd name="T13" fmla="*/ 11 h 148"/>
                <a:gd name="T14" fmla="*/ 79 w 178"/>
                <a:gd name="T15" fmla="*/ 7 h 148"/>
                <a:gd name="T16" fmla="*/ 101 w 178"/>
                <a:gd name="T17" fmla="*/ 16 h 148"/>
                <a:gd name="T18" fmla="*/ 115 w 178"/>
                <a:gd name="T19" fmla="*/ 7 h 148"/>
                <a:gd name="T20" fmla="*/ 144 w 178"/>
                <a:gd name="T21" fmla="*/ 9 h 148"/>
                <a:gd name="T22" fmla="*/ 149 w 178"/>
                <a:gd name="T23" fmla="*/ 9 h 148"/>
                <a:gd name="T24" fmla="*/ 151 w 178"/>
                <a:gd name="T25" fmla="*/ 6 h 148"/>
                <a:gd name="T26" fmla="*/ 154 w 178"/>
                <a:gd name="T27" fmla="*/ 4 h 148"/>
                <a:gd name="T28" fmla="*/ 158 w 178"/>
                <a:gd name="T29" fmla="*/ 0 h 148"/>
                <a:gd name="T30" fmla="*/ 159 w 178"/>
                <a:gd name="T31" fmla="*/ 0 h 148"/>
                <a:gd name="T32" fmla="*/ 166 w 178"/>
                <a:gd name="T33" fmla="*/ 9 h 148"/>
                <a:gd name="T34" fmla="*/ 173 w 178"/>
                <a:gd name="T35" fmla="*/ 19 h 148"/>
                <a:gd name="T36" fmla="*/ 177 w 178"/>
                <a:gd name="T37" fmla="*/ 23 h 148"/>
                <a:gd name="T38" fmla="*/ 178 w 178"/>
                <a:gd name="T39" fmla="*/ 25 h 148"/>
                <a:gd name="T40" fmla="*/ 173 w 178"/>
                <a:gd name="T41" fmla="*/ 37 h 148"/>
                <a:gd name="T42" fmla="*/ 166 w 178"/>
                <a:gd name="T43" fmla="*/ 40 h 148"/>
                <a:gd name="T44" fmla="*/ 153 w 178"/>
                <a:gd name="T45" fmla="*/ 78 h 148"/>
                <a:gd name="T46" fmla="*/ 146 w 178"/>
                <a:gd name="T47" fmla="*/ 83 h 148"/>
                <a:gd name="T48" fmla="*/ 130 w 178"/>
                <a:gd name="T49" fmla="*/ 114 h 148"/>
                <a:gd name="T50" fmla="*/ 123 w 178"/>
                <a:gd name="T51" fmla="*/ 112 h 148"/>
                <a:gd name="T52" fmla="*/ 123 w 178"/>
                <a:gd name="T53" fmla="*/ 111 h 148"/>
                <a:gd name="T54" fmla="*/ 118 w 178"/>
                <a:gd name="T55" fmla="*/ 107 h 148"/>
                <a:gd name="T56" fmla="*/ 105 w 178"/>
                <a:gd name="T57" fmla="*/ 109 h 148"/>
                <a:gd name="T58" fmla="*/ 99 w 178"/>
                <a:gd name="T59" fmla="*/ 114 h 148"/>
                <a:gd name="T60" fmla="*/ 91 w 178"/>
                <a:gd name="T61" fmla="*/ 128 h 148"/>
                <a:gd name="T62" fmla="*/ 89 w 178"/>
                <a:gd name="T63" fmla="*/ 138 h 148"/>
                <a:gd name="T64" fmla="*/ 86 w 178"/>
                <a:gd name="T65" fmla="*/ 141 h 148"/>
                <a:gd name="T66" fmla="*/ 84 w 178"/>
                <a:gd name="T67" fmla="*/ 140 h 148"/>
                <a:gd name="T68" fmla="*/ 82 w 178"/>
                <a:gd name="T69" fmla="*/ 145 h 148"/>
                <a:gd name="T70" fmla="*/ 67 w 178"/>
                <a:gd name="T71" fmla="*/ 143 h 148"/>
                <a:gd name="T72" fmla="*/ 65 w 178"/>
                <a:gd name="T73" fmla="*/ 145 h 148"/>
                <a:gd name="T74" fmla="*/ 62 w 178"/>
                <a:gd name="T75" fmla="*/ 147 h 148"/>
                <a:gd name="T76" fmla="*/ 60 w 178"/>
                <a:gd name="T77" fmla="*/ 147 h 148"/>
                <a:gd name="T78" fmla="*/ 58 w 178"/>
                <a:gd name="T79" fmla="*/ 147 h 148"/>
                <a:gd name="T80" fmla="*/ 53 w 178"/>
                <a:gd name="T81" fmla="*/ 148 h 148"/>
                <a:gd name="T82" fmla="*/ 50 w 178"/>
                <a:gd name="T83" fmla="*/ 147 h 148"/>
                <a:gd name="T84" fmla="*/ 46 w 178"/>
                <a:gd name="T85" fmla="*/ 147 h 148"/>
                <a:gd name="T86" fmla="*/ 41 w 178"/>
                <a:gd name="T87" fmla="*/ 140 h 148"/>
                <a:gd name="T88" fmla="*/ 41 w 178"/>
                <a:gd name="T89" fmla="*/ 131 h 148"/>
                <a:gd name="T90" fmla="*/ 38 w 178"/>
                <a:gd name="T91" fmla="*/ 129 h 148"/>
                <a:gd name="T92" fmla="*/ 36 w 178"/>
                <a:gd name="T93" fmla="*/ 126 h 148"/>
                <a:gd name="T94" fmla="*/ 34 w 178"/>
                <a:gd name="T95" fmla="*/ 124 h 148"/>
                <a:gd name="T96" fmla="*/ 31 w 178"/>
                <a:gd name="T97" fmla="*/ 121 h 148"/>
                <a:gd name="T98" fmla="*/ 0 w 178"/>
                <a:gd name="T99" fmla="*/ 117 h 148"/>
                <a:gd name="T100" fmla="*/ 0 w 178"/>
                <a:gd name="T101" fmla="*/ 83 h 148"/>
                <a:gd name="T102" fmla="*/ 7 w 178"/>
                <a:gd name="T103" fmla="*/ 66 h 148"/>
                <a:gd name="T104" fmla="*/ 12 w 178"/>
                <a:gd name="T105" fmla="*/ 59 h 148"/>
                <a:gd name="T106" fmla="*/ 14 w 178"/>
                <a:gd name="T107" fmla="*/ 57 h 148"/>
                <a:gd name="T108" fmla="*/ 12 w 178"/>
                <a:gd name="T109" fmla="*/ 56 h 148"/>
                <a:gd name="T110" fmla="*/ 12 w 178"/>
                <a:gd name="T111" fmla="*/ 54 h 148"/>
                <a:gd name="T112" fmla="*/ 15 w 178"/>
                <a:gd name="T113" fmla="*/ 52 h 148"/>
                <a:gd name="T114" fmla="*/ 14 w 178"/>
                <a:gd name="T115" fmla="*/ 42 h 148"/>
                <a:gd name="T116" fmla="*/ 10 w 178"/>
                <a:gd name="T117" fmla="*/ 38 h 148"/>
                <a:gd name="T118" fmla="*/ 12 w 178"/>
                <a:gd name="T119" fmla="*/ 33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8" h="148">
                  <a:moveTo>
                    <a:pt x="12" y="33"/>
                  </a:moveTo>
                  <a:lnTo>
                    <a:pt x="12" y="21"/>
                  </a:lnTo>
                  <a:lnTo>
                    <a:pt x="14" y="19"/>
                  </a:lnTo>
                  <a:lnTo>
                    <a:pt x="14" y="18"/>
                  </a:lnTo>
                  <a:lnTo>
                    <a:pt x="15" y="18"/>
                  </a:lnTo>
                  <a:lnTo>
                    <a:pt x="17" y="16"/>
                  </a:lnTo>
                  <a:lnTo>
                    <a:pt x="21" y="6"/>
                  </a:lnTo>
                  <a:lnTo>
                    <a:pt x="26" y="2"/>
                  </a:lnTo>
                  <a:lnTo>
                    <a:pt x="45" y="0"/>
                  </a:lnTo>
                  <a:lnTo>
                    <a:pt x="55" y="6"/>
                  </a:lnTo>
                  <a:lnTo>
                    <a:pt x="63" y="13"/>
                  </a:lnTo>
                  <a:lnTo>
                    <a:pt x="63" y="13"/>
                  </a:lnTo>
                  <a:lnTo>
                    <a:pt x="67" y="13"/>
                  </a:lnTo>
                  <a:lnTo>
                    <a:pt x="69" y="11"/>
                  </a:lnTo>
                  <a:lnTo>
                    <a:pt x="75" y="7"/>
                  </a:lnTo>
                  <a:lnTo>
                    <a:pt x="79" y="7"/>
                  </a:lnTo>
                  <a:lnTo>
                    <a:pt x="91" y="14"/>
                  </a:lnTo>
                  <a:lnTo>
                    <a:pt x="101" y="16"/>
                  </a:lnTo>
                  <a:lnTo>
                    <a:pt x="105" y="16"/>
                  </a:lnTo>
                  <a:lnTo>
                    <a:pt x="115" y="7"/>
                  </a:lnTo>
                  <a:lnTo>
                    <a:pt x="135" y="6"/>
                  </a:lnTo>
                  <a:lnTo>
                    <a:pt x="144" y="9"/>
                  </a:lnTo>
                  <a:lnTo>
                    <a:pt x="147" y="9"/>
                  </a:lnTo>
                  <a:lnTo>
                    <a:pt x="149" y="9"/>
                  </a:lnTo>
                  <a:lnTo>
                    <a:pt x="151" y="6"/>
                  </a:lnTo>
                  <a:lnTo>
                    <a:pt x="151" y="6"/>
                  </a:lnTo>
                  <a:lnTo>
                    <a:pt x="153" y="4"/>
                  </a:lnTo>
                  <a:lnTo>
                    <a:pt x="154" y="4"/>
                  </a:lnTo>
                  <a:lnTo>
                    <a:pt x="158" y="4"/>
                  </a:lnTo>
                  <a:lnTo>
                    <a:pt x="158" y="0"/>
                  </a:lnTo>
                  <a:lnTo>
                    <a:pt x="159" y="0"/>
                  </a:lnTo>
                  <a:lnTo>
                    <a:pt x="159" y="0"/>
                  </a:lnTo>
                  <a:lnTo>
                    <a:pt x="163" y="7"/>
                  </a:lnTo>
                  <a:lnTo>
                    <a:pt x="166" y="9"/>
                  </a:lnTo>
                  <a:lnTo>
                    <a:pt x="170" y="18"/>
                  </a:lnTo>
                  <a:lnTo>
                    <a:pt x="173" y="19"/>
                  </a:lnTo>
                  <a:lnTo>
                    <a:pt x="173" y="21"/>
                  </a:lnTo>
                  <a:lnTo>
                    <a:pt x="177" y="23"/>
                  </a:lnTo>
                  <a:lnTo>
                    <a:pt x="178" y="23"/>
                  </a:lnTo>
                  <a:lnTo>
                    <a:pt x="178" y="25"/>
                  </a:lnTo>
                  <a:lnTo>
                    <a:pt x="178" y="33"/>
                  </a:lnTo>
                  <a:lnTo>
                    <a:pt x="173" y="37"/>
                  </a:lnTo>
                  <a:lnTo>
                    <a:pt x="173" y="38"/>
                  </a:lnTo>
                  <a:lnTo>
                    <a:pt x="166" y="40"/>
                  </a:lnTo>
                  <a:lnTo>
                    <a:pt x="163" y="43"/>
                  </a:lnTo>
                  <a:lnTo>
                    <a:pt x="153" y="78"/>
                  </a:lnTo>
                  <a:lnTo>
                    <a:pt x="149" y="80"/>
                  </a:lnTo>
                  <a:lnTo>
                    <a:pt x="146" y="83"/>
                  </a:lnTo>
                  <a:lnTo>
                    <a:pt x="132" y="114"/>
                  </a:lnTo>
                  <a:lnTo>
                    <a:pt x="130" y="114"/>
                  </a:lnTo>
                  <a:lnTo>
                    <a:pt x="127" y="114"/>
                  </a:lnTo>
                  <a:lnTo>
                    <a:pt x="123" y="112"/>
                  </a:lnTo>
                  <a:lnTo>
                    <a:pt x="123" y="112"/>
                  </a:lnTo>
                  <a:lnTo>
                    <a:pt x="123" y="111"/>
                  </a:lnTo>
                  <a:lnTo>
                    <a:pt x="122" y="111"/>
                  </a:lnTo>
                  <a:lnTo>
                    <a:pt x="118" y="107"/>
                  </a:lnTo>
                  <a:lnTo>
                    <a:pt x="105" y="109"/>
                  </a:lnTo>
                  <a:lnTo>
                    <a:pt x="105" y="109"/>
                  </a:lnTo>
                  <a:lnTo>
                    <a:pt x="103" y="112"/>
                  </a:lnTo>
                  <a:lnTo>
                    <a:pt x="99" y="114"/>
                  </a:lnTo>
                  <a:lnTo>
                    <a:pt x="96" y="119"/>
                  </a:lnTo>
                  <a:lnTo>
                    <a:pt x="91" y="128"/>
                  </a:lnTo>
                  <a:lnTo>
                    <a:pt x="91" y="133"/>
                  </a:lnTo>
                  <a:lnTo>
                    <a:pt x="89" y="138"/>
                  </a:lnTo>
                  <a:lnTo>
                    <a:pt x="87" y="140"/>
                  </a:lnTo>
                  <a:lnTo>
                    <a:pt x="86" y="141"/>
                  </a:lnTo>
                  <a:lnTo>
                    <a:pt x="86" y="140"/>
                  </a:lnTo>
                  <a:lnTo>
                    <a:pt x="84" y="140"/>
                  </a:lnTo>
                  <a:lnTo>
                    <a:pt x="82" y="141"/>
                  </a:lnTo>
                  <a:lnTo>
                    <a:pt x="82" y="145"/>
                  </a:lnTo>
                  <a:lnTo>
                    <a:pt x="74" y="145"/>
                  </a:lnTo>
                  <a:lnTo>
                    <a:pt x="67" y="143"/>
                  </a:lnTo>
                  <a:lnTo>
                    <a:pt x="65" y="145"/>
                  </a:lnTo>
                  <a:lnTo>
                    <a:pt x="65" y="145"/>
                  </a:lnTo>
                  <a:lnTo>
                    <a:pt x="63" y="147"/>
                  </a:lnTo>
                  <a:lnTo>
                    <a:pt x="62" y="147"/>
                  </a:lnTo>
                  <a:lnTo>
                    <a:pt x="62" y="147"/>
                  </a:lnTo>
                  <a:lnTo>
                    <a:pt x="60" y="147"/>
                  </a:lnTo>
                  <a:lnTo>
                    <a:pt x="60" y="147"/>
                  </a:lnTo>
                  <a:lnTo>
                    <a:pt x="58" y="147"/>
                  </a:lnTo>
                  <a:lnTo>
                    <a:pt x="58" y="147"/>
                  </a:lnTo>
                  <a:lnTo>
                    <a:pt x="53" y="148"/>
                  </a:lnTo>
                  <a:lnTo>
                    <a:pt x="51" y="147"/>
                  </a:lnTo>
                  <a:lnTo>
                    <a:pt x="50" y="147"/>
                  </a:lnTo>
                  <a:lnTo>
                    <a:pt x="50" y="147"/>
                  </a:lnTo>
                  <a:lnTo>
                    <a:pt x="46" y="147"/>
                  </a:lnTo>
                  <a:lnTo>
                    <a:pt x="45" y="143"/>
                  </a:lnTo>
                  <a:lnTo>
                    <a:pt x="41" y="140"/>
                  </a:lnTo>
                  <a:lnTo>
                    <a:pt x="39" y="131"/>
                  </a:lnTo>
                  <a:lnTo>
                    <a:pt x="41" y="131"/>
                  </a:lnTo>
                  <a:lnTo>
                    <a:pt x="39" y="131"/>
                  </a:lnTo>
                  <a:lnTo>
                    <a:pt x="38" y="129"/>
                  </a:lnTo>
                  <a:lnTo>
                    <a:pt x="38" y="128"/>
                  </a:lnTo>
                  <a:lnTo>
                    <a:pt x="36" y="126"/>
                  </a:lnTo>
                  <a:lnTo>
                    <a:pt x="36" y="124"/>
                  </a:lnTo>
                  <a:lnTo>
                    <a:pt x="34" y="124"/>
                  </a:lnTo>
                  <a:lnTo>
                    <a:pt x="34" y="123"/>
                  </a:lnTo>
                  <a:lnTo>
                    <a:pt x="31" y="121"/>
                  </a:lnTo>
                  <a:lnTo>
                    <a:pt x="22" y="116"/>
                  </a:lnTo>
                  <a:lnTo>
                    <a:pt x="0" y="117"/>
                  </a:lnTo>
                  <a:lnTo>
                    <a:pt x="0" y="116"/>
                  </a:lnTo>
                  <a:lnTo>
                    <a:pt x="0" y="83"/>
                  </a:lnTo>
                  <a:lnTo>
                    <a:pt x="5" y="74"/>
                  </a:lnTo>
                  <a:lnTo>
                    <a:pt x="7" y="66"/>
                  </a:lnTo>
                  <a:lnTo>
                    <a:pt x="12" y="61"/>
                  </a:lnTo>
                  <a:lnTo>
                    <a:pt x="12" y="59"/>
                  </a:lnTo>
                  <a:lnTo>
                    <a:pt x="14" y="59"/>
                  </a:lnTo>
                  <a:lnTo>
                    <a:pt x="14" y="57"/>
                  </a:lnTo>
                  <a:lnTo>
                    <a:pt x="14" y="57"/>
                  </a:lnTo>
                  <a:lnTo>
                    <a:pt x="12" y="56"/>
                  </a:lnTo>
                  <a:lnTo>
                    <a:pt x="12" y="56"/>
                  </a:lnTo>
                  <a:lnTo>
                    <a:pt x="12" y="54"/>
                  </a:lnTo>
                  <a:lnTo>
                    <a:pt x="14" y="52"/>
                  </a:lnTo>
                  <a:lnTo>
                    <a:pt x="15" y="52"/>
                  </a:lnTo>
                  <a:lnTo>
                    <a:pt x="15" y="52"/>
                  </a:lnTo>
                  <a:lnTo>
                    <a:pt x="14" y="42"/>
                  </a:lnTo>
                  <a:lnTo>
                    <a:pt x="12" y="38"/>
                  </a:lnTo>
                  <a:lnTo>
                    <a:pt x="10" y="38"/>
                  </a:lnTo>
                  <a:lnTo>
                    <a:pt x="12" y="35"/>
                  </a:lnTo>
                  <a:lnTo>
                    <a:pt x="12" y="33"/>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5" name="Freeform 46"/>
            <p:cNvSpPr>
              <a:spLocks/>
            </p:cNvSpPr>
            <p:nvPr/>
          </p:nvSpPr>
          <p:spPr bwMode="auto">
            <a:xfrm>
              <a:off x="709" y="3004"/>
              <a:ext cx="116" cy="134"/>
            </a:xfrm>
            <a:custGeom>
              <a:avLst/>
              <a:gdLst>
                <a:gd name="T0" fmla="*/ 115 w 116"/>
                <a:gd name="T1" fmla="*/ 2 h 134"/>
                <a:gd name="T2" fmla="*/ 96 w 116"/>
                <a:gd name="T3" fmla="*/ 0 h 134"/>
                <a:gd name="T4" fmla="*/ 80 w 116"/>
                <a:gd name="T5" fmla="*/ 9 h 134"/>
                <a:gd name="T6" fmla="*/ 77 w 116"/>
                <a:gd name="T7" fmla="*/ 15 h 134"/>
                <a:gd name="T8" fmla="*/ 77 w 116"/>
                <a:gd name="T9" fmla="*/ 31 h 134"/>
                <a:gd name="T10" fmla="*/ 68 w 116"/>
                <a:gd name="T11" fmla="*/ 26 h 134"/>
                <a:gd name="T12" fmla="*/ 58 w 116"/>
                <a:gd name="T13" fmla="*/ 26 h 134"/>
                <a:gd name="T14" fmla="*/ 34 w 116"/>
                <a:gd name="T15" fmla="*/ 24 h 134"/>
                <a:gd name="T16" fmla="*/ 32 w 116"/>
                <a:gd name="T17" fmla="*/ 38 h 134"/>
                <a:gd name="T18" fmla="*/ 39 w 116"/>
                <a:gd name="T19" fmla="*/ 33 h 134"/>
                <a:gd name="T20" fmla="*/ 50 w 116"/>
                <a:gd name="T21" fmla="*/ 38 h 134"/>
                <a:gd name="T22" fmla="*/ 44 w 116"/>
                <a:gd name="T23" fmla="*/ 53 h 134"/>
                <a:gd name="T24" fmla="*/ 50 w 116"/>
                <a:gd name="T25" fmla="*/ 69 h 134"/>
                <a:gd name="T26" fmla="*/ 41 w 116"/>
                <a:gd name="T27" fmla="*/ 95 h 134"/>
                <a:gd name="T28" fmla="*/ 29 w 116"/>
                <a:gd name="T29" fmla="*/ 89 h 134"/>
                <a:gd name="T30" fmla="*/ 24 w 116"/>
                <a:gd name="T31" fmla="*/ 86 h 134"/>
                <a:gd name="T32" fmla="*/ 10 w 116"/>
                <a:gd name="T33" fmla="*/ 96 h 134"/>
                <a:gd name="T34" fmla="*/ 8 w 116"/>
                <a:gd name="T35" fmla="*/ 101 h 134"/>
                <a:gd name="T36" fmla="*/ 8 w 116"/>
                <a:gd name="T37" fmla="*/ 110 h 134"/>
                <a:gd name="T38" fmla="*/ 3 w 116"/>
                <a:gd name="T39" fmla="*/ 112 h 134"/>
                <a:gd name="T40" fmla="*/ 0 w 116"/>
                <a:gd name="T41" fmla="*/ 117 h 134"/>
                <a:gd name="T42" fmla="*/ 10 w 116"/>
                <a:gd name="T43" fmla="*/ 125 h 134"/>
                <a:gd name="T44" fmla="*/ 20 w 116"/>
                <a:gd name="T45" fmla="*/ 131 h 134"/>
                <a:gd name="T46" fmla="*/ 26 w 116"/>
                <a:gd name="T47" fmla="*/ 124 h 134"/>
                <a:gd name="T48" fmla="*/ 29 w 116"/>
                <a:gd name="T49" fmla="*/ 129 h 134"/>
                <a:gd name="T50" fmla="*/ 38 w 116"/>
                <a:gd name="T51" fmla="*/ 131 h 134"/>
                <a:gd name="T52" fmla="*/ 41 w 116"/>
                <a:gd name="T53" fmla="*/ 125 h 134"/>
                <a:gd name="T54" fmla="*/ 50 w 116"/>
                <a:gd name="T55" fmla="*/ 125 h 134"/>
                <a:gd name="T56" fmla="*/ 53 w 116"/>
                <a:gd name="T57" fmla="*/ 131 h 134"/>
                <a:gd name="T58" fmla="*/ 68 w 116"/>
                <a:gd name="T59" fmla="*/ 120 h 134"/>
                <a:gd name="T60" fmla="*/ 80 w 116"/>
                <a:gd name="T61" fmla="*/ 89 h 134"/>
                <a:gd name="T62" fmla="*/ 103 w 116"/>
                <a:gd name="T63" fmla="*/ 67 h 134"/>
                <a:gd name="T64" fmla="*/ 116 w 116"/>
                <a:gd name="T65" fmla="*/ 5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 h="134">
                  <a:moveTo>
                    <a:pt x="116" y="0"/>
                  </a:moveTo>
                  <a:lnTo>
                    <a:pt x="115" y="2"/>
                  </a:lnTo>
                  <a:lnTo>
                    <a:pt x="106" y="3"/>
                  </a:lnTo>
                  <a:lnTo>
                    <a:pt x="96" y="0"/>
                  </a:lnTo>
                  <a:lnTo>
                    <a:pt x="91" y="0"/>
                  </a:lnTo>
                  <a:lnTo>
                    <a:pt x="80" y="9"/>
                  </a:lnTo>
                  <a:lnTo>
                    <a:pt x="77" y="14"/>
                  </a:lnTo>
                  <a:lnTo>
                    <a:pt x="77" y="15"/>
                  </a:lnTo>
                  <a:lnTo>
                    <a:pt x="77" y="27"/>
                  </a:lnTo>
                  <a:lnTo>
                    <a:pt x="77" y="31"/>
                  </a:lnTo>
                  <a:lnTo>
                    <a:pt x="75" y="33"/>
                  </a:lnTo>
                  <a:lnTo>
                    <a:pt x="68" y="26"/>
                  </a:lnTo>
                  <a:lnTo>
                    <a:pt x="65" y="27"/>
                  </a:lnTo>
                  <a:lnTo>
                    <a:pt x="58" y="26"/>
                  </a:lnTo>
                  <a:lnTo>
                    <a:pt x="55" y="24"/>
                  </a:lnTo>
                  <a:lnTo>
                    <a:pt x="34" y="24"/>
                  </a:lnTo>
                  <a:lnTo>
                    <a:pt x="32" y="27"/>
                  </a:lnTo>
                  <a:lnTo>
                    <a:pt x="32" y="38"/>
                  </a:lnTo>
                  <a:lnTo>
                    <a:pt x="34" y="39"/>
                  </a:lnTo>
                  <a:lnTo>
                    <a:pt x="39" y="33"/>
                  </a:lnTo>
                  <a:lnTo>
                    <a:pt x="46" y="34"/>
                  </a:lnTo>
                  <a:lnTo>
                    <a:pt x="50" y="38"/>
                  </a:lnTo>
                  <a:lnTo>
                    <a:pt x="50" y="45"/>
                  </a:lnTo>
                  <a:lnTo>
                    <a:pt x="44" y="53"/>
                  </a:lnTo>
                  <a:lnTo>
                    <a:pt x="44" y="57"/>
                  </a:lnTo>
                  <a:lnTo>
                    <a:pt x="50" y="69"/>
                  </a:lnTo>
                  <a:lnTo>
                    <a:pt x="46" y="93"/>
                  </a:lnTo>
                  <a:lnTo>
                    <a:pt x="41" y="95"/>
                  </a:lnTo>
                  <a:lnTo>
                    <a:pt x="36" y="89"/>
                  </a:lnTo>
                  <a:lnTo>
                    <a:pt x="29" y="89"/>
                  </a:lnTo>
                  <a:lnTo>
                    <a:pt x="26" y="86"/>
                  </a:lnTo>
                  <a:lnTo>
                    <a:pt x="24" y="86"/>
                  </a:lnTo>
                  <a:lnTo>
                    <a:pt x="19" y="91"/>
                  </a:lnTo>
                  <a:lnTo>
                    <a:pt x="10" y="96"/>
                  </a:lnTo>
                  <a:lnTo>
                    <a:pt x="8" y="98"/>
                  </a:lnTo>
                  <a:lnTo>
                    <a:pt x="8" y="101"/>
                  </a:lnTo>
                  <a:lnTo>
                    <a:pt x="10" y="108"/>
                  </a:lnTo>
                  <a:lnTo>
                    <a:pt x="8" y="110"/>
                  </a:lnTo>
                  <a:lnTo>
                    <a:pt x="5" y="110"/>
                  </a:lnTo>
                  <a:lnTo>
                    <a:pt x="3" y="112"/>
                  </a:lnTo>
                  <a:lnTo>
                    <a:pt x="2" y="113"/>
                  </a:lnTo>
                  <a:lnTo>
                    <a:pt x="0" y="117"/>
                  </a:lnTo>
                  <a:lnTo>
                    <a:pt x="3" y="119"/>
                  </a:lnTo>
                  <a:lnTo>
                    <a:pt x="10" y="125"/>
                  </a:lnTo>
                  <a:lnTo>
                    <a:pt x="14" y="134"/>
                  </a:lnTo>
                  <a:lnTo>
                    <a:pt x="20" y="131"/>
                  </a:lnTo>
                  <a:lnTo>
                    <a:pt x="22" y="125"/>
                  </a:lnTo>
                  <a:lnTo>
                    <a:pt x="26" y="124"/>
                  </a:lnTo>
                  <a:lnTo>
                    <a:pt x="29" y="125"/>
                  </a:lnTo>
                  <a:lnTo>
                    <a:pt x="29" y="129"/>
                  </a:lnTo>
                  <a:lnTo>
                    <a:pt x="34" y="131"/>
                  </a:lnTo>
                  <a:lnTo>
                    <a:pt x="38" y="131"/>
                  </a:lnTo>
                  <a:lnTo>
                    <a:pt x="39" y="127"/>
                  </a:lnTo>
                  <a:lnTo>
                    <a:pt x="41" y="125"/>
                  </a:lnTo>
                  <a:lnTo>
                    <a:pt x="50" y="124"/>
                  </a:lnTo>
                  <a:lnTo>
                    <a:pt x="50" y="125"/>
                  </a:lnTo>
                  <a:lnTo>
                    <a:pt x="50" y="129"/>
                  </a:lnTo>
                  <a:lnTo>
                    <a:pt x="53" y="131"/>
                  </a:lnTo>
                  <a:lnTo>
                    <a:pt x="60" y="129"/>
                  </a:lnTo>
                  <a:lnTo>
                    <a:pt x="68" y="120"/>
                  </a:lnTo>
                  <a:lnTo>
                    <a:pt x="77" y="110"/>
                  </a:lnTo>
                  <a:lnTo>
                    <a:pt x="80" y="89"/>
                  </a:lnTo>
                  <a:lnTo>
                    <a:pt x="92" y="74"/>
                  </a:lnTo>
                  <a:lnTo>
                    <a:pt x="103" y="67"/>
                  </a:lnTo>
                  <a:lnTo>
                    <a:pt x="108" y="27"/>
                  </a:lnTo>
                  <a:lnTo>
                    <a:pt x="116" y="5"/>
                  </a:lnTo>
                  <a:lnTo>
                    <a:pt x="116"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6" name="Freeform 47"/>
            <p:cNvSpPr>
              <a:spLocks/>
            </p:cNvSpPr>
            <p:nvPr/>
          </p:nvSpPr>
          <p:spPr bwMode="auto">
            <a:xfrm>
              <a:off x="709" y="3004"/>
              <a:ext cx="116" cy="134"/>
            </a:xfrm>
            <a:custGeom>
              <a:avLst/>
              <a:gdLst>
                <a:gd name="T0" fmla="*/ 115 w 116"/>
                <a:gd name="T1" fmla="*/ 2 h 134"/>
                <a:gd name="T2" fmla="*/ 96 w 116"/>
                <a:gd name="T3" fmla="*/ 0 h 134"/>
                <a:gd name="T4" fmla="*/ 80 w 116"/>
                <a:gd name="T5" fmla="*/ 9 h 134"/>
                <a:gd name="T6" fmla="*/ 77 w 116"/>
                <a:gd name="T7" fmla="*/ 15 h 134"/>
                <a:gd name="T8" fmla="*/ 77 w 116"/>
                <a:gd name="T9" fmla="*/ 31 h 134"/>
                <a:gd name="T10" fmla="*/ 68 w 116"/>
                <a:gd name="T11" fmla="*/ 26 h 134"/>
                <a:gd name="T12" fmla="*/ 58 w 116"/>
                <a:gd name="T13" fmla="*/ 26 h 134"/>
                <a:gd name="T14" fmla="*/ 34 w 116"/>
                <a:gd name="T15" fmla="*/ 24 h 134"/>
                <a:gd name="T16" fmla="*/ 32 w 116"/>
                <a:gd name="T17" fmla="*/ 38 h 134"/>
                <a:gd name="T18" fmla="*/ 39 w 116"/>
                <a:gd name="T19" fmla="*/ 33 h 134"/>
                <a:gd name="T20" fmla="*/ 50 w 116"/>
                <a:gd name="T21" fmla="*/ 38 h 134"/>
                <a:gd name="T22" fmla="*/ 44 w 116"/>
                <a:gd name="T23" fmla="*/ 53 h 134"/>
                <a:gd name="T24" fmla="*/ 50 w 116"/>
                <a:gd name="T25" fmla="*/ 69 h 134"/>
                <a:gd name="T26" fmla="*/ 41 w 116"/>
                <a:gd name="T27" fmla="*/ 95 h 134"/>
                <a:gd name="T28" fmla="*/ 29 w 116"/>
                <a:gd name="T29" fmla="*/ 89 h 134"/>
                <a:gd name="T30" fmla="*/ 24 w 116"/>
                <a:gd name="T31" fmla="*/ 86 h 134"/>
                <a:gd name="T32" fmla="*/ 10 w 116"/>
                <a:gd name="T33" fmla="*/ 96 h 134"/>
                <a:gd name="T34" fmla="*/ 8 w 116"/>
                <a:gd name="T35" fmla="*/ 101 h 134"/>
                <a:gd name="T36" fmla="*/ 8 w 116"/>
                <a:gd name="T37" fmla="*/ 110 h 134"/>
                <a:gd name="T38" fmla="*/ 3 w 116"/>
                <a:gd name="T39" fmla="*/ 112 h 134"/>
                <a:gd name="T40" fmla="*/ 0 w 116"/>
                <a:gd name="T41" fmla="*/ 117 h 134"/>
                <a:gd name="T42" fmla="*/ 10 w 116"/>
                <a:gd name="T43" fmla="*/ 125 h 134"/>
                <a:gd name="T44" fmla="*/ 20 w 116"/>
                <a:gd name="T45" fmla="*/ 131 h 134"/>
                <a:gd name="T46" fmla="*/ 26 w 116"/>
                <a:gd name="T47" fmla="*/ 124 h 134"/>
                <a:gd name="T48" fmla="*/ 29 w 116"/>
                <a:gd name="T49" fmla="*/ 129 h 134"/>
                <a:gd name="T50" fmla="*/ 38 w 116"/>
                <a:gd name="T51" fmla="*/ 131 h 134"/>
                <a:gd name="T52" fmla="*/ 41 w 116"/>
                <a:gd name="T53" fmla="*/ 125 h 134"/>
                <a:gd name="T54" fmla="*/ 50 w 116"/>
                <a:gd name="T55" fmla="*/ 125 h 134"/>
                <a:gd name="T56" fmla="*/ 53 w 116"/>
                <a:gd name="T57" fmla="*/ 131 h 134"/>
                <a:gd name="T58" fmla="*/ 68 w 116"/>
                <a:gd name="T59" fmla="*/ 120 h 134"/>
                <a:gd name="T60" fmla="*/ 80 w 116"/>
                <a:gd name="T61" fmla="*/ 89 h 134"/>
                <a:gd name="T62" fmla="*/ 103 w 116"/>
                <a:gd name="T63" fmla="*/ 67 h 134"/>
                <a:gd name="T64" fmla="*/ 116 w 116"/>
                <a:gd name="T65" fmla="*/ 5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 h="134">
                  <a:moveTo>
                    <a:pt x="116" y="0"/>
                  </a:moveTo>
                  <a:lnTo>
                    <a:pt x="115" y="2"/>
                  </a:lnTo>
                  <a:lnTo>
                    <a:pt x="106" y="3"/>
                  </a:lnTo>
                  <a:lnTo>
                    <a:pt x="96" y="0"/>
                  </a:lnTo>
                  <a:lnTo>
                    <a:pt x="91" y="0"/>
                  </a:lnTo>
                  <a:lnTo>
                    <a:pt x="80" y="9"/>
                  </a:lnTo>
                  <a:lnTo>
                    <a:pt x="77" y="14"/>
                  </a:lnTo>
                  <a:lnTo>
                    <a:pt x="77" y="15"/>
                  </a:lnTo>
                  <a:lnTo>
                    <a:pt x="77" y="27"/>
                  </a:lnTo>
                  <a:lnTo>
                    <a:pt x="77" y="31"/>
                  </a:lnTo>
                  <a:lnTo>
                    <a:pt x="75" y="33"/>
                  </a:lnTo>
                  <a:lnTo>
                    <a:pt x="68" y="26"/>
                  </a:lnTo>
                  <a:lnTo>
                    <a:pt x="65" y="27"/>
                  </a:lnTo>
                  <a:lnTo>
                    <a:pt x="58" y="26"/>
                  </a:lnTo>
                  <a:lnTo>
                    <a:pt x="55" y="24"/>
                  </a:lnTo>
                  <a:lnTo>
                    <a:pt x="34" y="24"/>
                  </a:lnTo>
                  <a:lnTo>
                    <a:pt x="32" y="27"/>
                  </a:lnTo>
                  <a:lnTo>
                    <a:pt x="32" y="38"/>
                  </a:lnTo>
                  <a:lnTo>
                    <a:pt x="34" y="39"/>
                  </a:lnTo>
                  <a:lnTo>
                    <a:pt x="39" y="33"/>
                  </a:lnTo>
                  <a:lnTo>
                    <a:pt x="46" y="34"/>
                  </a:lnTo>
                  <a:lnTo>
                    <a:pt x="50" y="38"/>
                  </a:lnTo>
                  <a:lnTo>
                    <a:pt x="50" y="45"/>
                  </a:lnTo>
                  <a:lnTo>
                    <a:pt x="44" y="53"/>
                  </a:lnTo>
                  <a:lnTo>
                    <a:pt x="44" y="57"/>
                  </a:lnTo>
                  <a:lnTo>
                    <a:pt x="50" y="69"/>
                  </a:lnTo>
                  <a:lnTo>
                    <a:pt x="46" y="93"/>
                  </a:lnTo>
                  <a:lnTo>
                    <a:pt x="41" y="95"/>
                  </a:lnTo>
                  <a:lnTo>
                    <a:pt x="36" y="89"/>
                  </a:lnTo>
                  <a:lnTo>
                    <a:pt x="29" y="89"/>
                  </a:lnTo>
                  <a:lnTo>
                    <a:pt x="26" y="86"/>
                  </a:lnTo>
                  <a:lnTo>
                    <a:pt x="24" y="86"/>
                  </a:lnTo>
                  <a:lnTo>
                    <a:pt x="19" y="91"/>
                  </a:lnTo>
                  <a:lnTo>
                    <a:pt x="10" y="96"/>
                  </a:lnTo>
                  <a:lnTo>
                    <a:pt x="8" y="98"/>
                  </a:lnTo>
                  <a:lnTo>
                    <a:pt x="8" y="101"/>
                  </a:lnTo>
                  <a:lnTo>
                    <a:pt x="10" y="108"/>
                  </a:lnTo>
                  <a:lnTo>
                    <a:pt x="8" y="110"/>
                  </a:lnTo>
                  <a:lnTo>
                    <a:pt x="5" y="110"/>
                  </a:lnTo>
                  <a:lnTo>
                    <a:pt x="3" y="112"/>
                  </a:lnTo>
                  <a:lnTo>
                    <a:pt x="2" y="113"/>
                  </a:lnTo>
                  <a:lnTo>
                    <a:pt x="0" y="117"/>
                  </a:lnTo>
                  <a:lnTo>
                    <a:pt x="3" y="119"/>
                  </a:lnTo>
                  <a:lnTo>
                    <a:pt x="10" y="125"/>
                  </a:lnTo>
                  <a:lnTo>
                    <a:pt x="14" y="134"/>
                  </a:lnTo>
                  <a:lnTo>
                    <a:pt x="20" y="131"/>
                  </a:lnTo>
                  <a:lnTo>
                    <a:pt x="22" y="125"/>
                  </a:lnTo>
                  <a:lnTo>
                    <a:pt x="26" y="124"/>
                  </a:lnTo>
                  <a:lnTo>
                    <a:pt x="29" y="125"/>
                  </a:lnTo>
                  <a:lnTo>
                    <a:pt x="29" y="129"/>
                  </a:lnTo>
                  <a:lnTo>
                    <a:pt x="34" y="131"/>
                  </a:lnTo>
                  <a:lnTo>
                    <a:pt x="38" y="131"/>
                  </a:lnTo>
                  <a:lnTo>
                    <a:pt x="39" y="127"/>
                  </a:lnTo>
                  <a:lnTo>
                    <a:pt x="41" y="125"/>
                  </a:lnTo>
                  <a:lnTo>
                    <a:pt x="50" y="124"/>
                  </a:lnTo>
                  <a:lnTo>
                    <a:pt x="50" y="125"/>
                  </a:lnTo>
                  <a:lnTo>
                    <a:pt x="50" y="129"/>
                  </a:lnTo>
                  <a:lnTo>
                    <a:pt x="53" y="131"/>
                  </a:lnTo>
                  <a:lnTo>
                    <a:pt x="60" y="129"/>
                  </a:lnTo>
                  <a:lnTo>
                    <a:pt x="68" y="120"/>
                  </a:lnTo>
                  <a:lnTo>
                    <a:pt x="77" y="110"/>
                  </a:lnTo>
                  <a:lnTo>
                    <a:pt x="80" y="89"/>
                  </a:lnTo>
                  <a:lnTo>
                    <a:pt x="92" y="74"/>
                  </a:lnTo>
                  <a:lnTo>
                    <a:pt x="103" y="67"/>
                  </a:lnTo>
                  <a:lnTo>
                    <a:pt x="108" y="27"/>
                  </a:lnTo>
                  <a:lnTo>
                    <a:pt x="116" y="5"/>
                  </a:lnTo>
                  <a:lnTo>
                    <a:pt x="116"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7" name="Freeform 48"/>
            <p:cNvSpPr>
              <a:spLocks/>
            </p:cNvSpPr>
            <p:nvPr/>
          </p:nvSpPr>
          <p:spPr bwMode="auto">
            <a:xfrm>
              <a:off x="683" y="3026"/>
              <a:ext cx="29" cy="19"/>
            </a:xfrm>
            <a:custGeom>
              <a:avLst/>
              <a:gdLst>
                <a:gd name="T0" fmla="*/ 29 w 29"/>
                <a:gd name="T1" fmla="*/ 0 h 19"/>
                <a:gd name="T2" fmla="*/ 5 w 29"/>
                <a:gd name="T3" fmla="*/ 2 h 19"/>
                <a:gd name="T4" fmla="*/ 5 w 29"/>
                <a:gd name="T5" fmla="*/ 4 h 19"/>
                <a:gd name="T6" fmla="*/ 4 w 29"/>
                <a:gd name="T7" fmla="*/ 7 h 19"/>
                <a:gd name="T8" fmla="*/ 2 w 29"/>
                <a:gd name="T9" fmla="*/ 11 h 19"/>
                <a:gd name="T10" fmla="*/ 0 w 29"/>
                <a:gd name="T11" fmla="*/ 16 h 19"/>
                <a:gd name="T12" fmla="*/ 4 w 29"/>
                <a:gd name="T13" fmla="*/ 17 h 19"/>
                <a:gd name="T14" fmla="*/ 4 w 29"/>
                <a:gd name="T15" fmla="*/ 19 h 19"/>
                <a:gd name="T16" fmla="*/ 4 w 29"/>
                <a:gd name="T17" fmla="*/ 19 h 19"/>
                <a:gd name="T18" fmla="*/ 2 w 29"/>
                <a:gd name="T19" fmla="*/ 19 h 19"/>
                <a:gd name="T20" fmla="*/ 29 w 29"/>
                <a:gd name="T21" fmla="*/ 17 h 19"/>
                <a:gd name="T22" fmla="*/ 29 w 29"/>
                <a:gd name="T23" fmla="*/ 17 h 19"/>
                <a:gd name="T24" fmla="*/ 28 w 29"/>
                <a:gd name="T25" fmla="*/ 4 h 19"/>
                <a:gd name="T26" fmla="*/ 29 w 29"/>
                <a:gd name="T2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19">
                  <a:moveTo>
                    <a:pt x="29" y="0"/>
                  </a:moveTo>
                  <a:lnTo>
                    <a:pt x="5" y="2"/>
                  </a:lnTo>
                  <a:lnTo>
                    <a:pt x="5" y="4"/>
                  </a:lnTo>
                  <a:lnTo>
                    <a:pt x="4" y="7"/>
                  </a:lnTo>
                  <a:lnTo>
                    <a:pt x="2" y="11"/>
                  </a:lnTo>
                  <a:lnTo>
                    <a:pt x="0" y="16"/>
                  </a:lnTo>
                  <a:lnTo>
                    <a:pt x="4" y="17"/>
                  </a:lnTo>
                  <a:lnTo>
                    <a:pt x="4" y="19"/>
                  </a:lnTo>
                  <a:lnTo>
                    <a:pt x="4" y="19"/>
                  </a:lnTo>
                  <a:lnTo>
                    <a:pt x="2" y="19"/>
                  </a:lnTo>
                  <a:lnTo>
                    <a:pt x="29" y="17"/>
                  </a:lnTo>
                  <a:lnTo>
                    <a:pt x="29" y="17"/>
                  </a:lnTo>
                  <a:lnTo>
                    <a:pt x="28" y="4"/>
                  </a:lnTo>
                  <a:lnTo>
                    <a:pt x="29"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8" name="Freeform 49"/>
            <p:cNvSpPr>
              <a:spLocks/>
            </p:cNvSpPr>
            <p:nvPr/>
          </p:nvSpPr>
          <p:spPr bwMode="auto">
            <a:xfrm>
              <a:off x="683" y="3026"/>
              <a:ext cx="29" cy="19"/>
            </a:xfrm>
            <a:custGeom>
              <a:avLst/>
              <a:gdLst>
                <a:gd name="T0" fmla="*/ 29 w 29"/>
                <a:gd name="T1" fmla="*/ 0 h 19"/>
                <a:gd name="T2" fmla="*/ 5 w 29"/>
                <a:gd name="T3" fmla="*/ 2 h 19"/>
                <a:gd name="T4" fmla="*/ 5 w 29"/>
                <a:gd name="T5" fmla="*/ 4 h 19"/>
                <a:gd name="T6" fmla="*/ 4 w 29"/>
                <a:gd name="T7" fmla="*/ 7 h 19"/>
                <a:gd name="T8" fmla="*/ 2 w 29"/>
                <a:gd name="T9" fmla="*/ 11 h 19"/>
                <a:gd name="T10" fmla="*/ 0 w 29"/>
                <a:gd name="T11" fmla="*/ 16 h 19"/>
                <a:gd name="T12" fmla="*/ 4 w 29"/>
                <a:gd name="T13" fmla="*/ 17 h 19"/>
                <a:gd name="T14" fmla="*/ 4 w 29"/>
                <a:gd name="T15" fmla="*/ 19 h 19"/>
                <a:gd name="T16" fmla="*/ 4 w 29"/>
                <a:gd name="T17" fmla="*/ 19 h 19"/>
                <a:gd name="T18" fmla="*/ 2 w 29"/>
                <a:gd name="T19" fmla="*/ 19 h 19"/>
                <a:gd name="T20" fmla="*/ 29 w 29"/>
                <a:gd name="T21" fmla="*/ 17 h 19"/>
                <a:gd name="T22" fmla="*/ 29 w 29"/>
                <a:gd name="T23" fmla="*/ 17 h 19"/>
                <a:gd name="T24" fmla="*/ 28 w 29"/>
                <a:gd name="T25" fmla="*/ 4 h 19"/>
                <a:gd name="T26" fmla="*/ 29 w 29"/>
                <a:gd name="T2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19">
                  <a:moveTo>
                    <a:pt x="29" y="0"/>
                  </a:moveTo>
                  <a:lnTo>
                    <a:pt x="5" y="2"/>
                  </a:lnTo>
                  <a:lnTo>
                    <a:pt x="5" y="4"/>
                  </a:lnTo>
                  <a:lnTo>
                    <a:pt x="4" y="7"/>
                  </a:lnTo>
                  <a:lnTo>
                    <a:pt x="2" y="11"/>
                  </a:lnTo>
                  <a:lnTo>
                    <a:pt x="0" y="16"/>
                  </a:lnTo>
                  <a:lnTo>
                    <a:pt x="4" y="17"/>
                  </a:lnTo>
                  <a:lnTo>
                    <a:pt x="4" y="19"/>
                  </a:lnTo>
                  <a:lnTo>
                    <a:pt x="4" y="19"/>
                  </a:lnTo>
                  <a:lnTo>
                    <a:pt x="2" y="19"/>
                  </a:lnTo>
                  <a:lnTo>
                    <a:pt x="29" y="17"/>
                  </a:lnTo>
                  <a:lnTo>
                    <a:pt x="29" y="17"/>
                  </a:lnTo>
                  <a:lnTo>
                    <a:pt x="28" y="4"/>
                  </a:lnTo>
                  <a:lnTo>
                    <a:pt x="29"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9" name="Freeform 50"/>
            <p:cNvSpPr>
              <a:spLocks/>
            </p:cNvSpPr>
            <p:nvPr/>
          </p:nvSpPr>
          <p:spPr bwMode="auto">
            <a:xfrm>
              <a:off x="1100" y="2779"/>
              <a:ext cx="101" cy="91"/>
            </a:xfrm>
            <a:custGeom>
              <a:avLst/>
              <a:gdLst>
                <a:gd name="T0" fmla="*/ 27 w 101"/>
                <a:gd name="T1" fmla="*/ 7 h 91"/>
                <a:gd name="T2" fmla="*/ 13 w 101"/>
                <a:gd name="T3" fmla="*/ 13 h 91"/>
                <a:gd name="T4" fmla="*/ 8 w 101"/>
                <a:gd name="T5" fmla="*/ 15 h 91"/>
                <a:gd name="T6" fmla="*/ 0 w 101"/>
                <a:gd name="T7" fmla="*/ 62 h 91"/>
                <a:gd name="T8" fmla="*/ 5 w 101"/>
                <a:gd name="T9" fmla="*/ 62 h 91"/>
                <a:gd name="T10" fmla="*/ 6 w 101"/>
                <a:gd name="T11" fmla="*/ 62 h 91"/>
                <a:gd name="T12" fmla="*/ 8 w 101"/>
                <a:gd name="T13" fmla="*/ 60 h 91"/>
                <a:gd name="T14" fmla="*/ 12 w 101"/>
                <a:gd name="T15" fmla="*/ 58 h 91"/>
                <a:gd name="T16" fmla="*/ 12 w 101"/>
                <a:gd name="T17" fmla="*/ 62 h 91"/>
                <a:gd name="T18" fmla="*/ 20 w 101"/>
                <a:gd name="T19" fmla="*/ 51 h 91"/>
                <a:gd name="T20" fmla="*/ 25 w 101"/>
                <a:gd name="T21" fmla="*/ 55 h 91"/>
                <a:gd name="T22" fmla="*/ 25 w 101"/>
                <a:gd name="T23" fmla="*/ 56 h 91"/>
                <a:gd name="T24" fmla="*/ 30 w 101"/>
                <a:gd name="T25" fmla="*/ 60 h 91"/>
                <a:gd name="T26" fmla="*/ 36 w 101"/>
                <a:gd name="T27" fmla="*/ 58 h 91"/>
                <a:gd name="T28" fmla="*/ 37 w 101"/>
                <a:gd name="T29" fmla="*/ 56 h 91"/>
                <a:gd name="T30" fmla="*/ 41 w 101"/>
                <a:gd name="T31" fmla="*/ 56 h 91"/>
                <a:gd name="T32" fmla="*/ 41 w 101"/>
                <a:gd name="T33" fmla="*/ 58 h 91"/>
                <a:gd name="T34" fmla="*/ 44 w 101"/>
                <a:gd name="T35" fmla="*/ 58 h 91"/>
                <a:gd name="T36" fmla="*/ 46 w 101"/>
                <a:gd name="T37" fmla="*/ 56 h 91"/>
                <a:gd name="T38" fmla="*/ 49 w 101"/>
                <a:gd name="T39" fmla="*/ 58 h 91"/>
                <a:gd name="T40" fmla="*/ 51 w 101"/>
                <a:gd name="T41" fmla="*/ 60 h 91"/>
                <a:gd name="T42" fmla="*/ 56 w 101"/>
                <a:gd name="T43" fmla="*/ 58 h 91"/>
                <a:gd name="T44" fmla="*/ 65 w 101"/>
                <a:gd name="T45" fmla="*/ 63 h 91"/>
                <a:gd name="T46" fmla="*/ 78 w 101"/>
                <a:gd name="T47" fmla="*/ 79 h 91"/>
                <a:gd name="T48" fmla="*/ 87 w 101"/>
                <a:gd name="T49" fmla="*/ 87 h 91"/>
                <a:gd name="T50" fmla="*/ 90 w 101"/>
                <a:gd name="T51" fmla="*/ 89 h 91"/>
                <a:gd name="T52" fmla="*/ 99 w 101"/>
                <a:gd name="T53" fmla="*/ 82 h 91"/>
                <a:gd name="T54" fmla="*/ 96 w 101"/>
                <a:gd name="T55" fmla="*/ 82 h 91"/>
                <a:gd name="T56" fmla="*/ 94 w 101"/>
                <a:gd name="T57" fmla="*/ 79 h 91"/>
                <a:gd name="T58" fmla="*/ 92 w 101"/>
                <a:gd name="T59" fmla="*/ 79 h 91"/>
                <a:gd name="T60" fmla="*/ 89 w 101"/>
                <a:gd name="T61" fmla="*/ 74 h 91"/>
                <a:gd name="T62" fmla="*/ 89 w 101"/>
                <a:gd name="T63" fmla="*/ 72 h 91"/>
                <a:gd name="T64" fmla="*/ 85 w 101"/>
                <a:gd name="T65" fmla="*/ 72 h 91"/>
                <a:gd name="T66" fmla="*/ 84 w 101"/>
                <a:gd name="T67" fmla="*/ 68 h 91"/>
                <a:gd name="T68" fmla="*/ 80 w 101"/>
                <a:gd name="T69" fmla="*/ 67 h 91"/>
                <a:gd name="T70" fmla="*/ 80 w 101"/>
                <a:gd name="T71" fmla="*/ 67 h 91"/>
                <a:gd name="T72" fmla="*/ 73 w 101"/>
                <a:gd name="T73" fmla="*/ 56 h 91"/>
                <a:gd name="T74" fmla="*/ 68 w 101"/>
                <a:gd name="T75" fmla="*/ 55 h 91"/>
                <a:gd name="T76" fmla="*/ 65 w 101"/>
                <a:gd name="T77" fmla="*/ 55 h 91"/>
                <a:gd name="T78" fmla="*/ 63 w 101"/>
                <a:gd name="T79" fmla="*/ 51 h 91"/>
                <a:gd name="T80" fmla="*/ 60 w 101"/>
                <a:gd name="T81" fmla="*/ 50 h 91"/>
                <a:gd name="T82" fmla="*/ 58 w 101"/>
                <a:gd name="T83" fmla="*/ 51 h 91"/>
                <a:gd name="T84" fmla="*/ 54 w 101"/>
                <a:gd name="T85" fmla="*/ 48 h 91"/>
                <a:gd name="T86" fmla="*/ 54 w 101"/>
                <a:gd name="T87" fmla="*/ 46 h 91"/>
                <a:gd name="T88" fmla="*/ 54 w 101"/>
                <a:gd name="T89" fmla="*/ 43 h 91"/>
                <a:gd name="T90" fmla="*/ 53 w 101"/>
                <a:gd name="T91" fmla="*/ 43 h 91"/>
                <a:gd name="T92" fmla="*/ 49 w 101"/>
                <a:gd name="T93" fmla="*/ 43 h 91"/>
                <a:gd name="T94" fmla="*/ 51 w 101"/>
                <a:gd name="T95" fmla="*/ 46 h 91"/>
                <a:gd name="T96" fmla="*/ 49 w 101"/>
                <a:gd name="T97" fmla="*/ 48 h 91"/>
                <a:gd name="T98" fmla="*/ 49 w 101"/>
                <a:gd name="T99" fmla="*/ 46 h 91"/>
                <a:gd name="T100" fmla="*/ 48 w 101"/>
                <a:gd name="T101" fmla="*/ 44 h 91"/>
                <a:gd name="T102" fmla="*/ 46 w 101"/>
                <a:gd name="T103" fmla="*/ 41 h 91"/>
                <a:gd name="T104" fmla="*/ 44 w 101"/>
                <a:gd name="T105" fmla="*/ 39 h 91"/>
                <a:gd name="T106" fmla="*/ 44 w 101"/>
                <a:gd name="T107" fmla="*/ 38 h 91"/>
                <a:gd name="T108" fmla="*/ 41 w 101"/>
                <a:gd name="T109" fmla="*/ 34 h 91"/>
                <a:gd name="T110" fmla="*/ 30 w 101"/>
                <a:gd name="T111"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1" h="91">
                  <a:moveTo>
                    <a:pt x="30" y="0"/>
                  </a:moveTo>
                  <a:lnTo>
                    <a:pt x="27" y="7"/>
                  </a:lnTo>
                  <a:lnTo>
                    <a:pt x="15" y="12"/>
                  </a:lnTo>
                  <a:lnTo>
                    <a:pt x="13" y="13"/>
                  </a:lnTo>
                  <a:lnTo>
                    <a:pt x="12" y="15"/>
                  </a:lnTo>
                  <a:lnTo>
                    <a:pt x="8" y="15"/>
                  </a:lnTo>
                  <a:lnTo>
                    <a:pt x="0" y="56"/>
                  </a:lnTo>
                  <a:lnTo>
                    <a:pt x="0" y="62"/>
                  </a:lnTo>
                  <a:lnTo>
                    <a:pt x="1" y="62"/>
                  </a:lnTo>
                  <a:lnTo>
                    <a:pt x="5" y="62"/>
                  </a:lnTo>
                  <a:lnTo>
                    <a:pt x="6" y="62"/>
                  </a:lnTo>
                  <a:lnTo>
                    <a:pt x="6" y="62"/>
                  </a:lnTo>
                  <a:lnTo>
                    <a:pt x="8" y="62"/>
                  </a:lnTo>
                  <a:lnTo>
                    <a:pt x="8" y="60"/>
                  </a:lnTo>
                  <a:lnTo>
                    <a:pt x="8" y="58"/>
                  </a:lnTo>
                  <a:lnTo>
                    <a:pt x="12" y="58"/>
                  </a:lnTo>
                  <a:lnTo>
                    <a:pt x="12" y="60"/>
                  </a:lnTo>
                  <a:lnTo>
                    <a:pt x="12" y="62"/>
                  </a:lnTo>
                  <a:lnTo>
                    <a:pt x="15" y="65"/>
                  </a:lnTo>
                  <a:lnTo>
                    <a:pt x="20" y="51"/>
                  </a:lnTo>
                  <a:lnTo>
                    <a:pt x="24" y="55"/>
                  </a:lnTo>
                  <a:lnTo>
                    <a:pt x="25" y="55"/>
                  </a:lnTo>
                  <a:lnTo>
                    <a:pt x="25" y="55"/>
                  </a:lnTo>
                  <a:lnTo>
                    <a:pt x="25" y="56"/>
                  </a:lnTo>
                  <a:lnTo>
                    <a:pt x="29" y="60"/>
                  </a:lnTo>
                  <a:lnTo>
                    <a:pt x="30" y="60"/>
                  </a:lnTo>
                  <a:lnTo>
                    <a:pt x="32" y="58"/>
                  </a:lnTo>
                  <a:lnTo>
                    <a:pt x="36" y="58"/>
                  </a:lnTo>
                  <a:lnTo>
                    <a:pt x="37" y="56"/>
                  </a:lnTo>
                  <a:lnTo>
                    <a:pt x="37" y="56"/>
                  </a:lnTo>
                  <a:lnTo>
                    <a:pt x="39" y="56"/>
                  </a:lnTo>
                  <a:lnTo>
                    <a:pt x="41" y="56"/>
                  </a:lnTo>
                  <a:lnTo>
                    <a:pt x="41" y="58"/>
                  </a:lnTo>
                  <a:lnTo>
                    <a:pt x="41" y="58"/>
                  </a:lnTo>
                  <a:lnTo>
                    <a:pt x="42" y="58"/>
                  </a:lnTo>
                  <a:lnTo>
                    <a:pt x="44" y="58"/>
                  </a:lnTo>
                  <a:lnTo>
                    <a:pt x="46" y="56"/>
                  </a:lnTo>
                  <a:lnTo>
                    <a:pt x="46" y="56"/>
                  </a:lnTo>
                  <a:lnTo>
                    <a:pt x="48" y="58"/>
                  </a:lnTo>
                  <a:lnTo>
                    <a:pt x="49" y="58"/>
                  </a:lnTo>
                  <a:lnTo>
                    <a:pt x="51" y="60"/>
                  </a:lnTo>
                  <a:lnTo>
                    <a:pt x="51" y="60"/>
                  </a:lnTo>
                  <a:lnTo>
                    <a:pt x="53" y="58"/>
                  </a:lnTo>
                  <a:lnTo>
                    <a:pt x="56" y="58"/>
                  </a:lnTo>
                  <a:lnTo>
                    <a:pt x="61" y="63"/>
                  </a:lnTo>
                  <a:lnTo>
                    <a:pt x="65" y="63"/>
                  </a:lnTo>
                  <a:lnTo>
                    <a:pt x="72" y="72"/>
                  </a:lnTo>
                  <a:lnTo>
                    <a:pt x="78" y="79"/>
                  </a:lnTo>
                  <a:lnTo>
                    <a:pt x="82" y="84"/>
                  </a:lnTo>
                  <a:lnTo>
                    <a:pt x="87" y="87"/>
                  </a:lnTo>
                  <a:lnTo>
                    <a:pt x="90" y="91"/>
                  </a:lnTo>
                  <a:lnTo>
                    <a:pt x="90" y="89"/>
                  </a:lnTo>
                  <a:lnTo>
                    <a:pt x="101" y="84"/>
                  </a:lnTo>
                  <a:lnTo>
                    <a:pt x="99" y="82"/>
                  </a:lnTo>
                  <a:lnTo>
                    <a:pt x="97" y="84"/>
                  </a:lnTo>
                  <a:lnTo>
                    <a:pt x="96" y="82"/>
                  </a:lnTo>
                  <a:lnTo>
                    <a:pt x="96" y="82"/>
                  </a:lnTo>
                  <a:lnTo>
                    <a:pt x="94" y="79"/>
                  </a:lnTo>
                  <a:lnTo>
                    <a:pt x="94" y="79"/>
                  </a:lnTo>
                  <a:lnTo>
                    <a:pt x="92" y="79"/>
                  </a:lnTo>
                  <a:lnTo>
                    <a:pt x="90" y="79"/>
                  </a:lnTo>
                  <a:lnTo>
                    <a:pt x="89" y="74"/>
                  </a:lnTo>
                  <a:lnTo>
                    <a:pt x="89" y="74"/>
                  </a:lnTo>
                  <a:lnTo>
                    <a:pt x="89" y="72"/>
                  </a:lnTo>
                  <a:lnTo>
                    <a:pt x="87" y="72"/>
                  </a:lnTo>
                  <a:lnTo>
                    <a:pt x="85" y="72"/>
                  </a:lnTo>
                  <a:lnTo>
                    <a:pt x="84" y="68"/>
                  </a:lnTo>
                  <a:lnTo>
                    <a:pt x="84" y="68"/>
                  </a:lnTo>
                  <a:lnTo>
                    <a:pt x="82" y="68"/>
                  </a:lnTo>
                  <a:lnTo>
                    <a:pt x="80" y="67"/>
                  </a:lnTo>
                  <a:lnTo>
                    <a:pt x="80" y="67"/>
                  </a:lnTo>
                  <a:lnTo>
                    <a:pt x="80" y="67"/>
                  </a:lnTo>
                  <a:lnTo>
                    <a:pt x="80" y="65"/>
                  </a:lnTo>
                  <a:lnTo>
                    <a:pt x="73" y="56"/>
                  </a:lnTo>
                  <a:lnTo>
                    <a:pt x="72" y="55"/>
                  </a:lnTo>
                  <a:lnTo>
                    <a:pt x="68" y="55"/>
                  </a:lnTo>
                  <a:lnTo>
                    <a:pt x="66" y="55"/>
                  </a:lnTo>
                  <a:lnTo>
                    <a:pt x="65" y="55"/>
                  </a:lnTo>
                  <a:lnTo>
                    <a:pt x="65" y="53"/>
                  </a:lnTo>
                  <a:lnTo>
                    <a:pt x="63" y="51"/>
                  </a:lnTo>
                  <a:lnTo>
                    <a:pt x="61" y="50"/>
                  </a:lnTo>
                  <a:lnTo>
                    <a:pt x="60" y="50"/>
                  </a:lnTo>
                  <a:lnTo>
                    <a:pt x="58" y="51"/>
                  </a:lnTo>
                  <a:lnTo>
                    <a:pt x="58" y="51"/>
                  </a:lnTo>
                  <a:lnTo>
                    <a:pt x="56" y="51"/>
                  </a:lnTo>
                  <a:lnTo>
                    <a:pt x="54" y="48"/>
                  </a:lnTo>
                  <a:lnTo>
                    <a:pt x="54" y="46"/>
                  </a:lnTo>
                  <a:lnTo>
                    <a:pt x="54" y="46"/>
                  </a:lnTo>
                  <a:lnTo>
                    <a:pt x="54" y="44"/>
                  </a:lnTo>
                  <a:lnTo>
                    <a:pt x="54" y="43"/>
                  </a:lnTo>
                  <a:lnTo>
                    <a:pt x="53" y="43"/>
                  </a:lnTo>
                  <a:lnTo>
                    <a:pt x="53" y="43"/>
                  </a:lnTo>
                  <a:lnTo>
                    <a:pt x="51" y="43"/>
                  </a:lnTo>
                  <a:lnTo>
                    <a:pt x="49" y="43"/>
                  </a:lnTo>
                  <a:lnTo>
                    <a:pt x="51" y="44"/>
                  </a:lnTo>
                  <a:lnTo>
                    <a:pt x="51" y="46"/>
                  </a:lnTo>
                  <a:lnTo>
                    <a:pt x="51" y="48"/>
                  </a:lnTo>
                  <a:lnTo>
                    <a:pt x="49" y="48"/>
                  </a:lnTo>
                  <a:lnTo>
                    <a:pt x="49" y="46"/>
                  </a:lnTo>
                  <a:lnTo>
                    <a:pt x="49" y="46"/>
                  </a:lnTo>
                  <a:lnTo>
                    <a:pt x="49" y="44"/>
                  </a:lnTo>
                  <a:lnTo>
                    <a:pt x="48" y="44"/>
                  </a:lnTo>
                  <a:lnTo>
                    <a:pt x="48" y="41"/>
                  </a:lnTo>
                  <a:lnTo>
                    <a:pt x="46" y="41"/>
                  </a:lnTo>
                  <a:lnTo>
                    <a:pt x="46" y="41"/>
                  </a:lnTo>
                  <a:lnTo>
                    <a:pt x="44" y="39"/>
                  </a:lnTo>
                  <a:lnTo>
                    <a:pt x="44" y="39"/>
                  </a:lnTo>
                  <a:lnTo>
                    <a:pt x="44" y="38"/>
                  </a:lnTo>
                  <a:lnTo>
                    <a:pt x="44" y="36"/>
                  </a:lnTo>
                  <a:lnTo>
                    <a:pt x="41" y="34"/>
                  </a:lnTo>
                  <a:lnTo>
                    <a:pt x="36" y="8"/>
                  </a:lnTo>
                  <a:lnTo>
                    <a:pt x="30" y="0"/>
                  </a:lnTo>
                  <a:lnTo>
                    <a:pt x="3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0" name="Freeform 51"/>
            <p:cNvSpPr>
              <a:spLocks/>
            </p:cNvSpPr>
            <p:nvPr/>
          </p:nvSpPr>
          <p:spPr bwMode="auto">
            <a:xfrm>
              <a:off x="1100" y="2779"/>
              <a:ext cx="101" cy="91"/>
            </a:xfrm>
            <a:custGeom>
              <a:avLst/>
              <a:gdLst>
                <a:gd name="T0" fmla="*/ 27 w 101"/>
                <a:gd name="T1" fmla="*/ 7 h 91"/>
                <a:gd name="T2" fmla="*/ 13 w 101"/>
                <a:gd name="T3" fmla="*/ 13 h 91"/>
                <a:gd name="T4" fmla="*/ 8 w 101"/>
                <a:gd name="T5" fmla="*/ 15 h 91"/>
                <a:gd name="T6" fmla="*/ 0 w 101"/>
                <a:gd name="T7" fmla="*/ 62 h 91"/>
                <a:gd name="T8" fmla="*/ 5 w 101"/>
                <a:gd name="T9" fmla="*/ 62 h 91"/>
                <a:gd name="T10" fmla="*/ 6 w 101"/>
                <a:gd name="T11" fmla="*/ 62 h 91"/>
                <a:gd name="T12" fmla="*/ 8 w 101"/>
                <a:gd name="T13" fmla="*/ 60 h 91"/>
                <a:gd name="T14" fmla="*/ 12 w 101"/>
                <a:gd name="T15" fmla="*/ 58 h 91"/>
                <a:gd name="T16" fmla="*/ 12 w 101"/>
                <a:gd name="T17" fmla="*/ 62 h 91"/>
                <a:gd name="T18" fmla="*/ 20 w 101"/>
                <a:gd name="T19" fmla="*/ 51 h 91"/>
                <a:gd name="T20" fmla="*/ 25 w 101"/>
                <a:gd name="T21" fmla="*/ 55 h 91"/>
                <a:gd name="T22" fmla="*/ 25 w 101"/>
                <a:gd name="T23" fmla="*/ 56 h 91"/>
                <a:gd name="T24" fmla="*/ 30 w 101"/>
                <a:gd name="T25" fmla="*/ 60 h 91"/>
                <a:gd name="T26" fmla="*/ 36 w 101"/>
                <a:gd name="T27" fmla="*/ 58 h 91"/>
                <a:gd name="T28" fmla="*/ 37 w 101"/>
                <a:gd name="T29" fmla="*/ 56 h 91"/>
                <a:gd name="T30" fmla="*/ 41 w 101"/>
                <a:gd name="T31" fmla="*/ 56 h 91"/>
                <a:gd name="T32" fmla="*/ 41 w 101"/>
                <a:gd name="T33" fmla="*/ 58 h 91"/>
                <a:gd name="T34" fmla="*/ 44 w 101"/>
                <a:gd name="T35" fmla="*/ 58 h 91"/>
                <a:gd name="T36" fmla="*/ 46 w 101"/>
                <a:gd name="T37" fmla="*/ 56 h 91"/>
                <a:gd name="T38" fmla="*/ 49 w 101"/>
                <a:gd name="T39" fmla="*/ 58 h 91"/>
                <a:gd name="T40" fmla="*/ 51 w 101"/>
                <a:gd name="T41" fmla="*/ 60 h 91"/>
                <a:gd name="T42" fmla="*/ 56 w 101"/>
                <a:gd name="T43" fmla="*/ 58 h 91"/>
                <a:gd name="T44" fmla="*/ 65 w 101"/>
                <a:gd name="T45" fmla="*/ 63 h 91"/>
                <a:gd name="T46" fmla="*/ 78 w 101"/>
                <a:gd name="T47" fmla="*/ 79 h 91"/>
                <a:gd name="T48" fmla="*/ 87 w 101"/>
                <a:gd name="T49" fmla="*/ 87 h 91"/>
                <a:gd name="T50" fmla="*/ 90 w 101"/>
                <a:gd name="T51" fmla="*/ 89 h 91"/>
                <a:gd name="T52" fmla="*/ 99 w 101"/>
                <a:gd name="T53" fmla="*/ 82 h 91"/>
                <a:gd name="T54" fmla="*/ 96 w 101"/>
                <a:gd name="T55" fmla="*/ 82 h 91"/>
                <a:gd name="T56" fmla="*/ 94 w 101"/>
                <a:gd name="T57" fmla="*/ 79 h 91"/>
                <a:gd name="T58" fmla="*/ 92 w 101"/>
                <a:gd name="T59" fmla="*/ 79 h 91"/>
                <a:gd name="T60" fmla="*/ 89 w 101"/>
                <a:gd name="T61" fmla="*/ 74 h 91"/>
                <a:gd name="T62" fmla="*/ 89 w 101"/>
                <a:gd name="T63" fmla="*/ 72 h 91"/>
                <a:gd name="T64" fmla="*/ 85 w 101"/>
                <a:gd name="T65" fmla="*/ 72 h 91"/>
                <a:gd name="T66" fmla="*/ 84 w 101"/>
                <a:gd name="T67" fmla="*/ 68 h 91"/>
                <a:gd name="T68" fmla="*/ 80 w 101"/>
                <a:gd name="T69" fmla="*/ 67 h 91"/>
                <a:gd name="T70" fmla="*/ 80 w 101"/>
                <a:gd name="T71" fmla="*/ 67 h 91"/>
                <a:gd name="T72" fmla="*/ 73 w 101"/>
                <a:gd name="T73" fmla="*/ 56 h 91"/>
                <a:gd name="T74" fmla="*/ 68 w 101"/>
                <a:gd name="T75" fmla="*/ 55 h 91"/>
                <a:gd name="T76" fmla="*/ 65 w 101"/>
                <a:gd name="T77" fmla="*/ 55 h 91"/>
                <a:gd name="T78" fmla="*/ 63 w 101"/>
                <a:gd name="T79" fmla="*/ 51 h 91"/>
                <a:gd name="T80" fmla="*/ 60 w 101"/>
                <a:gd name="T81" fmla="*/ 50 h 91"/>
                <a:gd name="T82" fmla="*/ 58 w 101"/>
                <a:gd name="T83" fmla="*/ 51 h 91"/>
                <a:gd name="T84" fmla="*/ 54 w 101"/>
                <a:gd name="T85" fmla="*/ 48 h 91"/>
                <a:gd name="T86" fmla="*/ 54 w 101"/>
                <a:gd name="T87" fmla="*/ 46 h 91"/>
                <a:gd name="T88" fmla="*/ 54 w 101"/>
                <a:gd name="T89" fmla="*/ 43 h 91"/>
                <a:gd name="T90" fmla="*/ 53 w 101"/>
                <a:gd name="T91" fmla="*/ 43 h 91"/>
                <a:gd name="T92" fmla="*/ 49 w 101"/>
                <a:gd name="T93" fmla="*/ 43 h 91"/>
                <a:gd name="T94" fmla="*/ 51 w 101"/>
                <a:gd name="T95" fmla="*/ 46 h 91"/>
                <a:gd name="T96" fmla="*/ 49 w 101"/>
                <a:gd name="T97" fmla="*/ 48 h 91"/>
                <a:gd name="T98" fmla="*/ 49 w 101"/>
                <a:gd name="T99" fmla="*/ 46 h 91"/>
                <a:gd name="T100" fmla="*/ 48 w 101"/>
                <a:gd name="T101" fmla="*/ 44 h 91"/>
                <a:gd name="T102" fmla="*/ 46 w 101"/>
                <a:gd name="T103" fmla="*/ 41 h 91"/>
                <a:gd name="T104" fmla="*/ 44 w 101"/>
                <a:gd name="T105" fmla="*/ 39 h 91"/>
                <a:gd name="T106" fmla="*/ 44 w 101"/>
                <a:gd name="T107" fmla="*/ 38 h 91"/>
                <a:gd name="T108" fmla="*/ 41 w 101"/>
                <a:gd name="T109" fmla="*/ 34 h 91"/>
                <a:gd name="T110" fmla="*/ 30 w 101"/>
                <a:gd name="T111"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1" h="91">
                  <a:moveTo>
                    <a:pt x="30" y="0"/>
                  </a:moveTo>
                  <a:lnTo>
                    <a:pt x="27" y="7"/>
                  </a:lnTo>
                  <a:lnTo>
                    <a:pt x="15" y="12"/>
                  </a:lnTo>
                  <a:lnTo>
                    <a:pt x="13" y="13"/>
                  </a:lnTo>
                  <a:lnTo>
                    <a:pt x="12" y="15"/>
                  </a:lnTo>
                  <a:lnTo>
                    <a:pt x="8" y="15"/>
                  </a:lnTo>
                  <a:lnTo>
                    <a:pt x="0" y="56"/>
                  </a:lnTo>
                  <a:lnTo>
                    <a:pt x="0" y="62"/>
                  </a:lnTo>
                  <a:lnTo>
                    <a:pt x="1" y="62"/>
                  </a:lnTo>
                  <a:lnTo>
                    <a:pt x="5" y="62"/>
                  </a:lnTo>
                  <a:lnTo>
                    <a:pt x="6" y="62"/>
                  </a:lnTo>
                  <a:lnTo>
                    <a:pt x="6" y="62"/>
                  </a:lnTo>
                  <a:lnTo>
                    <a:pt x="8" y="62"/>
                  </a:lnTo>
                  <a:lnTo>
                    <a:pt x="8" y="60"/>
                  </a:lnTo>
                  <a:lnTo>
                    <a:pt x="8" y="58"/>
                  </a:lnTo>
                  <a:lnTo>
                    <a:pt x="12" y="58"/>
                  </a:lnTo>
                  <a:lnTo>
                    <a:pt x="12" y="60"/>
                  </a:lnTo>
                  <a:lnTo>
                    <a:pt x="12" y="62"/>
                  </a:lnTo>
                  <a:lnTo>
                    <a:pt x="15" y="65"/>
                  </a:lnTo>
                  <a:lnTo>
                    <a:pt x="20" y="51"/>
                  </a:lnTo>
                  <a:lnTo>
                    <a:pt x="24" y="55"/>
                  </a:lnTo>
                  <a:lnTo>
                    <a:pt x="25" y="55"/>
                  </a:lnTo>
                  <a:lnTo>
                    <a:pt x="25" y="55"/>
                  </a:lnTo>
                  <a:lnTo>
                    <a:pt x="25" y="56"/>
                  </a:lnTo>
                  <a:lnTo>
                    <a:pt x="29" y="60"/>
                  </a:lnTo>
                  <a:lnTo>
                    <a:pt x="30" y="60"/>
                  </a:lnTo>
                  <a:lnTo>
                    <a:pt x="32" y="58"/>
                  </a:lnTo>
                  <a:lnTo>
                    <a:pt x="36" y="58"/>
                  </a:lnTo>
                  <a:lnTo>
                    <a:pt x="37" y="56"/>
                  </a:lnTo>
                  <a:lnTo>
                    <a:pt x="37" y="56"/>
                  </a:lnTo>
                  <a:lnTo>
                    <a:pt x="39" y="56"/>
                  </a:lnTo>
                  <a:lnTo>
                    <a:pt x="41" y="56"/>
                  </a:lnTo>
                  <a:lnTo>
                    <a:pt x="41" y="58"/>
                  </a:lnTo>
                  <a:lnTo>
                    <a:pt x="41" y="58"/>
                  </a:lnTo>
                  <a:lnTo>
                    <a:pt x="42" y="58"/>
                  </a:lnTo>
                  <a:lnTo>
                    <a:pt x="44" y="58"/>
                  </a:lnTo>
                  <a:lnTo>
                    <a:pt x="46" y="56"/>
                  </a:lnTo>
                  <a:lnTo>
                    <a:pt x="46" y="56"/>
                  </a:lnTo>
                  <a:lnTo>
                    <a:pt x="48" y="58"/>
                  </a:lnTo>
                  <a:lnTo>
                    <a:pt x="49" y="58"/>
                  </a:lnTo>
                  <a:lnTo>
                    <a:pt x="51" y="60"/>
                  </a:lnTo>
                  <a:lnTo>
                    <a:pt x="51" y="60"/>
                  </a:lnTo>
                  <a:lnTo>
                    <a:pt x="53" y="58"/>
                  </a:lnTo>
                  <a:lnTo>
                    <a:pt x="56" y="58"/>
                  </a:lnTo>
                  <a:lnTo>
                    <a:pt x="61" y="63"/>
                  </a:lnTo>
                  <a:lnTo>
                    <a:pt x="65" y="63"/>
                  </a:lnTo>
                  <a:lnTo>
                    <a:pt x="72" y="72"/>
                  </a:lnTo>
                  <a:lnTo>
                    <a:pt x="78" y="79"/>
                  </a:lnTo>
                  <a:lnTo>
                    <a:pt x="82" y="84"/>
                  </a:lnTo>
                  <a:lnTo>
                    <a:pt x="87" y="87"/>
                  </a:lnTo>
                  <a:lnTo>
                    <a:pt x="90" y="91"/>
                  </a:lnTo>
                  <a:lnTo>
                    <a:pt x="90" y="89"/>
                  </a:lnTo>
                  <a:lnTo>
                    <a:pt x="101" y="84"/>
                  </a:lnTo>
                  <a:lnTo>
                    <a:pt x="99" y="82"/>
                  </a:lnTo>
                  <a:lnTo>
                    <a:pt x="97" y="84"/>
                  </a:lnTo>
                  <a:lnTo>
                    <a:pt x="96" y="82"/>
                  </a:lnTo>
                  <a:lnTo>
                    <a:pt x="96" y="82"/>
                  </a:lnTo>
                  <a:lnTo>
                    <a:pt x="94" y="79"/>
                  </a:lnTo>
                  <a:lnTo>
                    <a:pt x="94" y="79"/>
                  </a:lnTo>
                  <a:lnTo>
                    <a:pt x="92" y="79"/>
                  </a:lnTo>
                  <a:lnTo>
                    <a:pt x="90" y="79"/>
                  </a:lnTo>
                  <a:lnTo>
                    <a:pt x="89" y="74"/>
                  </a:lnTo>
                  <a:lnTo>
                    <a:pt x="89" y="74"/>
                  </a:lnTo>
                  <a:lnTo>
                    <a:pt x="89" y="72"/>
                  </a:lnTo>
                  <a:lnTo>
                    <a:pt x="87" y="72"/>
                  </a:lnTo>
                  <a:lnTo>
                    <a:pt x="85" y="72"/>
                  </a:lnTo>
                  <a:lnTo>
                    <a:pt x="84" y="68"/>
                  </a:lnTo>
                  <a:lnTo>
                    <a:pt x="84" y="68"/>
                  </a:lnTo>
                  <a:lnTo>
                    <a:pt x="82" y="68"/>
                  </a:lnTo>
                  <a:lnTo>
                    <a:pt x="80" y="67"/>
                  </a:lnTo>
                  <a:lnTo>
                    <a:pt x="80" y="67"/>
                  </a:lnTo>
                  <a:lnTo>
                    <a:pt x="80" y="67"/>
                  </a:lnTo>
                  <a:lnTo>
                    <a:pt x="80" y="65"/>
                  </a:lnTo>
                  <a:lnTo>
                    <a:pt x="73" y="56"/>
                  </a:lnTo>
                  <a:lnTo>
                    <a:pt x="72" y="55"/>
                  </a:lnTo>
                  <a:lnTo>
                    <a:pt x="68" y="55"/>
                  </a:lnTo>
                  <a:lnTo>
                    <a:pt x="66" y="55"/>
                  </a:lnTo>
                  <a:lnTo>
                    <a:pt x="65" y="55"/>
                  </a:lnTo>
                  <a:lnTo>
                    <a:pt x="65" y="53"/>
                  </a:lnTo>
                  <a:lnTo>
                    <a:pt x="63" y="51"/>
                  </a:lnTo>
                  <a:lnTo>
                    <a:pt x="61" y="50"/>
                  </a:lnTo>
                  <a:lnTo>
                    <a:pt x="60" y="50"/>
                  </a:lnTo>
                  <a:lnTo>
                    <a:pt x="58" y="51"/>
                  </a:lnTo>
                  <a:lnTo>
                    <a:pt x="58" y="51"/>
                  </a:lnTo>
                  <a:lnTo>
                    <a:pt x="56" y="51"/>
                  </a:lnTo>
                  <a:lnTo>
                    <a:pt x="54" y="48"/>
                  </a:lnTo>
                  <a:lnTo>
                    <a:pt x="54" y="46"/>
                  </a:lnTo>
                  <a:lnTo>
                    <a:pt x="54" y="46"/>
                  </a:lnTo>
                  <a:lnTo>
                    <a:pt x="54" y="44"/>
                  </a:lnTo>
                  <a:lnTo>
                    <a:pt x="54" y="43"/>
                  </a:lnTo>
                  <a:lnTo>
                    <a:pt x="53" y="43"/>
                  </a:lnTo>
                  <a:lnTo>
                    <a:pt x="53" y="43"/>
                  </a:lnTo>
                  <a:lnTo>
                    <a:pt x="51" y="43"/>
                  </a:lnTo>
                  <a:lnTo>
                    <a:pt x="49" y="43"/>
                  </a:lnTo>
                  <a:lnTo>
                    <a:pt x="51" y="44"/>
                  </a:lnTo>
                  <a:lnTo>
                    <a:pt x="51" y="46"/>
                  </a:lnTo>
                  <a:lnTo>
                    <a:pt x="51" y="48"/>
                  </a:lnTo>
                  <a:lnTo>
                    <a:pt x="49" y="48"/>
                  </a:lnTo>
                  <a:lnTo>
                    <a:pt x="49" y="46"/>
                  </a:lnTo>
                  <a:lnTo>
                    <a:pt x="49" y="46"/>
                  </a:lnTo>
                  <a:lnTo>
                    <a:pt x="49" y="44"/>
                  </a:lnTo>
                  <a:lnTo>
                    <a:pt x="48" y="44"/>
                  </a:lnTo>
                  <a:lnTo>
                    <a:pt x="48" y="41"/>
                  </a:lnTo>
                  <a:lnTo>
                    <a:pt x="46" y="41"/>
                  </a:lnTo>
                  <a:lnTo>
                    <a:pt x="46" y="41"/>
                  </a:lnTo>
                  <a:lnTo>
                    <a:pt x="44" y="39"/>
                  </a:lnTo>
                  <a:lnTo>
                    <a:pt x="44" y="39"/>
                  </a:lnTo>
                  <a:lnTo>
                    <a:pt x="44" y="38"/>
                  </a:lnTo>
                  <a:lnTo>
                    <a:pt x="44" y="36"/>
                  </a:lnTo>
                  <a:lnTo>
                    <a:pt x="41" y="34"/>
                  </a:lnTo>
                  <a:lnTo>
                    <a:pt x="36" y="8"/>
                  </a:lnTo>
                  <a:lnTo>
                    <a:pt x="30" y="0"/>
                  </a:lnTo>
                  <a:lnTo>
                    <a:pt x="3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1" name="Freeform 52"/>
            <p:cNvSpPr>
              <a:spLocks/>
            </p:cNvSpPr>
            <p:nvPr/>
          </p:nvSpPr>
          <p:spPr bwMode="auto">
            <a:xfrm>
              <a:off x="987" y="3095"/>
              <a:ext cx="27" cy="33"/>
            </a:xfrm>
            <a:custGeom>
              <a:avLst/>
              <a:gdLst>
                <a:gd name="T0" fmla="*/ 24 w 27"/>
                <a:gd name="T1" fmla="*/ 2 h 33"/>
                <a:gd name="T2" fmla="*/ 24 w 27"/>
                <a:gd name="T3" fmla="*/ 2 h 33"/>
                <a:gd name="T4" fmla="*/ 22 w 27"/>
                <a:gd name="T5" fmla="*/ 0 h 33"/>
                <a:gd name="T6" fmla="*/ 22 w 27"/>
                <a:gd name="T7" fmla="*/ 0 h 33"/>
                <a:gd name="T8" fmla="*/ 20 w 27"/>
                <a:gd name="T9" fmla="*/ 0 h 33"/>
                <a:gd name="T10" fmla="*/ 17 w 27"/>
                <a:gd name="T11" fmla="*/ 2 h 33"/>
                <a:gd name="T12" fmla="*/ 13 w 27"/>
                <a:gd name="T13" fmla="*/ 2 h 33"/>
                <a:gd name="T14" fmla="*/ 13 w 27"/>
                <a:gd name="T15" fmla="*/ 2 h 33"/>
                <a:gd name="T16" fmla="*/ 13 w 27"/>
                <a:gd name="T17" fmla="*/ 4 h 33"/>
                <a:gd name="T18" fmla="*/ 13 w 27"/>
                <a:gd name="T19" fmla="*/ 5 h 33"/>
                <a:gd name="T20" fmla="*/ 12 w 27"/>
                <a:gd name="T21" fmla="*/ 7 h 33"/>
                <a:gd name="T22" fmla="*/ 10 w 27"/>
                <a:gd name="T23" fmla="*/ 7 h 33"/>
                <a:gd name="T24" fmla="*/ 8 w 27"/>
                <a:gd name="T25" fmla="*/ 7 h 33"/>
                <a:gd name="T26" fmla="*/ 6 w 27"/>
                <a:gd name="T27" fmla="*/ 7 h 33"/>
                <a:gd name="T28" fmla="*/ 6 w 27"/>
                <a:gd name="T29" fmla="*/ 7 h 33"/>
                <a:gd name="T30" fmla="*/ 5 w 27"/>
                <a:gd name="T31" fmla="*/ 4 h 33"/>
                <a:gd name="T32" fmla="*/ 3 w 27"/>
                <a:gd name="T33" fmla="*/ 4 h 33"/>
                <a:gd name="T34" fmla="*/ 1 w 27"/>
                <a:gd name="T35" fmla="*/ 4 h 33"/>
                <a:gd name="T36" fmla="*/ 1 w 27"/>
                <a:gd name="T37" fmla="*/ 4 h 33"/>
                <a:gd name="T38" fmla="*/ 1 w 27"/>
                <a:gd name="T39" fmla="*/ 7 h 33"/>
                <a:gd name="T40" fmla="*/ 0 w 27"/>
                <a:gd name="T41" fmla="*/ 7 h 33"/>
                <a:gd name="T42" fmla="*/ 3 w 27"/>
                <a:gd name="T43" fmla="*/ 10 h 33"/>
                <a:gd name="T44" fmla="*/ 3 w 27"/>
                <a:gd name="T45" fmla="*/ 17 h 33"/>
                <a:gd name="T46" fmla="*/ 5 w 27"/>
                <a:gd name="T47" fmla="*/ 17 h 33"/>
                <a:gd name="T48" fmla="*/ 5 w 27"/>
                <a:gd name="T49" fmla="*/ 29 h 33"/>
                <a:gd name="T50" fmla="*/ 8 w 27"/>
                <a:gd name="T51" fmla="*/ 33 h 33"/>
                <a:gd name="T52" fmla="*/ 10 w 27"/>
                <a:gd name="T53" fmla="*/ 33 h 33"/>
                <a:gd name="T54" fmla="*/ 17 w 27"/>
                <a:gd name="T55" fmla="*/ 31 h 33"/>
                <a:gd name="T56" fmla="*/ 27 w 27"/>
                <a:gd name="T57" fmla="*/ 14 h 33"/>
                <a:gd name="T58" fmla="*/ 27 w 27"/>
                <a:gd name="T59" fmla="*/ 12 h 33"/>
                <a:gd name="T60" fmla="*/ 25 w 27"/>
                <a:gd name="T61" fmla="*/ 10 h 33"/>
                <a:gd name="T62" fmla="*/ 25 w 27"/>
                <a:gd name="T63" fmla="*/ 9 h 33"/>
                <a:gd name="T64" fmla="*/ 24 w 27"/>
                <a:gd name="T65" fmla="*/ 9 h 33"/>
                <a:gd name="T66" fmla="*/ 22 w 27"/>
                <a:gd name="T67" fmla="*/ 7 h 33"/>
                <a:gd name="T68" fmla="*/ 22 w 27"/>
                <a:gd name="T69" fmla="*/ 5 h 33"/>
                <a:gd name="T70" fmla="*/ 22 w 27"/>
                <a:gd name="T71" fmla="*/ 4 h 33"/>
                <a:gd name="T72" fmla="*/ 24 w 27"/>
                <a:gd name="T73" fmla="*/ 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33">
                  <a:moveTo>
                    <a:pt x="24" y="2"/>
                  </a:moveTo>
                  <a:lnTo>
                    <a:pt x="24" y="2"/>
                  </a:lnTo>
                  <a:lnTo>
                    <a:pt x="22" y="0"/>
                  </a:lnTo>
                  <a:lnTo>
                    <a:pt x="22" y="0"/>
                  </a:lnTo>
                  <a:lnTo>
                    <a:pt x="20" y="0"/>
                  </a:lnTo>
                  <a:lnTo>
                    <a:pt x="17" y="2"/>
                  </a:lnTo>
                  <a:lnTo>
                    <a:pt x="13" y="2"/>
                  </a:lnTo>
                  <a:lnTo>
                    <a:pt x="13" y="2"/>
                  </a:lnTo>
                  <a:lnTo>
                    <a:pt x="13" y="4"/>
                  </a:lnTo>
                  <a:lnTo>
                    <a:pt x="13" y="5"/>
                  </a:lnTo>
                  <a:lnTo>
                    <a:pt x="12" y="7"/>
                  </a:lnTo>
                  <a:lnTo>
                    <a:pt x="10" y="7"/>
                  </a:lnTo>
                  <a:lnTo>
                    <a:pt x="8" y="7"/>
                  </a:lnTo>
                  <a:lnTo>
                    <a:pt x="6" y="7"/>
                  </a:lnTo>
                  <a:lnTo>
                    <a:pt x="6" y="7"/>
                  </a:lnTo>
                  <a:lnTo>
                    <a:pt x="5" y="4"/>
                  </a:lnTo>
                  <a:lnTo>
                    <a:pt x="3" y="4"/>
                  </a:lnTo>
                  <a:lnTo>
                    <a:pt x="1" y="4"/>
                  </a:lnTo>
                  <a:lnTo>
                    <a:pt x="1" y="4"/>
                  </a:lnTo>
                  <a:lnTo>
                    <a:pt x="1" y="7"/>
                  </a:lnTo>
                  <a:lnTo>
                    <a:pt x="0" y="7"/>
                  </a:lnTo>
                  <a:lnTo>
                    <a:pt x="3" y="10"/>
                  </a:lnTo>
                  <a:lnTo>
                    <a:pt x="3" y="17"/>
                  </a:lnTo>
                  <a:lnTo>
                    <a:pt x="5" y="17"/>
                  </a:lnTo>
                  <a:lnTo>
                    <a:pt x="5" y="29"/>
                  </a:lnTo>
                  <a:lnTo>
                    <a:pt x="8" y="33"/>
                  </a:lnTo>
                  <a:lnTo>
                    <a:pt x="10" y="33"/>
                  </a:lnTo>
                  <a:lnTo>
                    <a:pt x="17" y="31"/>
                  </a:lnTo>
                  <a:lnTo>
                    <a:pt x="27" y="14"/>
                  </a:lnTo>
                  <a:lnTo>
                    <a:pt x="27" y="12"/>
                  </a:lnTo>
                  <a:lnTo>
                    <a:pt x="25" y="10"/>
                  </a:lnTo>
                  <a:lnTo>
                    <a:pt x="25" y="9"/>
                  </a:lnTo>
                  <a:lnTo>
                    <a:pt x="24" y="9"/>
                  </a:lnTo>
                  <a:lnTo>
                    <a:pt x="22" y="7"/>
                  </a:lnTo>
                  <a:lnTo>
                    <a:pt x="22" y="5"/>
                  </a:lnTo>
                  <a:lnTo>
                    <a:pt x="22" y="4"/>
                  </a:lnTo>
                  <a:lnTo>
                    <a:pt x="24"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2" name="Freeform 53"/>
            <p:cNvSpPr>
              <a:spLocks/>
            </p:cNvSpPr>
            <p:nvPr/>
          </p:nvSpPr>
          <p:spPr bwMode="auto">
            <a:xfrm>
              <a:off x="987" y="3095"/>
              <a:ext cx="27" cy="33"/>
            </a:xfrm>
            <a:custGeom>
              <a:avLst/>
              <a:gdLst>
                <a:gd name="T0" fmla="*/ 24 w 27"/>
                <a:gd name="T1" fmla="*/ 2 h 33"/>
                <a:gd name="T2" fmla="*/ 24 w 27"/>
                <a:gd name="T3" fmla="*/ 2 h 33"/>
                <a:gd name="T4" fmla="*/ 22 w 27"/>
                <a:gd name="T5" fmla="*/ 0 h 33"/>
                <a:gd name="T6" fmla="*/ 22 w 27"/>
                <a:gd name="T7" fmla="*/ 0 h 33"/>
                <a:gd name="T8" fmla="*/ 20 w 27"/>
                <a:gd name="T9" fmla="*/ 0 h 33"/>
                <a:gd name="T10" fmla="*/ 17 w 27"/>
                <a:gd name="T11" fmla="*/ 2 h 33"/>
                <a:gd name="T12" fmla="*/ 13 w 27"/>
                <a:gd name="T13" fmla="*/ 2 h 33"/>
                <a:gd name="T14" fmla="*/ 13 w 27"/>
                <a:gd name="T15" fmla="*/ 2 h 33"/>
                <a:gd name="T16" fmla="*/ 13 w 27"/>
                <a:gd name="T17" fmla="*/ 4 h 33"/>
                <a:gd name="T18" fmla="*/ 13 w 27"/>
                <a:gd name="T19" fmla="*/ 5 h 33"/>
                <a:gd name="T20" fmla="*/ 12 w 27"/>
                <a:gd name="T21" fmla="*/ 7 h 33"/>
                <a:gd name="T22" fmla="*/ 10 w 27"/>
                <a:gd name="T23" fmla="*/ 7 h 33"/>
                <a:gd name="T24" fmla="*/ 8 w 27"/>
                <a:gd name="T25" fmla="*/ 7 h 33"/>
                <a:gd name="T26" fmla="*/ 6 w 27"/>
                <a:gd name="T27" fmla="*/ 7 h 33"/>
                <a:gd name="T28" fmla="*/ 6 w 27"/>
                <a:gd name="T29" fmla="*/ 7 h 33"/>
                <a:gd name="T30" fmla="*/ 5 w 27"/>
                <a:gd name="T31" fmla="*/ 4 h 33"/>
                <a:gd name="T32" fmla="*/ 3 w 27"/>
                <a:gd name="T33" fmla="*/ 4 h 33"/>
                <a:gd name="T34" fmla="*/ 1 w 27"/>
                <a:gd name="T35" fmla="*/ 4 h 33"/>
                <a:gd name="T36" fmla="*/ 1 w 27"/>
                <a:gd name="T37" fmla="*/ 4 h 33"/>
                <a:gd name="T38" fmla="*/ 1 w 27"/>
                <a:gd name="T39" fmla="*/ 7 h 33"/>
                <a:gd name="T40" fmla="*/ 0 w 27"/>
                <a:gd name="T41" fmla="*/ 7 h 33"/>
                <a:gd name="T42" fmla="*/ 3 w 27"/>
                <a:gd name="T43" fmla="*/ 10 h 33"/>
                <a:gd name="T44" fmla="*/ 3 w 27"/>
                <a:gd name="T45" fmla="*/ 17 h 33"/>
                <a:gd name="T46" fmla="*/ 5 w 27"/>
                <a:gd name="T47" fmla="*/ 17 h 33"/>
                <a:gd name="T48" fmla="*/ 5 w 27"/>
                <a:gd name="T49" fmla="*/ 29 h 33"/>
                <a:gd name="T50" fmla="*/ 8 w 27"/>
                <a:gd name="T51" fmla="*/ 33 h 33"/>
                <a:gd name="T52" fmla="*/ 10 w 27"/>
                <a:gd name="T53" fmla="*/ 33 h 33"/>
                <a:gd name="T54" fmla="*/ 17 w 27"/>
                <a:gd name="T55" fmla="*/ 31 h 33"/>
                <a:gd name="T56" fmla="*/ 27 w 27"/>
                <a:gd name="T57" fmla="*/ 14 h 33"/>
                <a:gd name="T58" fmla="*/ 27 w 27"/>
                <a:gd name="T59" fmla="*/ 12 h 33"/>
                <a:gd name="T60" fmla="*/ 25 w 27"/>
                <a:gd name="T61" fmla="*/ 10 h 33"/>
                <a:gd name="T62" fmla="*/ 25 w 27"/>
                <a:gd name="T63" fmla="*/ 9 h 33"/>
                <a:gd name="T64" fmla="*/ 24 w 27"/>
                <a:gd name="T65" fmla="*/ 9 h 33"/>
                <a:gd name="T66" fmla="*/ 22 w 27"/>
                <a:gd name="T67" fmla="*/ 7 h 33"/>
                <a:gd name="T68" fmla="*/ 22 w 27"/>
                <a:gd name="T69" fmla="*/ 5 h 33"/>
                <a:gd name="T70" fmla="*/ 22 w 27"/>
                <a:gd name="T71" fmla="*/ 4 h 33"/>
                <a:gd name="T72" fmla="*/ 24 w 27"/>
                <a:gd name="T73" fmla="*/ 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33">
                  <a:moveTo>
                    <a:pt x="24" y="2"/>
                  </a:moveTo>
                  <a:lnTo>
                    <a:pt x="24" y="2"/>
                  </a:lnTo>
                  <a:lnTo>
                    <a:pt x="22" y="0"/>
                  </a:lnTo>
                  <a:lnTo>
                    <a:pt x="22" y="0"/>
                  </a:lnTo>
                  <a:lnTo>
                    <a:pt x="20" y="0"/>
                  </a:lnTo>
                  <a:lnTo>
                    <a:pt x="17" y="2"/>
                  </a:lnTo>
                  <a:lnTo>
                    <a:pt x="13" y="2"/>
                  </a:lnTo>
                  <a:lnTo>
                    <a:pt x="13" y="2"/>
                  </a:lnTo>
                  <a:lnTo>
                    <a:pt x="13" y="4"/>
                  </a:lnTo>
                  <a:lnTo>
                    <a:pt x="13" y="5"/>
                  </a:lnTo>
                  <a:lnTo>
                    <a:pt x="12" y="7"/>
                  </a:lnTo>
                  <a:lnTo>
                    <a:pt x="10" y="7"/>
                  </a:lnTo>
                  <a:lnTo>
                    <a:pt x="8" y="7"/>
                  </a:lnTo>
                  <a:lnTo>
                    <a:pt x="6" y="7"/>
                  </a:lnTo>
                  <a:lnTo>
                    <a:pt x="6" y="7"/>
                  </a:lnTo>
                  <a:lnTo>
                    <a:pt x="5" y="4"/>
                  </a:lnTo>
                  <a:lnTo>
                    <a:pt x="3" y="4"/>
                  </a:lnTo>
                  <a:lnTo>
                    <a:pt x="1" y="4"/>
                  </a:lnTo>
                  <a:lnTo>
                    <a:pt x="1" y="4"/>
                  </a:lnTo>
                  <a:lnTo>
                    <a:pt x="1" y="7"/>
                  </a:lnTo>
                  <a:lnTo>
                    <a:pt x="0" y="7"/>
                  </a:lnTo>
                  <a:lnTo>
                    <a:pt x="3" y="10"/>
                  </a:lnTo>
                  <a:lnTo>
                    <a:pt x="3" y="17"/>
                  </a:lnTo>
                  <a:lnTo>
                    <a:pt x="5" y="17"/>
                  </a:lnTo>
                  <a:lnTo>
                    <a:pt x="5" y="29"/>
                  </a:lnTo>
                  <a:lnTo>
                    <a:pt x="8" y="33"/>
                  </a:lnTo>
                  <a:lnTo>
                    <a:pt x="10" y="33"/>
                  </a:lnTo>
                  <a:lnTo>
                    <a:pt x="17" y="31"/>
                  </a:lnTo>
                  <a:lnTo>
                    <a:pt x="27" y="14"/>
                  </a:lnTo>
                  <a:lnTo>
                    <a:pt x="27" y="12"/>
                  </a:lnTo>
                  <a:lnTo>
                    <a:pt x="25" y="10"/>
                  </a:lnTo>
                  <a:lnTo>
                    <a:pt x="25" y="9"/>
                  </a:lnTo>
                  <a:lnTo>
                    <a:pt x="24" y="9"/>
                  </a:lnTo>
                  <a:lnTo>
                    <a:pt x="22" y="7"/>
                  </a:lnTo>
                  <a:lnTo>
                    <a:pt x="22" y="5"/>
                  </a:lnTo>
                  <a:lnTo>
                    <a:pt x="22" y="4"/>
                  </a:lnTo>
                  <a:lnTo>
                    <a:pt x="24"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3" name="Freeform 54"/>
            <p:cNvSpPr>
              <a:spLocks/>
            </p:cNvSpPr>
            <p:nvPr/>
          </p:nvSpPr>
          <p:spPr bwMode="auto">
            <a:xfrm>
              <a:off x="1043" y="3205"/>
              <a:ext cx="48" cy="120"/>
            </a:xfrm>
            <a:custGeom>
              <a:avLst/>
              <a:gdLst>
                <a:gd name="T0" fmla="*/ 15 w 48"/>
                <a:gd name="T1" fmla="*/ 4 h 120"/>
                <a:gd name="T2" fmla="*/ 14 w 48"/>
                <a:gd name="T3" fmla="*/ 2 h 120"/>
                <a:gd name="T4" fmla="*/ 10 w 48"/>
                <a:gd name="T5" fmla="*/ 4 h 120"/>
                <a:gd name="T6" fmla="*/ 7 w 48"/>
                <a:gd name="T7" fmla="*/ 2 h 120"/>
                <a:gd name="T8" fmla="*/ 3 w 48"/>
                <a:gd name="T9" fmla="*/ 0 h 120"/>
                <a:gd name="T10" fmla="*/ 3 w 48"/>
                <a:gd name="T11" fmla="*/ 2 h 120"/>
                <a:gd name="T12" fmla="*/ 7 w 48"/>
                <a:gd name="T13" fmla="*/ 4 h 120"/>
                <a:gd name="T14" fmla="*/ 10 w 48"/>
                <a:gd name="T15" fmla="*/ 10 h 120"/>
                <a:gd name="T16" fmla="*/ 12 w 48"/>
                <a:gd name="T17" fmla="*/ 17 h 120"/>
                <a:gd name="T18" fmla="*/ 14 w 48"/>
                <a:gd name="T19" fmla="*/ 21 h 120"/>
                <a:gd name="T20" fmla="*/ 12 w 48"/>
                <a:gd name="T21" fmla="*/ 22 h 120"/>
                <a:gd name="T22" fmla="*/ 10 w 48"/>
                <a:gd name="T23" fmla="*/ 24 h 120"/>
                <a:gd name="T24" fmla="*/ 7 w 48"/>
                <a:gd name="T25" fmla="*/ 33 h 120"/>
                <a:gd name="T26" fmla="*/ 9 w 48"/>
                <a:gd name="T27" fmla="*/ 47 h 120"/>
                <a:gd name="T28" fmla="*/ 10 w 48"/>
                <a:gd name="T29" fmla="*/ 48 h 120"/>
                <a:gd name="T30" fmla="*/ 7 w 48"/>
                <a:gd name="T31" fmla="*/ 50 h 120"/>
                <a:gd name="T32" fmla="*/ 5 w 48"/>
                <a:gd name="T33" fmla="*/ 52 h 120"/>
                <a:gd name="T34" fmla="*/ 2 w 48"/>
                <a:gd name="T35" fmla="*/ 64 h 120"/>
                <a:gd name="T36" fmla="*/ 0 w 48"/>
                <a:gd name="T37" fmla="*/ 67 h 120"/>
                <a:gd name="T38" fmla="*/ 2 w 48"/>
                <a:gd name="T39" fmla="*/ 71 h 120"/>
                <a:gd name="T40" fmla="*/ 5 w 48"/>
                <a:gd name="T41" fmla="*/ 72 h 120"/>
                <a:gd name="T42" fmla="*/ 7 w 48"/>
                <a:gd name="T43" fmla="*/ 72 h 120"/>
                <a:gd name="T44" fmla="*/ 10 w 48"/>
                <a:gd name="T45" fmla="*/ 77 h 120"/>
                <a:gd name="T46" fmla="*/ 14 w 48"/>
                <a:gd name="T47" fmla="*/ 81 h 120"/>
                <a:gd name="T48" fmla="*/ 26 w 48"/>
                <a:gd name="T49" fmla="*/ 79 h 120"/>
                <a:gd name="T50" fmla="*/ 27 w 48"/>
                <a:gd name="T51" fmla="*/ 93 h 120"/>
                <a:gd name="T52" fmla="*/ 26 w 48"/>
                <a:gd name="T53" fmla="*/ 96 h 120"/>
                <a:gd name="T54" fmla="*/ 24 w 48"/>
                <a:gd name="T55" fmla="*/ 100 h 120"/>
                <a:gd name="T56" fmla="*/ 24 w 48"/>
                <a:gd name="T57" fmla="*/ 103 h 120"/>
                <a:gd name="T58" fmla="*/ 27 w 48"/>
                <a:gd name="T59" fmla="*/ 108 h 120"/>
                <a:gd name="T60" fmla="*/ 33 w 48"/>
                <a:gd name="T61" fmla="*/ 115 h 120"/>
                <a:gd name="T62" fmla="*/ 36 w 48"/>
                <a:gd name="T63" fmla="*/ 117 h 120"/>
                <a:gd name="T64" fmla="*/ 34 w 48"/>
                <a:gd name="T65" fmla="*/ 120 h 120"/>
                <a:gd name="T66" fmla="*/ 39 w 48"/>
                <a:gd name="T67" fmla="*/ 120 h 120"/>
                <a:gd name="T68" fmla="*/ 39 w 48"/>
                <a:gd name="T69" fmla="*/ 117 h 120"/>
                <a:gd name="T70" fmla="*/ 38 w 48"/>
                <a:gd name="T71" fmla="*/ 114 h 120"/>
                <a:gd name="T72" fmla="*/ 38 w 48"/>
                <a:gd name="T73" fmla="*/ 110 h 120"/>
                <a:gd name="T74" fmla="*/ 39 w 48"/>
                <a:gd name="T75" fmla="*/ 108 h 120"/>
                <a:gd name="T76" fmla="*/ 46 w 48"/>
                <a:gd name="T77" fmla="*/ 103 h 120"/>
                <a:gd name="T78" fmla="*/ 48 w 48"/>
                <a:gd name="T79" fmla="*/ 95 h 120"/>
                <a:gd name="T80" fmla="*/ 48 w 48"/>
                <a:gd name="T81" fmla="*/ 86 h 120"/>
                <a:gd name="T82" fmla="*/ 33 w 48"/>
                <a:gd name="T83" fmla="*/ 64 h 120"/>
                <a:gd name="T84" fmla="*/ 31 w 48"/>
                <a:gd name="T85" fmla="*/ 67 h 120"/>
                <a:gd name="T86" fmla="*/ 34 w 48"/>
                <a:gd name="T87" fmla="*/ 69 h 120"/>
                <a:gd name="T88" fmla="*/ 38 w 48"/>
                <a:gd name="T89" fmla="*/ 77 h 120"/>
                <a:gd name="T90" fmla="*/ 36 w 48"/>
                <a:gd name="T91" fmla="*/ 79 h 120"/>
                <a:gd name="T92" fmla="*/ 34 w 48"/>
                <a:gd name="T93" fmla="*/ 76 h 120"/>
                <a:gd name="T94" fmla="*/ 33 w 48"/>
                <a:gd name="T95" fmla="*/ 74 h 120"/>
                <a:gd name="T96" fmla="*/ 31 w 48"/>
                <a:gd name="T97" fmla="*/ 74 h 120"/>
                <a:gd name="T98" fmla="*/ 29 w 48"/>
                <a:gd name="T99" fmla="*/ 76 h 120"/>
                <a:gd name="T100" fmla="*/ 27 w 48"/>
                <a:gd name="T101" fmla="*/ 76 h 120"/>
                <a:gd name="T102" fmla="*/ 27 w 48"/>
                <a:gd name="T103" fmla="*/ 72 h 120"/>
                <a:gd name="T104" fmla="*/ 27 w 48"/>
                <a:gd name="T105" fmla="*/ 69 h 120"/>
                <a:gd name="T106" fmla="*/ 24 w 48"/>
                <a:gd name="T107" fmla="*/ 62 h 120"/>
                <a:gd name="T108" fmla="*/ 24 w 48"/>
                <a:gd name="T109" fmla="*/ 59 h 120"/>
                <a:gd name="T110" fmla="*/ 19 w 48"/>
                <a:gd name="T111" fmla="*/ 45 h 120"/>
                <a:gd name="T112" fmla="*/ 22 w 48"/>
                <a:gd name="T113" fmla="*/ 36 h 120"/>
                <a:gd name="T114" fmla="*/ 22 w 48"/>
                <a:gd name="T115" fmla="*/ 17 h 120"/>
                <a:gd name="T116" fmla="*/ 21 w 48"/>
                <a:gd name="T117" fmla="*/ 14 h 120"/>
                <a:gd name="T118" fmla="*/ 17 w 48"/>
                <a:gd name="T119" fmla="*/ 9 h 120"/>
                <a:gd name="T120" fmla="*/ 19 w 48"/>
                <a:gd name="T121" fmla="*/ 4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8" h="120">
                  <a:moveTo>
                    <a:pt x="17" y="5"/>
                  </a:moveTo>
                  <a:lnTo>
                    <a:pt x="15" y="4"/>
                  </a:lnTo>
                  <a:lnTo>
                    <a:pt x="15" y="2"/>
                  </a:lnTo>
                  <a:lnTo>
                    <a:pt x="14" y="2"/>
                  </a:lnTo>
                  <a:lnTo>
                    <a:pt x="10" y="4"/>
                  </a:lnTo>
                  <a:lnTo>
                    <a:pt x="10" y="4"/>
                  </a:lnTo>
                  <a:lnTo>
                    <a:pt x="9" y="2"/>
                  </a:lnTo>
                  <a:lnTo>
                    <a:pt x="7" y="2"/>
                  </a:lnTo>
                  <a:lnTo>
                    <a:pt x="3" y="0"/>
                  </a:lnTo>
                  <a:lnTo>
                    <a:pt x="3" y="0"/>
                  </a:lnTo>
                  <a:lnTo>
                    <a:pt x="3" y="2"/>
                  </a:lnTo>
                  <a:lnTo>
                    <a:pt x="3" y="2"/>
                  </a:lnTo>
                  <a:lnTo>
                    <a:pt x="3" y="4"/>
                  </a:lnTo>
                  <a:lnTo>
                    <a:pt x="7" y="4"/>
                  </a:lnTo>
                  <a:lnTo>
                    <a:pt x="9" y="9"/>
                  </a:lnTo>
                  <a:lnTo>
                    <a:pt x="10" y="10"/>
                  </a:lnTo>
                  <a:lnTo>
                    <a:pt x="12" y="12"/>
                  </a:lnTo>
                  <a:lnTo>
                    <a:pt x="12" y="17"/>
                  </a:lnTo>
                  <a:lnTo>
                    <a:pt x="14" y="19"/>
                  </a:lnTo>
                  <a:lnTo>
                    <a:pt x="14" y="21"/>
                  </a:lnTo>
                  <a:lnTo>
                    <a:pt x="14" y="21"/>
                  </a:lnTo>
                  <a:lnTo>
                    <a:pt x="12" y="22"/>
                  </a:lnTo>
                  <a:lnTo>
                    <a:pt x="10" y="22"/>
                  </a:lnTo>
                  <a:lnTo>
                    <a:pt x="10" y="24"/>
                  </a:lnTo>
                  <a:lnTo>
                    <a:pt x="9" y="29"/>
                  </a:lnTo>
                  <a:lnTo>
                    <a:pt x="7" y="33"/>
                  </a:lnTo>
                  <a:lnTo>
                    <a:pt x="9" y="45"/>
                  </a:lnTo>
                  <a:lnTo>
                    <a:pt x="9" y="47"/>
                  </a:lnTo>
                  <a:lnTo>
                    <a:pt x="10" y="47"/>
                  </a:lnTo>
                  <a:lnTo>
                    <a:pt x="10" y="48"/>
                  </a:lnTo>
                  <a:lnTo>
                    <a:pt x="10" y="48"/>
                  </a:lnTo>
                  <a:lnTo>
                    <a:pt x="7" y="50"/>
                  </a:lnTo>
                  <a:lnTo>
                    <a:pt x="7" y="50"/>
                  </a:lnTo>
                  <a:lnTo>
                    <a:pt x="5" y="52"/>
                  </a:lnTo>
                  <a:lnTo>
                    <a:pt x="3" y="52"/>
                  </a:lnTo>
                  <a:lnTo>
                    <a:pt x="2" y="64"/>
                  </a:lnTo>
                  <a:lnTo>
                    <a:pt x="0" y="65"/>
                  </a:lnTo>
                  <a:lnTo>
                    <a:pt x="0" y="67"/>
                  </a:lnTo>
                  <a:lnTo>
                    <a:pt x="0" y="69"/>
                  </a:lnTo>
                  <a:lnTo>
                    <a:pt x="2" y="71"/>
                  </a:lnTo>
                  <a:lnTo>
                    <a:pt x="2" y="72"/>
                  </a:lnTo>
                  <a:lnTo>
                    <a:pt x="5" y="72"/>
                  </a:lnTo>
                  <a:lnTo>
                    <a:pt x="5" y="72"/>
                  </a:lnTo>
                  <a:lnTo>
                    <a:pt x="7" y="72"/>
                  </a:lnTo>
                  <a:lnTo>
                    <a:pt x="7" y="74"/>
                  </a:lnTo>
                  <a:lnTo>
                    <a:pt x="10" y="77"/>
                  </a:lnTo>
                  <a:lnTo>
                    <a:pt x="12" y="81"/>
                  </a:lnTo>
                  <a:lnTo>
                    <a:pt x="14" y="81"/>
                  </a:lnTo>
                  <a:lnTo>
                    <a:pt x="24" y="79"/>
                  </a:lnTo>
                  <a:lnTo>
                    <a:pt x="26" y="79"/>
                  </a:lnTo>
                  <a:lnTo>
                    <a:pt x="26" y="81"/>
                  </a:lnTo>
                  <a:lnTo>
                    <a:pt x="27" y="93"/>
                  </a:lnTo>
                  <a:lnTo>
                    <a:pt x="27" y="95"/>
                  </a:lnTo>
                  <a:lnTo>
                    <a:pt x="26" y="96"/>
                  </a:lnTo>
                  <a:lnTo>
                    <a:pt x="26" y="98"/>
                  </a:lnTo>
                  <a:lnTo>
                    <a:pt x="24" y="100"/>
                  </a:lnTo>
                  <a:lnTo>
                    <a:pt x="24" y="103"/>
                  </a:lnTo>
                  <a:lnTo>
                    <a:pt x="24" y="103"/>
                  </a:lnTo>
                  <a:lnTo>
                    <a:pt x="26" y="108"/>
                  </a:lnTo>
                  <a:lnTo>
                    <a:pt x="27" y="108"/>
                  </a:lnTo>
                  <a:lnTo>
                    <a:pt x="27" y="110"/>
                  </a:lnTo>
                  <a:lnTo>
                    <a:pt x="33" y="115"/>
                  </a:lnTo>
                  <a:lnTo>
                    <a:pt x="34" y="117"/>
                  </a:lnTo>
                  <a:lnTo>
                    <a:pt x="36" y="117"/>
                  </a:lnTo>
                  <a:lnTo>
                    <a:pt x="36" y="119"/>
                  </a:lnTo>
                  <a:lnTo>
                    <a:pt x="34" y="120"/>
                  </a:lnTo>
                  <a:lnTo>
                    <a:pt x="36" y="120"/>
                  </a:lnTo>
                  <a:lnTo>
                    <a:pt x="39" y="120"/>
                  </a:lnTo>
                  <a:lnTo>
                    <a:pt x="39" y="120"/>
                  </a:lnTo>
                  <a:lnTo>
                    <a:pt x="39" y="117"/>
                  </a:lnTo>
                  <a:lnTo>
                    <a:pt x="38" y="115"/>
                  </a:lnTo>
                  <a:lnTo>
                    <a:pt x="38" y="114"/>
                  </a:lnTo>
                  <a:lnTo>
                    <a:pt x="38" y="112"/>
                  </a:lnTo>
                  <a:lnTo>
                    <a:pt x="38" y="110"/>
                  </a:lnTo>
                  <a:lnTo>
                    <a:pt x="38" y="108"/>
                  </a:lnTo>
                  <a:lnTo>
                    <a:pt x="39" y="108"/>
                  </a:lnTo>
                  <a:lnTo>
                    <a:pt x="46" y="105"/>
                  </a:lnTo>
                  <a:lnTo>
                    <a:pt x="46" y="103"/>
                  </a:lnTo>
                  <a:lnTo>
                    <a:pt x="46" y="96"/>
                  </a:lnTo>
                  <a:lnTo>
                    <a:pt x="48" y="95"/>
                  </a:lnTo>
                  <a:lnTo>
                    <a:pt x="46" y="91"/>
                  </a:lnTo>
                  <a:lnTo>
                    <a:pt x="48" y="86"/>
                  </a:lnTo>
                  <a:lnTo>
                    <a:pt x="48" y="83"/>
                  </a:lnTo>
                  <a:lnTo>
                    <a:pt x="33" y="64"/>
                  </a:lnTo>
                  <a:lnTo>
                    <a:pt x="31" y="65"/>
                  </a:lnTo>
                  <a:lnTo>
                    <a:pt x="31" y="67"/>
                  </a:lnTo>
                  <a:lnTo>
                    <a:pt x="33" y="69"/>
                  </a:lnTo>
                  <a:lnTo>
                    <a:pt x="34" y="69"/>
                  </a:lnTo>
                  <a:lnTo>
                    <a:pt x="34" y="71"/>
                  </a:lnTo>
                  <a:lnTo>
                    <a:pt x="38" y="77"/>
                  </a:lnTo>
                  <a:lnTo>
                    <a:pt x="38" y="79"/>
                  </a:lnTo>
                  <a:lnTo>
                    <a:pt x="36" y="79"/>
                  </a:lnTo>
                  <a:lnTo>
                    <a:pt x="36" y="79"/>
                  </a:lnTo>
                  <a:lnTo>
                    <a:pt x="34" y="76"/>
                  </a:lnTo>
                  <a:lnTo>
                    <a:pt x="33" y="76"/>
                  </a:lnTo>
                  <a:lnTo>
                    <a:pt x="33" y="74"/>
                  </a:lnTo>
                  <a:lnTo>
                    <a:pt x="33" y="74"/>
                  </a:lnTo>
                  <a:lnTo>
                    <a:pt x="31" y="74"/>
                  </a:lnTo>
                  <a:lnTo>
                    <a:pt x="31" y="76"/>
                  </a:lnTo>
                  <a:lnTo>
                    <a:pt x="29" y="76"/>
                  </a:lnTo>
                  <a:lnTo>
                    <a:pt x="27" y="76"/>
                  </a:lnTo>
                  <a:lnTo>
                    <a:pt x="27" y="76"/>
                  </a:lnTo>
                  <a:lnTo>
                    <a:pt x="27" y="74"/>
                  </a:lnTo>
                  <a:lnTo>
                    <a:pt x="27" y="72"/>
                  </a:lnTo>
                  <a:lnTo>
                    <a:pt x="27" y="69"/>
                  </a:lnTo>
                  <a:lnTo>
                    <a:pt x="27" y="69"/>
                  </a:lnTo>
                  <a:lnTo>
                    <a:pt x="24" y="65"/>
                  </a:lnTo>
                  <a:lnTo>
                    <a:pt x="24" y="62"/>
                  </a:lnTo>
                  <a:lnTo>
                    <a:pt x="24" y="59"/>
                  </a:lnTo>
                  <a:lnTo>
                    <a:pt x="24" y="59"/>
                  </a:lnTo>
                  <a:lnTo>
                    <a:pt x="19" y="47"/>
                  </a:lnTo>
                  <a:lnTo>
                    <a:pt x="19" y="45"/>
                  </a:lnTo>
                  <a:lnTo>
                    <a:pt x="19" y="43"/>
                  </a:lnTo>
                  <a:lnTo>
                    <a:pt x="22" y="36"/>
                  </a:lnTo>
                  <a:lnTo>
                    <a:pt x="21" y="19"/>
                  </a:lnTo>
                  <a:lnTo>
                    <a:pt x="22" y="17"/>
                  </a:lnTo>
                  <a:lnTo>
                    <a:pt x="22" y="16"/>
                  </a:lnTo>
                  <a:lnTo>
                    <a:pt x="21" y="14"/>
                  </a:lnTo>
                  <a:lnTo>
                    <a:pt x="19" y="12"/>
                  </a:lnTo>
                  <a:lnTo>
                    <a:pt x="17" y="9"/>
                  </a:lnTo>
                  <a:lnTo>
                    <a:pt x="17" y="5"/>
                  </a:lnTo>
                  <a:lnTo>
                    <a:pt x="19" y="4"/>
                  </a:lnTo>
                  <a:lnTo>
                    <a:pt x="17" y="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4" name="Freeform 55"/>
            <p:cNvSpPr>
              <a:spLocks/>
            </p:cNvSpPr>
            <p:nvPr/>
          </p:nvSpPr>
          <p:spPr bwMode="auto">
            <a:xfrm>
              <a:off x="1043" y="3205"/>
              <a:ext cx="48" cy="120"/>
            </a:xfrm>
            <a:custGeom>
              <a:avLst/>
              <a:gdLst>
                <a:gd name="T0" fmla="*/ 15 w 48"/>
                <a:gd name="T1" fmla="*/ 4 h 120"/>
                <a:gd name="T2" fmla="*/ 14 w 48"/>
                <a:gd name="T3" fmla="*/ 2 h 120"/>
                <a:gd name="T4" fmla="*/ 10 w 48"/>
                <a:gd name="T5" fmla="*/ 4 h 120"/>
                <a:gd name="T6" fmla="*/ 7 w 48"/>
                <a:gd name="T7" fmla="*/ 2 h 120"/>
                <a:gd name="T8" fmla="*/ 3 w 48"/>
                <a:gd name="T9" fmla="*/ 0 h 120"/>
                <a:gd name="T10" fmla="*/ 3 w 48"/>
                <a:gd name="T11" fmla="*/ 2 h 120"/>
                <a:gd name="T12" fmla="*/ 7 w 48"/>
                <a:gd name="T13" fmla="*/ 4 h 120"/>
                <a:gd name="T14" fmla="*/ 10 w 48"/>
                <a:gd name="T15" fmla="*/ 10 h 120"/>
                <a:gd name="T16" fmla="*/ 12 w 48"/>
                <a:gd name="T17" fmla="*/ 17 h 120"/>
                <a:gd name="T18" fmla="*/ 14 w 48"/>
                <a:gd name="T19" fmla="*/ 21 h 120"/>
                <a:gd name="T20" fmla="*/ 12 w 48"/>
                <a:gd name="T21" fmla="*/ 22 h 120"/>
                <a:gd name="T22" fmla="*/ 10 w 48"/>
                <a:gd name="T23" fmla="*/ 24 h 120"/>
                <a:gd name="T24" fmla="*/ 7 w 48"/>
                <a:gd name="T25" fmla="*/ 33 h 120"/>
                <a:gd name="T26" fmla="*/ 9 w 48"/>
                <a:gd name="T27" fmla="*/ 47 h 120"/>
                <a:gd name="T28" fmla="*/ 10 w 48"/>
                <a:gd name="T29" fmla="*/ 48 h 120"/>
                <a:gd name="T30" fmla="*/ 7 w 48"/>
                <a:gd name="T31" fmla="*/ 50 h 120"/>
                <a:gd name="T32" fmla="*/ 5 w 48"/>
                <a:gd name="T33" fmla="*/ 52 h 120"/>
                <a:gd name="T34" fmla="*/ 2 w 48"/>
                <a:gd name="T35" fmla="*/ 64 h 120"/>
                <a:gd name="T36" fmla="*/ 0 w 48"/>
                <a:gd name="T37" fmla="*/ 67 h 120"/>
                <a:gd name="T38" fmla="*/ 2 w 48"/>
                <a:gd name="T39" fmla="*/ 71 h 120"/>
                <a:gd name="T40" fmla="*/ 5 w 48"/>
                <a:gd name="T41" fmla="*/ 72 h 120"/>
                <a:gd name="T42" fmla="*/ 7 w 48"/>
                <a:gd name="T43" fmla="*/ 72 h 120"/>
                <a:gd name="T44" fmla="*/ 10 w 48"/>
                <a:gd name="T45" fmla="*/ 77 h 120"/>
                <a:gd name="T46" fmla="*/ 14 w 48"/>
                <a:gd name="T47" fmla="*/ 81 h 120"/>
                <a:gd name="T48" fmla="*/ 26 w 48"/>
                <a:gd name="T49" fmla="*/ 79 h 120"/>
                <a:gd name="T50" fmla="*/ 27 w 48"/>
                <a:gd name="T51" fmla="*/ 93 h 120"/>
                <a:gd name="T52" fmla="*/ 26 w 48"/>
                <a:gd name="T53" fmla="*/ 96 h 120"/>
                <a:gd name="T54" fmla="*/ 24 w 48"/>
                <a:gd name="T55" fmla="*/ 100 h 120"/>
                <a:gd name="T56" fmla="*/ 24 w 48"/>
                <a:gd name="T57" fmla="*/ 103 h 120"/>
                <a:gd name="T58" fmla="*/ 27 w 48"/>
                <a:gd name="T59" fmla="*/ 108 h 120"/>
                <a:gd name="T60" fmla="*/ 33 w 48"/>
                <a:gd name="T61" fmla="*/ 115 h 120"/>
                <a:gd name="T62" fmla="*/ 36 w 48"/>
                <a:gd name="T63" fmla="*/ 117 h 120"/>
                <a:gd name="T64" fmla="*/ 34 w 48"/>
                <a:gd name="T65" fmla="*/ 120 h 120"/>
                <a:gd name="T66" fmla="*/ 39 w 48"/>
                <a:gd name="T67" fmla="*/ 120 h 120"/>
                <a:gd name="T68" fmla="*/ 39 w 48"/>
                <a:gd name="T69" fmla="*/ 117 h 120"/>
                <a:gd name="T70" fmla="*/ 38 w 48"/>
                <a:gd name="T71" fmla="*/ 114 h 120"/>
                <a:gd name="T72" fmla="*/ 38 w 48"/>
                <a:gd name="T73" fmla="*/ 110 h 120"/>
                <a:gd name="T74" fmla="*/ 39 w 48"/>
                <a:gd name="T75" fmla="*/ 108 h 120"/>
                <a:gd name="T76" fmla="*/ 46 w 48"/>
                <a:gd name="T77" fmla="*/ 103 h 120"/>
                <a:gd name="T78" fmla="*/ 48 w 48"/>
                <a:gd name="T79" fmla="*/ 95 h 120"/>
                <a:gd name="T80" fmla="*/ 48 w 48"/>
                <a:gd name="T81" fmla="*/ 86 h 120"/>
                <a:gd name="T82" fmla="*/ 33 w 48"/>
                <a:gd name="T83" fmla="*/ 64 h 120"/>
                <a:gd name="T84" fmla="*/ 31 w 48"/>
                <a:gd name="T85" fmla="*/ 67 h 120"/>
                <a:gd name="T86" fmla="*/ 34 w 48"/>
                <a:gd name="T87" fmla="*/ 69 h 120"/>
                <a:gd name="T88" fmla="*/ 38 w 48"/>
                <a:gd name="T89" fmla="*/ 77 h 120"/>
                <a:gd name="T90" fmla="*/ 36 w 48"/>
                <a:gd name="T91" fmla="*/ 79 h 120"/>
                <a:gd name="T92" fmla="*/ 34 w 48"/>
                <a:gd name="T93" fmla="*/ 76 h 120"/>
                <a:gd name="T94" fmla="*/ 33 w 48"/>
                <a:gd name="T95" fmla="*/ 74 h 120"/>
                <a:gd name="T96" fmla="*/ 31 w 48"/>
                <a:gd name="T97" fmla="*/ 74 h 120"/>
                <a:gd name="T98" fmla="*/ 29 w 48"/>
                <a:gd name="T99" fmla="*/ 76 h 120"/>
                <a:gd name="T100" fmla="*/ 27 w 48"/>
                <a:gd name="T101" fmla="*/ 76 h 120"/>
                <a:gd name="T102" fmla="*/ 27 w 48"/>
                <a:gd name="T103" fmla="*/ 72 h 120"/>
                <a:gd name="T104" fmla="*/ 27 w 48"/>
                <a:gd name="T105" fmla="*/ 69 h 120"/>
                <a:gd name="T106" fmla="*/ 24 w 48"/>
                <a:gd name="T107" fmla="*/ 62 h 120"/>
                <a:gd name="T108" fmla="*/ 24 w 48"/>
                <a:gd name="T109" fmla="*/ 59 h 120"/>
                <a:gd name="T110" fmla="*/ 19 w 48"/>
                <a:gd name="T111" fmla="*/ 45 h 120"/>
                <a:gd name="T112" fmla="*/ 22 w 48"/>
                <a:gd name="T113" fmla="*/ 36 h 120"/>
                <a:gd name="T114" fmla="*/ 22 w 48"/>
                <a:gd name="T115" fmla="*/ 17 h 120"/>
                <a:gd name="T116" fmla="*/ 21 w 48"/>
                <a:gd name="T117" fmla="*/ 14 h 120"/>
                <a:gd name="T118" fmla="*/ 17 w 48"/>
                <a:gd name="T119" fmla="*/ 9 h 120"/>
                <a:gd name="T120" fmla="*/ 19 w 48"/>
                <a:gd name="T121" fmla="*/ 4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8" h="120">
                  <a:moveTo>
                    <a:pt x="17" y="5"/>
                  </a:moveTo>
                  <a:lnTo>
                    <a:pt x="15" y="4"/>
                  </a:lnTo>
                  <a:lnTo>
                    <a:pt x="15" y="2"/>
                  </a:lnTo>
                  <a:lnTo>
                    <a:pt x="14" y="2"/>
                  </a:lnTo>
                  <a:lnTo>
                    <a:pt x="10" y="4"/>
                  </a:lnTo>
                  <a:lnTo>
                    <a:pt x="10" y="4"/>
                  </a:lnTo>
                  <a:lnTo>
                    <a:pt x="9" y="2"/>
                  </a:lnTo>
                  <a:lnTo>
                    <a:pt x="7" y="2"/>
                  </a:lnTo>
                  <a:lnTo>
                    <a:pt x="3" y="0"/>
                  </a:lnTo>
                  <a:lnTo>
                    <a:pt x="3" y="0"/>
                  </a:lnTo>
                  <a:lnTo>
                    <a:pt x="3" y="2"/>
                  </a:lnTo>
                  <a:lnTo>
                    <a:pt x="3" y="2"/>
                  </a:lnTo>
                  <a:lnTo>
                    <a:pt x="3" y="4"/>
                  </a:lnTo>
                  <a:lnTo>
                    <a:pt x="7" y="4"/>
                  </a:lnTo>
                  <a:lnTo>
                    <a:pt x="9" y="9"/>
                  </a:lnTo>
                  <a:lnTo>
                    <a:pt x="10" y="10"/>
                  </a:lnTo>
                  <a:lnTo>
                    <a:pt x="12" y="12"/>
                  </a:lnTo>
                  <a:lnTo>
                    <a:pt x="12" y="17"/>
                  </a:lnTo>
                  <a:lnTo>
                    <a:pt x="14" y="19"/>
                  </a:lnTo>
                  <a:lnTo>
                    <a:pt x="14" y="21"/>
                  </a:lnTo>
                  <a:lnTo>
                    <a:pt x="14" y="21"/>
                  </a:lnTo>
                  <a:lnTo>
                    <a:pt x="12" y="22"/>
                  </a:lnTo>
                  <a:lnTo>
                    <a:pt x="10" y="22"/>
                  </a:lnTo>
                  <a:lnTo>
                    <a:pt x="10" y="24"/>
                  </a:lnTo>
                  <a:lnTo>
                    <a:pt x="9" y="29"/>
                  </a:lnTo>
                  <a:lnTo>
                    <a:pt x="7" y="33"/>
                  </a:lnTo>
                  <a:lnTo>
                    <a:pt x="9" y="45"/>
                  </a:lnTo>
                  <a:lnTo>
                    <a:pt x="9" y="47"/>
                  </a:lnTo>
                  <a:lnTo>
                    <a:pt x="10" y="47"/>
                  </a:lnTo>
                  <a:lnTo>
                    <a:pt x="10" y="48"/>
                  </a:lnTo>
                  <a:lnTo>
                    <a:pt x="10" y="48"/>
                  </a:lnTo>
                  <a:lnTo>
                    <a:pt x="7" y="50"/>
                  </a:lnTo>
                  <a:lnTo>
                    <a:pt x="7" y="50"/>
                  </a:lnTo>
                  <a:lnTo>
                    <a:pt x="5" y="52"/>
                  </a:lnTo>
                  <a:lnTo>
                    <a:pt x="3" y="52"/>
                  </a:lnTo>
                  <a:lnTo>
                    <a:pt x="2" y="64"/>
                  </a:lnTo>
                  <a:lnTo>
                    <a:pt x="0" y="65"/>
                  </a:lnTo>
                  <a:lnTo>
                    <a:pt x="0" y="67"/>
                  </a:lnTo>
                  <a:lnTo>
                    <a:pt x="0" y="69"/>
                  </a:lnTo>
                  <a:lnTo>
                    <a:pt x="2" y="71"/>
                  </a:lnTo>
                  <a:lnTo>
                    <a:pt x="2" y="72"/>
                  </a:lnTo>
                  <a:lnTo>
                    <a:pt x="5" y="72"/>
                  </a:lnTo>
                  <a:lnTo>
                    <a:pt x="5" y="72"/>
                  </a:lnTo>
                  <a:lnTo>
                    <a:pt x="7" y="72"/>
                  </a:lnTo>
                  <a:lnTo>
                    <a:pt x="7" y="74"/>
                  </a:lnTo>
                  <a:lnTo>
                    <a:pt x="10" y="77"/>
                  </a:lnTo>
                  <a:lnTo>
                    <a:pt x="12" y="81"/>
                  </a:lnTo>
                  <a:lnTo>
                    <a:pt x="14" y="81"/>
                  </a:lnTo>
                  <a:lnTo>
                    <a:pt x="24" y="79"/>
                  </a:lnTo>
                  <a:lnTo>
                    <a:pt x="26" y="79"/>
                  </a:lnTo>
                  <a:lnTo>
                    <a:pt x="26" y="81"/>
                  </a:lnTo>
                  <a:lnTo>
                    <a:pt x="27" y="93"/>
                  </a:lnTo>
                  <a:lnTo>
                    <a:pt x="27" y="95"/>
                  </a:lnTo>
                  <a:lnTo>
                    <a:pt x="26" y="96"/>
                  </a:lnTo>
                  <a:lnTo>
                    <a:pt x="26" y="98"/>
                  </a:lnTo>
                  <a:lnTo>
                    <a:pt x="24" y="100"/>
                  </a:lnTo>
                  <a:lnTo>
                    <a:pt x="24" y="103"/>
                  </a:lnTo>
                  <a:lnTo>
                    <a:pt x="24" y="103"/>
                  </a:lnTo>
                  <a:lnTo>
                    <a:pt x="26" y="108"/>
                  </a:lnTo>
                  <a:lnTo>
                    <a:pt x="27" y="108"/>
                  </a:lnTo>
                  <a:lnTo>
                    <a:pt x="27" y="110"/>
                  </a:lnTo>
                  <a:lnTo>
                    <a:pt x="33" y="115"/>
                  </a:lnTo>
                  <a:lnTo>
                    <a:pt x="34" y="117"/>
                  </a:lnTo>
                  <a:lnTo>
                    <a:pt x="36" y="117"/>
                  </a:lnTo>
                  <a:lnTo>
                    <a:pt x="36" y="119"/>
                  </a:lnTo>
                  <a:lnTo>
                    <a:pt x="34" y="120"/>
                  </a:lnTo>
                  <a:lnTo>
                    <a:pt x="36" y="120"/>
                  </a:lnTo>
                  <a:lnTo>
                    <a:pt x="39" y="120"/>
                  </a:lnTo>
                  <a:lnTo>
                    <a:pt x="39" y="120"/>
                  </a:lnTo>
                  <a:lnTo>
                    <a:pt x="39" y="117"/>
                  </a:lnTo>
                  <a:lnTo>
                    <a:pt x="38" y="115"/>
                  </a:lnTo>
                  <a:lnTo>
                    <a:pt x="38" y="114"/>
                  </a:lnTo>
                  <a:lnTo>
                    <a:pt x="38" y="112"/>
                  </a:lnTo>
                  <a:lnTo>
                    <a:pt x="38" y="110"/>
                  </a:lnTo>
                  <a:lnTo>
                    <a:pt x="38" y="108"/>
                  </a:lnTo>
                  <a:lnTo>
                    <a:pt x="39" y="108"/>
                  </a:lnTo>
                  <a:lnTo>
                    <a:pt x="46" y="105"/>
                  </a:lnTo>
                  <a:lnTo>
                    <a:pt x="46" y="103"/>
                  </a:lnTo>
                  <a:lnTo>
                    <a:pt x="46" y="96"/>
                  </a:lnTo>
                  <a:lnTo>
                    <a:pt x="48" y="95"/>
                  </a:lnTo>
                  <a:lnTo>
                    <a:pt x="46" y="91"/>
                  </a:lnTo>
                  <a:lnTo>
                    <a:pt x="48" y="86"/>
                  </a:lnTo>
                  <a:lnTo>
                    <a:pt x="48" y="83"/>
                  </a:lnTo>
                  <a:lnTo>
                    <a:pt x="33" y="64"/>
                  </a:lnTo>
                  <a:lnTo>
                    <a:pt x="31" y="65"/>
                  </a:lnTo>
                  <a:lnTo>
                    <a:pt x="31" y="67"/>
                  </a:lnTo>
                  <a:lnTo>
                    <a:pt x="33" y="69"/>
                  </a:lnTo>
                  <a:lnTo>
                    <a:pt x="34" y="69"/>
                  </a:lnTo>
                  <a:lnTo>
                    <a:pt x="34" y="71"/>
                  </a:lnTo>
                  <a:lnTo>
                    <a:pt x="38" y="77"/>
                  </a:lnTo>
                  <a:lnTo>
                    <a:pt x="38" y="79"/>
                  </a:lnTo>
                  <a:lnTo>
                    <a:pt x="36" y="79"/>
                  </a:lnTo>
                  <a:lnTo>
                    <a:pt x="36" y="79"/>
                  </a:lnTo>
                  <a:lnTo>
                    <a:pt x="34" y="76"/>
                  </a:lnTo>
                  <a:lnTo>
                    <a:pt x="33" y="76"/>
                  </a:lnTo>
                  <a:lnTo>
                    <a:pt x="33" y="74"/>
                  </a:lnTo>
                  <a:lnTo>
                    <a:pt x="33" y="74"/>
                  </a:lnTo>
                  <a:lnTo>
                    <a:pt x="31" y="74"/>
                  </a:lnTo>
                  <a:lnTo>
                    <a:pt x="31" y="76"/>
                  </a:lnTo>
                  <a:lnTo>
                    <a:pt x="29" y="76"/>
                  </a:lnTo>
                  <a:lnTo>
                    <a:pt x="27" y="76"/>
                  </a:lnTo>
                  <a:lnTo>
                    <a:pt x="27" y="76"/>
                  </a:lnTo>
                  <a:lnTo>
                    <a:pt x="27" y="74"/>
                  </a:lnTo>
                  <a:lnTo>
                    <a:pt x="27" y="72"/>
                  </a:lnTo>
                  <a:lnTo>
                    <a:pt x="27" y="69"/>
                  </a:lnTo>
                  <a:lnTo>
                    <a:pt x="27" y="69"/>
                  </a:lnTo>
                  <a:lnTo>
                    <a:pt x="24" y="65"/>
                  </a:lnTo>
                  <a:lnTo>
                    <a:pt x="24" y="62"/>
                  </a:lnTo>
                  <a:lnTo>
                    <a:pt x="24" y="59"/>
                  </a:lnTo>
                  <a:lnTo>
                    <a:pt x="24" y="59"/>
                  </a:lnTo>
                  <a:lnTo>
                    <a:pt x="19" y="47"/>
                  </a:lnTo>
                  <a:lnTo>
                    <a:pt x="19" y="45"/>
                  </a:lnTo>
                  <a:lnTo>
                    <a:pt x="19" y="43"/>
                  </a:lnTo>
                  <a:lnTo>
                    <a:pt x="22" y="36"/>
                  </a:lnTo>
                  <a:lnTo>
                    <a:pt x="21" y="19"/>
                  </a:lnTo>
                  <a:lnTo>
                    <a:pt x="22" y="17"/>
                  </a:lnTo>
                  <a:lnTo>
                    <a:pt x="22" y="16"/>
                  </a:lnTo>
                  <a:lnTo>
                    <a:pt x="21" y="14"/>
                  </a:lnTo>
                  <a:lnTo>
                    <a:pt x="19" y="12"/>
                  </a:lnTo>
                  <a:lnTo>
                    <a:pt x="17" y="9"/>
                  </a:lnTo>
                  <a:lnTo>
                    <a:pt x="17" y="5"/>
                  </a:lnTo>
                  <a:lnTo>
                    <a:pt x="19" y="4"/>
                  </a:lnTo>
                  <a:lnTo>
                    <a:pt x="17" y="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5" name="Freeform 56"/>
            <p:cNvSpPr>
              <a:spLocks/>
            </p:cNvSpPr>
            <p:nvPr/>
          </p:nvSpPr>
          <p:spPr bwMode="auto">
            <a:xfrm>
              <a:off x="997" y="2997"/>
              <a:ext cx="80" cy="84"/>
            </a:xfrm>
            <a:custGeom>
              <a:avLst/>
              <a:gdLst>
                <a:gd name="T0" fmla="*/ 65 w 80"/>
                <a:gd name="T1" fmla="*/ 2 h 84"/>
                <a:gd name="T2" fmla="*/ 65 w 80"/>
                <a:gd name="T3" fmla="*/ 0 h 84"/>
                <a:gd name="T4" fmla="*/ 65 w 80"/>
                <a:gd name="T5" fmla="*/ 0 h 84"/>
                <a:gd name="T6" fmla="*/ 56 w 80"/>
                <a:gd name="T7" fmla="*/ 5 h 84"/>
                <a:gd name="T8" fmla="*/ 34 w 80"/>
                <a:gd name="T9" fmla="*/ 9 h 84"/>
                <a:gd name="T10" fmla="*/ 32 w 80"/>
                <a:gd name="T11" fmla="*/ 7 h 84"/>
                <a:gd name="T12" fmla="*/ 29 w 80"/>
                <a:gd name="T13" fmla="*/ 7 h 84"/>
                <a:gd name="T14" fmla="*/ 27 w 80"/>
                <a:gd name="T15" fmla="*/ 7 h 84"/>
                <a:gd name="T16" fmla="*/ 24 w 80"/>
                <a:gd name="T17" fmla="*/ 7 h 84"/>
                <a:gd name="T18" fmla="*/ 20 w 80"/>
                <a:gd name="T19" fmla="*/ 7 h 84"/>
                <a:gd name="T20" fmla="*/ 17 w 80"/>
                <a:gd name="T21" fmla="*/ 7 h 84"/>
                <a:gd name="T22" fmla="*/ 17 w 80"/>
                <a:gd name="T23" fmla="*/ 22 h 84"/>
                <a:gd name="T24" fmla="*/ 17 w 80"/>
                <a:gd name="T25" fmla="*/ 26 h 84"/>
                <a:gd name="T26" fmla="*/ 20 w 80"/>
                <a:gd name="T27" fmla="*/ 28 h 84"/>
                <a:gd name="T28" fmla="*/ 22 w 80"/>
                <a:gd name="T29" fmla="*/ 28 h 84"/>
                <a:gd name="T30" fmla="*/ 24 w 80"/>
                <a:gd name="T31" fmla="*/ 29 h 84"/>
                <a:gd name="T32" fmla="*/ 24 w 80"/>
                <a:gd name="T33" fmla="*/ 31 h 84"/>
                <a:gd name="T34" fmla="*/ 22 w 80"/>
                <a:gd name="T35" fmla="*/ 34 h 84"/>
                <a:gd name="T36" fmla="*/ 19 w 80"/>
                <a:gd name="T37" fmla="*/ 38 h 84"/>
                <a:gd name="T38" fmla="*/ 15 w 80"/>
                <a:gd name="T39" fmla="*/ 40 h 84"/>
                <a:gd name="T40" fmla="*/ 3 w 80"/>
                <a:gd name="T41" fmla="*/ 53 h 84"/>
                <a:gd name="T42" fmla="*/ 0 w 80"/>
                <a:gd name="T43" fmla="*/ 83 h 84"/>
                <a:gd name="T44" fmla="*/ 0 w 80"/>
                <a:gd name="T45" fmla="*/ 84 h 84"/>
                <a:gd name="T46" fmla="*/ 2 w 80"/>
                <a:gd name="T47" fmla="*/ 84 h 84"/>
                <a:gd name="T48" fmla="*/ 5 w 80"/>
                <a:gd name="T49" fmla="*/ 84 h 84"/>
                <a:gd name="T50" fmla="*/ 7 w 80"/>
                <a:gd name="T51" fmla="*/ 81 h 84"/>
                <a:gd name="T52" fmla="*/ 7 w 80"/>
                <a:gd name="T53" fmla="*/ 81 h 84"/>
                <a:gd name="T54" fmla="*/ 10 w 80"/>
                <a:gd name="T55" fmla="*/ 79 h 84"/>
                <a:gd name="T56" fmla="*/ 10 w 80"/>
                <a:gd name="T57" fmla="*/ 79 h 84"/>
                <a:gd name="T58" fmla="*/ 17 w 80"/>
                <a:gd name="T59" fmla="*/ 79 h 84"/>
                <a:gd name="T60" fmla="*/ 19 w 80"/>
                <a:gd name="T61" fmla="*/ 79 h 84"/>
                <a:gd name="T62" fmla="*/ 19 w 80"/>
                <a:gd name="T63" fmla="*/ 77 h 84"/>
                <a:gd name="T64" fmla="*/ 32 w 80"/>
                <a:gd name="T65" fmla="*/ 79 h 84"/>
                <a:gd name="T66" fmla="*/ 31 w 80"/>
                <a:gd name="T67" fmla="*/ 77 h 84"/>
                <a:gd name="T68" fmla="*/ 34 w 80"/>
                <a:gd name="T69" fmla="*/ 69 h 84"/>
                <a:gd name="T70" fmla="*/ 32 w 80"/>
                <a:gd name="T71" fmla="*/ 67 h 84"/>
                <a:gd name="T72" fmla="*/ 32 w 80"/>
                <a:gd name="T73" fmla="*/ 65 h 84"/>
                <a:gd name="T74" fmla="*/ 39 w 80"/>
                <a:gd name="T75" fmla="*/ 64 h 84"/>
                <a:gd name="T76" fmla="*/ 41 w 80"/>
                <a:gd name="T77" fmla="*/ 62 h 84"/>
                <a:gd name="T78" fmla="*/ 43 w 80"/>
                <a:gd name="T79" fmla="*/ 62 h 84"/>
                <a:gd name="T80" fmla="*/ 43 w 80"/>
                <a:gd name="T81" fmla="*/ 62 h 84"/>
                <a:gd name="T82" fmla="*/ 44 w 80"/>
                <a:gd name="T83" fmla="*/ 60 h 84"/>
                <a:gd name="T84" fmla="*/ 44 w 80"/>
                <a:gd name="T85" fmla="*/ 62 h 84"/>
                <a:gd name="T86" fmla="*/ 48 w 80"/>
                <a:gd name="T87" fmla="*/ 62 h 84"/>
                <a:gd name="T88" fmla="*/ 49 w 80"/>
                <a:gd name="T89" fmla="*/ 62 h 84"/>
                <a:gd name="T90" fmla="*/ 53 w 80"/>
                <a:gd name="T91" fmla="*/ 59 h 84"/>
                <a:gd name="T92" fmla="*/ 60 w 80"/>
                <a:gd name="T93" fmla="*/ 60 h 84"/>
                <a:gd name="T94" fmla="*/ 61 w 80"/>
                <a:gd name="T95" fmla="*/ 60 h 84"/>
                <a:gd name="T96" fmla="*/ 65 w 80"/>
                <a:gd name="T97" fmla="*/ 60 h 84"/>
                <a:gd name="T98" fmla="*/ 79 w 80"/>
                <a:gd name="T99" fmla="*/ 40 h 84"/>
                <a:gd name="T100" fmla="*/ 80 w 80"/>
                <a:gd name="T101" fmla="*/ 22 h 84"/>
                <a:gd name="T102" fmla="*/ 79 w 80"/>
                <a:gd name="T103" fmla="*/ 21 h 84"/>
                <a:gd name="T104" fmla="*/ 77 w 80"/>
                <a:gd name="T105" fmla="*/ 19 h 84"/>
                <a:gd name="T106" fmla="*/ 73 w 80"/>
                <a:gd name="T107" fmla="*/ 17 h 84"/>
                <a:gd name="T108" fmla="*/ 73 w 80"/>
                <a:gd name="T109" fmla="*/ 16 h 84"/>
                <a:gd name="T110" fmla="*/ 70 w 80"/>
                <a:gd name="T111" fmla="*/ 7 h 84"/>
                <a:gd name="T112" fmla="*/ 70 w 80"/>
                <a:gd name="T113" fmla="*/ 5 h 84"/>
                <a:gd name="T114" fmla="*/ 70 w 80"/>
                <a:gd name="T115" fmla="*/ 5 h 84"/>
                <a:gd name="T116" fmla="*/ 70 w 80"/>
                <a:gd name="T117" fmla="*/ 4 h 84"/>
                <a:gd name="T118" fmla="*/ 68 w 80"/>
                <a:gd name="T119" fmla="*/ 2 h 84"/>
                <a:gd name="T120" fmla="*/ 65 w 80"/>
                <a:gd name="T121" fmla="*/ 2 h 84"/>
                <a:gd name="T122" fmla="*/ 65 w 80"/>
                <a:gd name="T123" fmla="*/ 2 h 84"/>
                <a:gd name="T124" fmla="*/ 65 w 80"/>
                <a:gd name="T125" fmla="*/ 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0" h="84">
                  <a:moveTo>
                    <a:pt x="65" y="2"/>
                  </a:moveTo>
                  <a:lnTo>
                    <a:pt x="65" y="0"/>
                  </a:lnTo>
                  <a:lnTo>
                    <a:pt x="65" y="0"/>
                  </a:lnTo>
                  <a:lnTo>
                    <a:pt x="56" y="5"/>
                  </a:lnTo>
                  <a:lnTo>
                    <a:pt x="34" y="9"/>
                  </a:lnTo>
                  <a:lnTo>
                    <a:pt x="32" y="7"/>
                  </a:lnTo>
                  <a:lnTo>
                    <a:pt x="29" y="7"/>
                  </a:lnTo>
                  <a:lnTo>
                    <a:pt x="27" y="7"/>
                  </a:lnTo>
                  <a:lnTo>
                    <a:pt x="24" y="7"/>
                  </a:lnTo>
                  <a:lnTo>
                    <a:pt x="20" y="7"/>
                  </a:lnTo>
                  <a:lnTo>
                    <a:pt x="17" y="7"/>
                  </a:lnTo>
                  <a:lnTo>
                    <a:pt x="17" y="22"/>
                  </a:lnTo>
                  <a:lnTo>
                    <a:pt x="17" y="26"/>
                  </a:lnTo>
                  <a:lnTo>
                    <a:pt x="20" y="28"/>
                  </a:lnTo>
                  <a:lnTo>
                    <a:pt x="22" y="28"/>
                  </a:lnTo>
                  <a:lnTo>
                    <a:pt x="24" y="29"/>
                  </a:lnTo>
                  <a:lnTo>
                    <a:pt x="24" y="31"/>
                  </a:lnTo>
                  <a:lnTo>
                    <a:pt x="22" y="34"/>
                  </a:lnTo>
                  <a:lnTo>
                    <a:pt x="19" y="38"/>
                  </a:lnTo>
                  <a:lnTo>
                    <a:pt x="15" y="40"/>
                  </a:lnTo>
                  <a:lnTo>
                    <a:pt x="3" y="53"/>
                  </a:lnTo>
                  <a:lnTo>
                    <a:pt x="0" y="83"/>
                  </a:lnTo>
                  <a:lnTo>
                    <a:pt x="0" y="84"/>
                  </a:lnTo>
                  <a:lnTo>
                    <a:pt x="2" y="84"/>
                  </a:lnTo>
                  <a:lnTo>
                    <a:pt x="5" y="84"/>
                  </a:lnTo>
                  <a:lnTo>
                    <a:pt x="7" y="81"/>
                  </a:lnTo>
                  <a:lnTo>
                    <a:pt x="7" y="81"/>
                  </a:lnTo>
                  <a:lnTo>
                    <a:pt x="10" y="79"/>
                  </a:lnTo>
                  <a:lnTo>
                    <a:pt x="10" y="79"/>
                  </a:lnTo>
                  <a:lnTo>
                    <a:pt x="17" y="79"/>
                  </a:lnTo>
                  <a:lnTo>
                    <a:pt x="19" y="79"/>
                  </a:lnTo>
                  <a:lnTo>
                    <a:pt x="19" y="77"/>
                  </a:lnTo>
                  <a:lnTo>
                    <a:pt x="32" y="79"/>
                  </a:lnTo>
                  <a:lnTo>
                    <a:pt x="31" y="77"/>
                  </a:lnTo>
                  <a:lnTo>
                    <a:pt x="34" y="69"/>
                  </a:lnTo>
                  <a:lnTo>
                    <a:pt x="32" y="67"/>
                  </a:lnTo>
                  <a:lnTo>
                    <a:pt x="32" y="65"/>
                  </a:lnTo>
                  <a:lnTo>
                    <a:pt x="39" y="64"/>
                  </a:lnTo>
                  <a:lnTo>
                    <a:pt x="41" y="62"/>
                  </a:lnTo>
                  <a:lnTo>
                    <a:pt x="43" y="62"/>
                  </a:lnTo>
                  <a:lnTo>
                    <a:pt x="43" y="62"/>
                  </a:lnTo>
                  <a:lnTo>
                    <a:pt x="44" y="60"/>
                  </a:lnTo>
                  <a:lnTo>
                    <a:pt x="44" y="62"/>
                  </a:lnTo>
                  <a:lnTo>
                    <a:pt x="48" y="62"/>
                  </a:lnTo>
                  <a:lnTo>
                    <a:pt x="49" y="62"/>
                  </a:lnTo>
                  <a:lnTo>
                    <a:pt x="53" y="59"/>
                  </a:lnTo>
                  <a:lnTo>
                    <a:pt x="60" y="60"/>
                  </a:lnTo>
                  <a:lnTo>
                    <a:pt x="61" y="60"/>
                  </a:lnTo>
                  <a:lnTo>
                    <a:pt x="65" y="60"/>
                  </a:lnTo>
                  <a:lnTo>
                    <a:pt x="79" y="40"/>
                  </a:lnTo>
                  <a:lnTo>
                    <a:pt x="80" y="22"/>
                  </a:lnTo>
                  <a:lnTo>
                    <a:pt x="79" y="21"/>
                  </a:lnTo>
                  <a:lnTo>
                    <a:pt x="77" y="19"/>
                  </a:lnTo>
                  <a:lnTo>
                    <a:pt x="73" y="17"/>
                  </a:lnTo>
                  <a:lnTo>
                    <a:pt x="73" y="16"/>
                  </a:lnTo>
                  <a:lnTo>
                    <a:pt x="70" y="7"/>
                  </a:lnTo>
                  <a:lnTo>
                    <a:pt x="70" y="5"/>
                  </a:lnTo>
                  <a:lnTo>
                    <a:pt x="70" y="5"/>
                  </a:lnTo>
                  <a:lnTo>
                    <a:pt x="70" y="4"/>
                  </a:lnTo>
                  <a:lnTo>
                    <a:pt x="68" y="2"/>
                  </a:lnTo>
                  <a:lnTo>
                    <a:pt x="65" y="2"/>
                  </a:lnTo>
                  <a:lnTo>
                    <a:pt x="65" y="2"/>
                  </a:lnTo>
                  <a:lnTo>
                    <a:pt x="65"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6" name="Freeform 57"/>
            <p:cNvSpPr>
              <a:spLocks/>
            </p:cNvSpPr>
            <p:nvPr/>
          </p:nvSpPr>
          <p:spPr bwMode="auto">
            <a:xfrm>
              <a:off x="997" y="2997"/>
              <a:ext cx="80" cy="84"/>
            </a:xfrm>
            <a:custGeom>
              <a:avLst/>
              <a:gdLst>
                <a:gd name="T0" fmla="*/ 65 w 80"/>
                <a:gd name="T1" fmla="*/ 2 h 84"/>
                <a:gd name="T2" fmla="*/ 65 w 80"/>
                <a:gd name="T3" fmla="*/ 0 h 84"/>
                <a:gd name="T4" fmla="*/ 65 w 80"/>
                <a:gd name="T5" fmla="*/ 0 h 84"/>
                <a:gd name="T6" fmla="*/ 56 w 80"/>
                <a:gd name="T7" fmla="*/ 5 h 84"/>
                <a:gd name="T8" fmla="*/ 34 w 80"/>
                <a:gd name="T9" fmla="*/ 9 h 84"/>
                <a:gd name="T10" fmla="*/ 32 w 80"/>
                <a:gd name="T11" fmla="*/ 7 h 84"/>
                <a:gd name="T12" fmla="*/ 29 w 80"/>
                <a:gd name="T13" fmla="*/ 7 h 84"/>
                <a:gd name="T14" fmla="*/ 27 w 80"/>
                <a:gd name="T15" fmla="*/ 7 h 84"/>
                <a:gd name="T16" fmla="*/ 24 w 80"/>
                <a:gd name="T17" fmla="*/ 7 h 84"/>
                <a:gd name="T18" fmla="*/ 20 w 80"/>
                <a:gd name="T19" fmla="*/ 7 h 84"/>
                <a:gd name="T20" fmla="*/ 17 w 80"/>
                <a:gd name="T21" fmla="*/ 7 h 84"/>
                <a:gd name="T22" fmla="*/ 17 w 80"/>
                <a:gd name="T23" fmla="*/ 22 h 84"/>
                <a:gd name="T24" fmla="*/ 17 w 80"/>
                <a:gd name="T25" fmla="*/ 26 h 84"/>
                <a:gd name="T26" fmla="*/ 20 w 80"/>
                <a:gd name="T27" fmla="*/ 28 h 84"/>
                <a:gd name="T28" fmla="*/ 22 w 80"/>
                <a:gd name="T29" fmla="*/ 28 h 84"/>
                <a:gd name="T30" fmla="*/ 24 w 80"/>
                <a:gd name="T31" fmla="*/ 29 h 84"/>
                <a:gd name="T32" fmla="*/ 24 w 80"/>
                <a:gd name="T33" fmla="*/ 31 h 84"/>
                <a:gd name="T34" fmla="*/ 22 w 80"/>
                <a:gd name="T35" fmla="*/ 34 h 84"/>
                <a:gd name="T36" fmla="*/ 19 w 80"/>
                <a:gd name="T37" fmla="*/ 38 h 84"/>
                <a:gd name="T38" fmla="*/ 15 w 80"/>
                <a:gd name="T39" fmla="*/ 40 h 84"/>
                <a:gd name="T40" fmla="*/ 3 w 80"/>
                <a:gd name="T41" fmla="*/ 53 h 84"/>
                <a:gd name="T42" fmla="*/ 0 w 80"/>
                <a:gd name="T43" fmla="*/ 83 h 84"/>
                <a:gd name="T44" fmla="*/ 0 w 80"/>
                <a:gd name="T45" fmla="*/ 84 h 84"/>
                <a:gd name="T46" fmla="*/ 2 w 80"/>
                <a:gd name="T47" fmla="*/ 84 h 84"/>
                <a:gd name="T48" fmla="*/ 5 w 80"/>
                <a:gd name="T49" fmla="*/ 84 h 84"/>
                <a:gd name="T50" fmla="*/ 7 w 80"/>
                <a:gd name="T51" fmla="*/ 81 h 84"/>
                <a:gd name="T52" fmla="*/ 7 w 80"/>
                <a:gd name="T53" fmla="*/ 81 h 84"/>
                <a:gd name="T54" fmla="*/ 10 w 80"/>
                <a:gd name="T55" fmla="*/ 79 h 84"/>
                <a:gd name="T56" fmla="*/ 10 w 80"/>
                <a:gd name="T57" fmla="*/ 79 h 84"/>
                <a:gd name="T58" fmla="*/ 17 w 80"/>
                <a:gd name="T59" fmla="*/ 79 h 84"/>
                <a:gd name="T60" fmla="*/ 19 w 80"/>
                <a:gd name="T61" fmla="*/ 79 h 84"/>
                <a:gd name="T62" fmla="*/ 19 w 80"/>
                <a:gd name="T63" fmla="*/ 77 h 84"/>
                <a:gd name="T64" fmla="*/ 32 w 80"/>
                <a:gd name="T65" fmla="*/ 79 h 84"/>
                <a:gd name="T66" fmla="*/ 31 w 80"/>
                <a:gd name="T67" fmla="*/ 77 h 84"/>
                <a:gd name="T68" fmla="*/ 34 w 80"/>
                <a:gd name="T69" fmla="*/ 69 h 84"/>
                <a:gd name="T70" fmla="*/ 32 w 80"/>
                <a:gd name="T71" fmla="*/ 67 h 84"/>
                <a:gd name="T72" fmla="*/ 32 w 80"/>
                <a:gd name="T73" fmla="*/ 65 h 84"/>
                <a:gd name="T74" fmla="*/ 39 w 80"/>
                <a:gd name="T75" fmla="*/ 64 h 84"/>
                <a:gd name="T76" fmla="*/ 41 w 80"/>
                <a:gd name="T77" fmla="*/ 62 h 84"/>
                <a:gd name="T78" fmla="*/ 43 w 80"/>
                <a:gd name="T79" fmla="*/ 62 h 84"/>
                <a:gd name="T80" fmla="*/ 43 w 80"/>
                <a:gd name="T81" fmla="*/ 62 h 84"/>
                <a:gd name="T82" fmla="*/ 44 w 80"/>
                <a:gd name="T83" fmla="*/ 60 h 84"/>
                <a:gd name="T84" fmla="*/ 44 w 80"/>
                <a:gd name="T85" fmla="*/ 62 h 84"/>
                <a:gd name="T86" fmla="*/ 48 w 80"/>
                <a:gd name="T87" fmla="*/ 62 h 84"/>
                <a:gd name="T88" fmla="*/ 49 w 80"/>
                <a:gd name="T89" fmla="*/ 62 h 84"/>
                <a:gd name="T90" fmla="*/ 53 w 80"/>
                <a:gd name="T91" fmla="*/ 59 h 84"/>
                <a:gd name="T92" fmla="*/ 60 w 80"/>
                <a:gd name="T93" fmla="*/ 60 h 84"/>
                <a:gd name="T94" fmla="*/ 61 w 80"/>
                <a:gd name="T95" fmla="*/ 60 h 84"/>
                <a:gd name="T96" fmla="*/ 65 w 80"/>
                <a:gd name="T97" fmla="*/ 60 h 84"/>
                <a:gd name="T98" fmla="*/ 79 w 80"/>
                <a:gd name="T99" fmla="*/ 40 h 84"/>
                <a:gd name="T100" fmla="*/ 80 w 80"/>
                <a:gd name="T101" fmla="*/ 22 h 84"/>
                <a:gd name="T102" fmla="*/ 79 w 80"/>
                <a:gd name="T103" fmla="*/ 21 h 84"/>
                <a:gd name="T104" fmla="*/ 77 w 80"/>
                <a:gd name="T105" fmla="*/ 19 h 84"/>
                <a:gd name="T106" fmla="*/ 73 w 80"/>
                <a:gd name="T107" fmla="*/ 17 h 84"/>
                <a:gd name="T108" fmla="*/ 73 w 80"/>
                <a:gd name="T109" fmla="*/ 16 h 84"/>
                <a:gd name="T110" fmla="*/ 70 w 80"/>
                <a:gd name="T111" fmla="*/ 7 h 84"/>
                <a:gd name="T112" fmla="*/ 70 w 80"/>
                <a:gd name="T113" fmla="*/ 5 h 84"/>
                <a:gd name="T114" fmla="*/ 70 w 80"/>
                <a:gd name="T115" fmla="*/ 5 h 84"/>
                <a:gd name="T116" fmla="*/ 70 w 80"/>
                <a:gd name="T117" fmla="*/ 4 h 84"/>
                <a:gd name="T118" fmla="*/ 68 w 80"/>
                <a:gd name="T119" fmla="*/ 2 h 84"/>
                <a:gd name="T120" fmla="*/ 65 w 80"/>
                <a:gd name="T121" fmla="*/ 2 h 84"/>
                <a:gd name="T122" fmla="*/ 65 w 80"/>
                <a:gd name="T123" fmla="*/ 2 h 84"/>
                <a:gd name="T124" fmla="*/ 65 w 80"/>
                <a:gd name="T125" fmla="*/ 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0" h="84">
                  <a:moveTo>
                    <a:pt x="65" y="2"/>
                  </a:moveTo>
                  <a:lnTo>
                    <a:pt x="65" y="0"/>
                  </a:lnTo>
                  <a:lnTo>
                    <a:pt x="65" y="0"/>
                  </a:lnTo>
                  <a:lnTo>
                    <a:pt x="56" y="5"/>
                  </a:lnTo>
                  <a:lnTo>
                    <a:pt x="34" y="9"/>
                  </a:lnTo>
                  <a:lnTo>
                    <a:pt x="32" y="7"/>
                  </a:lnTo>
                  <a:lnTo>
                    <a:pt x="29" y="7"/>
                  </a:lnTo>
                  <a:lnTo>
                    <a:pt x="27" y="7"/>
                  </a:lnTo>
                  <a:lnTo>
                    <a:pt x="24" y="7"/>
                  </a:lnTo>
                  <a:lnTo>
                    <a:pt x="20" y="7"/>
                  </a:lnTo>
                  <a:lnTo>
                    <a:pt x="17" y="7"/>
                  </a:lnTo>
                  <a:lnTo>
                    <a:pt x="17" y="22"/>
                  </a:lnTo>
                  <a:lnTo>
                    <a:pt x="17" y="26"/>
                  </a:lnTo>
                  <a:lnTo>
                    <a:pt x="20" y="28"/>
                  </a:lnTo>
                  <a:lnTo>
                    <a:pt x="22" y="28"/>
                  </a:lnTo>
                  <a:lnTo>
                    <a:pt x="24" y="29"/>
                  </a:lnTo>
                  <a:lnTo>
                    <a:pt x="24" y="31"/>
                  </a:lnTo>
                  <a:lnTo>
                    <a:pt x="22" y="34"/>
                  </a:lnTo>
                  <a:lnTo>
                    <a:pt x="19" y="38"/>
                  </a:lnTo>
                  <a:lnTo>
                    <a:pt x="15" y="40"/>
                  </a:lnTo>
                  <a:lnTo>
                    <a:pt x="3" y="53"/>
                  </a:lnTo>
                  <a:lnTo>
                    <a:pt x="0" y="83"/>
                  </a:lnTo>
                  <a:lnTo>
                    <a:pt x="0" y="84"/>
                  </a:lnTo>
                  <a:lnTo>
                    <a:pt x="2" y="84"/>
                  </a:lnTo>
                  <a:lnTo>
                    <a:pt x="5" y="84"/>
                  </a:lnTo>
                  <a:lnTo>
                    <a:pt x="7" y="81"/>
                  </a:lnTo>
                  <a:lnTo>
                    <a:pt x="7" y="81"/>
                  </a:lnTo>
                  <a:lnTo>
                    <a:pt x="10" y="79"/>
                  </a:lnTo>
                  <a:lnTo>
                    <a:pt x="10" y="79"/>
                  </a:lnTo>
                  <a:lnTo>
                    <a:pt x="17" y="79"/>
                  </a:lnTo>
                  <a:lnTo>
                    <a:pt x="19" y="79"/>
                  </a:lnTo>
                  <a:lnTo>
                    <a:pt x="19" y="77"/>
                  </a:lnTo>
                  <a:lnTo>
                    <a:pt x="32" y="79"/>
                  </a:lnTo>
                  <a:lnTo>
                    <a:pt x="31" y="77"/>
                  </a:lnTo>
                  <a:lnTo>
                    <a:pt x="34" y="69"/>
                  </a:lnTo>
                  <a:lnTo>
                    <a:pt x="32" y="67"/>
                  </a:lnTo>
                  <a:lnTo>
                    <a:pt x="32" y="65"/>
                  </a:lnTo>
                  <a:lnTo>
                    <a:pt x="39" y="64"/>
                  </a:lnTo>
                  <a:lnTo>
                    <a:pt x="41" y="62"/>
                  </a:lnTo>
                  <a:lnTo>
                    <a:pt x="43" y="62"/>
                  </a:lnTo>
                  <a:lnTo>
                    <a:pt x="43" y="62"/>
                  </a:lnTo>
                  <a:lnTo>
                    <a:pt x="44" y="60"/>
                  </a:lnTo>
                  <a:lnTo>
                    <a:pt x="44" y="62"/>
                  </a:lnTo>
                  <a:lnTo>
                    <a:pt x="48" y="62"/>
                  </a:lnTo>
                  <a:lnTo>
                    <a:pt x="49" y="62"/>
                  </a:lnTo>
                  <a:lnTo>
                    <a:pt x="53" y="59"/>
                  </a:lnTo>
                  <a:lnTo>
                    <a:pt x="60" y="60"/>
                  </a:lnTo>
                  <a:lnTo>
                    <a:pt x="61" y="60"/>
                  </a:lnTo>
                  <a:lnTo>
                    <a:pt x="65" y="60"/>
                  </a:lnTo>
                  <a:lnTo>
                    <a:pt x="79" y="40"/>
                  </a:lnTo>
                  <a:lnTo>
                    <a:pt x="80" y="22"/>
                  </a:lnTo>
                  <a:lnTo>
                    <a:pt x="79" y="21"/>
                  </a:lnTo>
                  <a:lnTo>
                    <a:pt x="77" y="19"/>
                  </a:lnTo>
                  <a:lnTo>
                    <a:pt x="73" y="17"/>
                  </a:lnTo>
                  <a:lnTo>
                    <a:pt x="73" y="16"/>
                  </a:lnTo>
                  <a:lnTo>
                    <a:pt x="70" y="7"/>
                  </a:lnTo>
                  <a:lnTo>
                    <a:pt x="70" y="5"/>
                  </a:lnTo>
                  <a:lnTo>
                    <a:pt x="70" y="5"/>
                  </a:lnTo>
                  <a:lnTo>
                    <a:pt x="70" y="4"/>
                  </a:lnTo>
                  <a:lnTo>
                    <a:pt x="68" y="2"/>
                  </a:lnTo>
                  <a:lnTo>
                    <a:pt x="65" y="2"/>
                  </a:lnTo>
                  <a:lnTo>
                    <a:pt x="65" y="2"/>
                  </a:lnTo>
                  <a:lnTo>
                    <a:pt x="65"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7" name="Freeform 58"/>
            <p:cNvSpPr>
              <a:spLocks/>
            </p:cNvSpPr>
            <p:nvPr/>
          </p:nvSpPr>
          <p:spPr bwMode="auto">
            <a:xfrm>
              <a:off x="717" y="3322"/>
              <a:ext cx="206" cy="203"/>
            </a:xfrm>
            <a:custGeom>
              <a:avLst/>
              <a:gdLst>
                <a:gd name="T0" fmla="*/ 35 w 206"/>
                <a:gd name="T1" fmla="*/ 9 h 203"/>
                <a:gd name="T2" fmla="*/ 28 w 206"/>
                <a:gd name="T3" fmla="*/ 3 h 203"/>
                <a:gd name="T4" fmla="*/ 18 w 206"/>
                <a:gd name="T5" fmla="*/ 0 h 203"/>
                <a:gd name="T6" fmla="*/ 12 w 206"/>
                <a:gd name="T7" fmla="*/ 5 h 203"/>
                <a:gd name="T8" fmla="*/ 7 w 206"/>
                <a:gd name="T9" fmla="*/ 3 h 203"/>
                <a:gd name="T10" fmla="*/ 0 w 206"/>
                <a:gd name="T11" fmla="*/ 16 h 203"/>
                <a:gd name="T12" fmla="*/ 2 w 206"/>
                <a:gd name="T13" fmla="*/ 21 h 203"/>
                <a:gd name="T14" fmla="*/ 9 w 206"/>
                <a:gd name="T15" fmla="*/ 31 h 203"/>
                <a:gd name="T16" fmla="*/ 33 w 206"/>
                <a:gd name="T17" fmla="*/ 79 h 203"/>
                <a:gd name="T18" fmla="*/ 43 w 206"/>
                <a:gd name="T19" fmla="*/ 122 h 203"/>
                <a:gd name="T20" fmla="*/ 48 w 206"/>
                <a:gd name="T21" fmla="*/ 146 h 203"/>
                <a:gd name="T22" fmla="*/ 52 w 206"/>
                <a:gd name="T23" fmla="*/ 157 h 203"/>
                <a:gd name="T24" fmla="*/ 72 w 206"/>
                <a:gd name="T25" fmla="*/ 196 h 203"/>
                <a:gd name="T26" fmla="*/ 74 w 206"/>
                <a:gd name="T27" fmla="*/ 198 h 203"/>
                <a:gd name="T28" fmla="*/ 78 w 206"/>
                <a:gd name="T29" fmla="*/ 196 h 203"/>
                <a:gd name="T30" fmla="*/ 84 w 206"/>
                <a:gd name="T31" fmla="*/ 191 h 203"/>
                <a:gd name="T32" fmla="*/ 91 w 206"/>
                <a:gd name="T33" fmla="*/ 200 h 203"/>
                <a:gd name="T34" fmla="*/ 98 w 206"/>
                <a:gd name="T35" fmla="*/ 203 h 203"/>
                <a:gd name="T36" fmla="*/ 114 w 206"/>
                <a:gd name="T37" fmla="*/ 203 h 203"/>
                <a:gd name="T38" fmla="*/ 127 w 206"/>
                <a:gd name="T39" fmla="*/ 194 h 203"/>
                <a:gd name="T40" fmla="*/ 143 w 206"/>
                <a:gd name="T41" fmla="*/ 84 h 203"/>
                <a:gd name="T42" fmla="*/ 144 w 206"/>
                <a:gd name="T43" fmla="*/ 24 h 203"/>
                <a:gd name="T44" fmla="*/ 180 w 206"/>
                <a:gd name="T45" fmla="*/ 21 h 203"/>
                <a:gd name="T46" fmla="*/ 184 w 206"/>
                <a:gd name="T47" fmla="*/ 29 h 203"/>
                <a:gd name="T48" fmla="*/ 192 w 206"/>
                <a:gd name="T49" fmla="*/ 21 h 203"/>
                <a:gd name="T50" fmla="*/ 201 w 206"/>
                <a:gd name="T51" fmla="*/ 16 h 203"/>
                <a:gd name="T52" fmla="*/ 206 w 206"/>
                <a:gd name="T53" fmla="*/ 16 h 203"/>
                <a:gd name="T54" fmla="*/ 203 w 206"/>
                <a:gd name="T55" fmla="*/ 10 h 203"/>
                <a:gd name="T56" fmla="*/ 192 w 206"/>
                <a:gd name="T57" fmla="*/ 9 h 203"/>
                <a:gd name="T58" fmla="*/ 179 w 206"/>
                <a:gd name="T59" fmla="*/ 12 h 203"/>
                <a:gd name="T60" fmla="*/ 151 w 206"/>
                <a:gd name="T61" fmla="*/ 19 h 203"/>
                <a:gd name="T62" fmla="*/ 108 w 206"/>
                <a:gd name="T63" fmla="*/ 10 h 203"/>
                <a:gd name="T64" fmla="*/ 98 w 206"/>
                <a:gd name="T65" fmla="*/ 9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6" h="203">
                  <a:moveTo>
                    <a:pt x="98" y="9"/>
                  </a:moveTo>
                  <a:lnTo>
                    <a:pt x="35" y="9"/>
                  </a:lnTo>
                  <a:lnTo>
                    <a:pt x="31" y="5"/>
                  </a:lnTo>
                  <a:lnTo>
                    <a:pt x="28" y="3"/>
                  </a:lnTo>
                  <a:lnTo>
                    <a:pt x="26" y="2"/>
                  </a:lnTo>
                  <a:lnTo>
                    <a:pt x="18" y="0"/>
                  </a:lnTo>
                  <a:lnTo>
                    <a:pt x="14" y="2"/>
                  </a:lnTo>
                  <a:lnTo>
                    <a:pt x="12" y="5"/>
                  </a:lnTo>
                  <a:lnTo>
                    <a:pt x="11" y="5"/>
                  </a:lnTo>
                  <a:lnTo>
                    <a:pt x="7" y="3"/>
                  </a:lnTo>
                  <a:lnTo>
                    <a:pt x="0" y="9"/>
                  </a:lnTo>
                  <a:lnTo>
                    <a:pt x="0" y="16"/>
                  </a:lnTo>
                  <a:lnTo>
                    <a:pt x="2" y="19"/>
                  </a:lnTo>
                  <a:lnTo>
                    <a:pt x="2" y="21"/>
                  </a:lnTo>
                  <a:lnTo>
                    <a:pt x="6" y="29"/>
                  </a:lnTo>
                  <a:lnTo>
                    <a:pt x="9" y="31"/>
                  </a:lnTo>
                  <a:lnTo>
                    <a:pt x="33" y="77"/>
                  </a:lnTo>
                  <a:lnTo>
                    <a:pt x="33" y="79"/>
                  </a:lnTo>
                  <a:lnTo>
                    <a:pt x="43" y="93"/>
                  </a:lnTo>
                  <a:lnTo>
                    <a:pt x="43" y="122"/>
                  </a:lnTo>
                  <a:lnTo>
                    <a:pt x="48" y="134"/>
                  </a:lnTo>
                  <a:lnTo>
                    <a:pt x="48" y="146"/>
                  </a:lnTo>
                  <a:lnTo>
                    <a:pt x="52" y="153"/>
                  </a:lnTo>
                  <a:lnTo>
                    <a:pt x="52" y="157"/>
                  </a:lnTo>
                  <a:lnTo>
                    <a:pt x="55" y="175"/>
                  </a:lnTo>
                  <a:lnTo>
                    <a:pt x="72" y="196"/>
                  </a:lnTo>
                  <a:lnTo>
                    <a:pt x="74" y="196"/>
                  </a:lnTo>
                  <a:lnTo>
                    <a:pt x="74" y="198"/>
                  </a:lnTo>
                  <a:lnTo>
                    <a:pt x="76" y="198"/>
                  </a:lnTo>
                  <a:lnTo>
                    <a:pt x="78" y="196"/>
                  </a:lnTo>
                  <a:lnTo>
                    <a:pt x="81" y="191"/>
                  </a:lnTo>
                  <a:lnTo>
                    <a:pt x="84" y="191"/>
                  </a:lnTo>
                  <a:lnTo>
                    <a:pt x="91" y="196"/>
                  </a:lnTo>
                  <a:lnTo>
                    <a:pt x="91" y="200"/>
                  </a:lnTo>
                  <a:lnTo>
                    <a:pt x="95" y="203"/>
                  </a:lnTo>
                  <a:lnTo>
                    <a:pt x="98" y="203"/>
                  </a:lnTo>
                  <a:lnTo>
                    <a:pt x="103" y="203"/>
                  </a:lnTo>
                  <a:lnTo>
                    <a:pt x="114" y="203"/>
                  </a:lnTo>
                  <a:lnTo>
                    <a:pt x="122" y="196"/>
                  </a:lnTo>
                  <a:lnTo>
                    <a:pt x="127" y="194"/>
                  </a:lnTo>
                  <a:lnTo>
                    <a:pt x="127" y="84"/>
                  </a:lnTo>
                  <a:lnTo>
                    <a:pt x="143" y="84"/>
                  </a:lnTo>
                  <a:lnTo>
                    <a:pt x="143" y="26"/>
                  </a:lnTo>
                  <a:lnTo>
                    <a:pt x="144" y="24"/>
                  </a:lnTo>
                  <a:lnTo>
                    <a:pt x="179" y="21"/>
                  </a:lnTo>
                  <a:lnTo>
                    <a:pt x="180" y="21"/>
                  </a:lnTo>
                  <a:lnTo>
                    <a:pt x="182" y="24"/>
                  </a:lnTo>
                  <a:lnTo>
                    <a:pt x="184" y="29"/>
                  </a:lnTo>
                  <a:lnTo>
                    <a:pt x="187" y="24"/>
                  </a:lnTo>
                  <a:lnTo>
                    <a:pt x="192" y="21"/>
                  </a:lnTo>
                  <a:lnTo>
                    <a:pt x="199" y="17"/>
                  </a:lnTo>
                  <a:lnTo>
                    <a:pt x="201" y="16"/>
                  </a:lnTo>
                  <a:lnTo>
                    <a:pt x="203" y="16"/>
                  </a:lnTo>
                  <a:lnTo>
                    <a:pt x="206" y="16"/>
                  </a:lnTo>
                  <a:lnTo>
                    <a:pt x="204" y="12"/>
                  </a:lnTo>
                  <a:lnTo>
                    <a:pt x="203" y="10"/>
                  </a:lnTo>
                  <a:lnTo>
                    <a:pt x="194" y="10"/>
                  </a:lnTo>
                  <a:lnTo>
                    <a:pt x="192" y="9"/>
                  </a:lnTo>
                  <a:lnTo>
                    <a:pt x="179" y="12"/>
                  </a:lnTo>
                  <a:lnTo>
                    <a:pt x="179" y="12"/>
                  </a:lnTo>
                  <a:lnTo>
                    <a:pt x="151" y="19"/>
                  </a:lnTo>
                  <a:lnTo>
                    <a:pt x="151" y="19"/>
                  </a:lnTo>
                  <a:lnTo>
                    <a:pt x="110" y="14"/>
                  </a:lnTo>
                  <a:lnTo>
                    <a:pt x="108" y="10"/>
                  </a:lnTo>
                  <a:lnTo>
                    <a:pt x="103" y="9"/>
                  </a:lnTo>
                  <a:lnTo>
                    <a:pt x="98"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8" name="Freeform 59"/>
            <p:cNvSpPr>
              <a:spLocks/>
            </p:cNvSpPr>
            <p:nvPr/>
          </p:nvSpPr>
          <p:spPr bwMode="auto">
            <a:xfrm>
              <a:off x="717" y="3322"/>
              <a:ext cx="206" cy="203"/>
            </a:xfrm>
            <a:custGeom>
              <a:avLst/>
              <a:gdLst>
                <a:gd name="T0" fmla="*/ 35 w 206"/>
                <a:gd name="T1" fmla="*/ 9 h 203"/>
                <a:gd name="T2" fmla="*/ 28 w 206"/>
                <a:gd name="T3" fmla="*/ 3 h 203"/>
                <a:gd name="T4" fmla="*/ 18 w 206"/>
                <a:gd name="T5" fmla="*/ 0 h 203"/>
                <a:gd name="T6" fmla="*/ 12 w 206"/>
                <a:gd name="T7" fmla="*/ 5 h 203"/>
                <a:gd name="T8" fmla="*/ 7 w 206"/>
                <a:gd name="T9" fmla="*/ 3 h 203"/>
                <a:gd name="T10" fmla="*/ 0 w 206"/>
                <a:gd name="T11" fmla="*/ 16 h 203"/>
                <a:gd name="T12" fmla="*/ 2 w 206"/>
                <a:gd name="T13" fmla="*/ 21 h 203"/>
                <a:gd name="T14" fmla="*/ 9 w 206"/>
                <a:gd name="T15" fmla="*/ 31 h 203"/>
                <a:gd name="T16" fmla="*/ 33 w 206"/>
                <a:gd name="T17" fmla="*/ 79 h 203"/>
                <a:gd name="T18" fmla="*/ 43 w 206"/>
                <a:gd name="T19" fmla="*/ 122 h 203"/>
                <a:gd name="T20" fmla="*/ 48 w 206"/>
                <a:gd name="T21" fmla="*/ 146 h 203"/>
                <a:gd name="T22" fmla="*/ 52 w 206"/>
                <a:gd name="T23" fmla="*/ 157 h 203"/>
                <a:gd name="T24" fmla="*/ 72 w 206"/>
                <a:gd name="T25" fmla="*/ 196 h 203"/>
                <a:gd name="T26" fmla="*/ 74 w 206"/>
                <a:gd name="T27" fmla="*/ 198 h 203"/>
                <a:gd name="T28" fmla="*/ 78 w 206"/>
                <a:gd name="T29" fmla="*/ 196 h 203"/>
                <a:gd name="T30" fmla="*/ 84 w 206"/>
                <a:gd name="T31" fmla="*/ 191 h 203"/>
                <a:gd name="T32" fmla="*/ 91 w 206"/>
                <a:gd name="T33" fmla="*/ 200 h 203"/>
                <a:gd name="T34" fmla="*/ 98 w 206"/>
                <a:gd name="T35" fmla="*/ 203 h 203"/>
                <a:gd name="T36" fmla="*/ 114 w 206"/>
                <a:gd name="T37" fmla="*/ 203 h 203"/>
                <a:gd name="T38" fmla="*/ 127 w 206"/>
                <a:gd name="T39" fmla="*/ 194 h 203"/>
                <a:gd name="T40" fmla="*/ 143 w 206"/>
                <a:gd name="T41" fmla="*/ 84 h 203"/>
                <a:gd name="T42" fmla="*/ 144 w 206"/>
                <a:gd name="T43" fmla="*/ 24 h 203"/>
                <a:gd name="T44" fmla="*/ 180 w 206"/>
                <a:gd name="T45" fmla="*/ 21 h 203"/>
                <a:gd name="T46" fmla="*/ 184 w 206"/>
                <a:gd name="T47" fmla="*/ 29 h 203"/>
                <a:gd name="T48" fmla="*/ 192 w 206"/>
                <a:gd name="T49" fmla="*/ 21 h 203"/>
                <a:gd name="T50" fmla="*/ 201 w 206"/>
                <a:gd name="T51" fmla="*/ 16 h 203"/>
                <a:gd name="T52" fmla="*/ 206 w 206"/>
                <a:gd name="T53" fmla="*/ 16 h 203"/>
                <a:gd name="T54" fmla="*/ 203 w 206"/>
                <a:gd name="T55" fmla="*/ 10 h 203"/>
                <a:gd name="T56" fmla="*/ 192 w 206"/>
                <a:gd name="T57" fmla="*/ 9 h 203"/>
                <a:gd name="T58" fmla="*/ 179 w 206"/>
                <a:gd name="T59" fmla="*/ 12 h 203"/>
                <a:gd name="T60" fmla="*/ 151 w 206"/>
                <a:gd name="T61" fmla="*/ 19 h 203"/>
                <a:gd name="T62" fmla="*/ 108 w 206"/>
                <a:gd name="T63" fmla="*/ 10 h 203"/>
                <a:gd name="T64" fmla="*/ 98 w 206"/>
                <a:gd name="T65" fmla="*/ 9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6" h="203">
                  <a:moveTo>
                    <a:pt x="98" y="9"/>
                  </a:moveTo>
                  <a:lnTo>
                    <a:pt x="35" y="9"/>
                  </a:lnTo>
                  <a:lnTo>
                    <a:pt x="31" y="5"/>
                  </a:lnTo>
                  <a:lnTo>
                    <a:pt x="28" y="3"/>
                  </a:lnTo>
                  <a:lnTo>
                    <a:pt x="26" y="2"/>
                  </a:lnTo>
                  <a:lnTo>
                    <a:pt x="18" y="0"/>
                  </a:lnTo>
                  <a:lnTo>
                    <a:pt x="14" y="2"/>
                  </a:lnTo>
                  <a:lnTo>
                    <a:pt x="12" y="5"/>
                  </a:lnTo>
                  <a:lnTo>
                    <a:pt x="11" y="5"/>
                  </a:lnTo>
                  <a:lnTo>
                    <a:pt x="7" y="3"/>
                  </a:lnTo>
                  <a:lnTo>
                    <a:pt x="0" y="9"/>
                  </a:lnTo>
                  <a:lnTo>
                    <a:pt x="0" y="16"/>
                  </a:lnTo>
                  <a:lnTo>
                    <a:pt x="2" y="19"/>
                  </a:lnTo>
                  <a:lnTo>
                    <a:pt x="2" y="21"/>
                  </a:lnTo>
                  <a:lnTo>
                    <a:pt x="6" y="29"/>
                  </a:lnTo>
                  <a:lnTo>
                    <a:pt x="9" y="31"/>
                  </a:lnTo>
                  <a:lnTo>
                    <a:pt x="33" y="77"/>
                  </a:lnTo>
                  <a:lnTo>
                    <a:pt x="33" y="79"/>
                  </a:lnTo>
                  <a:lnTo>
                    <a:pt x="43" y="93"/>
                  </a:lnTo>
                  <a:lnTo>
                    <a:pt x="43" y="122"/>
                  </a:lnTo>
                  <a:lnTo>
                    <a:pt x="48" y="134"/>
                  </a:lnTo>
                  <a:lnTo>
                    <a:pt x="48" y="146"/>
                  </a:lnTo>
                  <a:lnTo>
                    <a:pt x="52" y="153"/>
                  </a:lnTo>
                  <a:lnTo>
                    <a:pt x="52" y="157"/>
                  </a:lnTo>
                  <a:lnTo>
                    <a:pt x="55" y="175"/>
                  </a:lnTo>
                  <a:lnTo>
                    <a:pt x="72" y="196"/>
                  </a:lnTo>
                  <a:lnTo>
                    <a:pt x="74" y="196"/>
                  </a:lnTo>
                  <a:lnTo>
                    <a:pt x="74" y="198"/>
                  </a:lnTo>
                  <a:lnTo>
                    <a:pt x="76" y="198"/>
                  </a:lnTo>
                  <a:lnTo>
                    <a:pt x="78" y="196"/>
                  </a:lnTo>
                  <a:lnTo>
                    <a:pt x="81" y="191"/>
                  </a:lnTo>
                  <a:lnTo>
                    <a:pt x="84" y="191"/>
                  </a:lnTo>
                  <a:lnTo>
                    <a:pt x="91" y="196"/>
                  </a:lnTo>
                  <a:lnTo>
                    <a:pt x="91" y="200"/>
                  </a:lnTo>
                  <a:lnTo>
                    <a:pt x="95" y="203"/>
                  </a:lnTo>
                  <a:lnTo>
                    <a:pt x="98" y="203"/>
                  </a:lnTo>
                  <a:lnTo>
                    <a:pt x="103" y="203"/>
                  </a:lnTo>
                  <a:lnTo>
                    <a:pt x="114" y="203"/>
                  </a:lnTo>
                  <a:lnTo>
                    <a:pt x="122" y="196"/>
                  </a:lnTo>
                  <a:lnTo>
                    <a:pt x="127" y="194"/>
                  </a:lnTo>
                  <a:lnTo>
                    <a:pt x="127" y="84"/>
                  </a:lnTo>
                  <a:lnTo>
                    <a:pt x="143" y="84"/>
                  </a:lnTo>
                  <a:lnTo>
                    <a:pt x="143" y="26"/>
                  </a:lnTo>
                  <a:lnTo>
                    <a:pt x="144" y="24"/>
                  </a:lnTo>
                  <a:lnTo>
                    <a:pt x="179" y="21"/>
                  </a:lnTo>
                  <a:lnTo>
                    <a:pt x="180" y="21"/>
                  </a:lnTo>
                  <a:lnTo>
                    <a:pt x="182" y="24"/>
                  </a:lnTo>
                  <a:lnTo>
                    <a:pt x="184" y="29"/>
                  </a:lnTo>
                  <a:lnTo>
                    <a:pt x="187" y="24"/>
                  </a:lnTo>
                  <a:lnTo>
                    <a:pt x="192" y="21"/>
                  </a:lnTo>
                  <a:lnTo>
                    <a:pt x="199" y="17"/>
                  </a:lnTo>
                  <a:lnTo>
                    <a:pt x="201" y="16"/>
                  </a:lnTo>
                  <a:lnTo>
                    <a:pt x="203" y="16"/>
                  </a:lnTo>
                  <a:lnTo>
                    <a:pt x="206" y="16"/>
                  </a:lnTo>
                  <a:lnTo>
                    <a:pt x="204" y="12"/>
                  </a:lnTo>
                  <a:lnTo>
                    <a:pt x="203" y="10"/>
                  </a:lnTo>
                  <a:lnTo>
                    <a:pt x="194" y="10"/>
                  </a:lnTo>
                  <a:lnTo>
                    <a:pt x="192" y="9"/>
                  </a:lnTo>
                  <a:lnTo>
                    <a:pt x="179" y="12"/>
                  </a:lnTo>
                  <a:lnTo>
                    <a:pt x="179" y="12"/>
                  </a:lnTo>
                  <a:lnTo>
                    <a:pt x="151" y="19"/>
                  </a:lnTo>
                  <a:lnTo>
                    <a:pt x="151" y="19"/>
                  </a:lnTo>
                  <a:lnTo>
                    <a:pt x="110" y="14"/>
                  </a:lnTo>
                  <a:lnTo>
                    <a:pt x="108" y="10"/>
                  </a:lnTo>
                  <a:lnTo>
                    <a:pt x="103" y="9"/>
                  </a:lnTo>
                  <a:lnTo>
                    <a:pt x="98" y="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9" name="Freeform 60"/>
            <p:cNvSpPr>
              <a:spLocks/>
            </p:cNvSpPr>
            <p:nvPr/>
          </p:nvSpPr>
          <p:spPr bwMode="auto">
            <a:xfrm>
              <a:off x="1012" y="3468"/>
              <a:ext cx="19" cy="26"/>
            </a:xfrm>
            <a:custGeom>
              <a:avLst/>
              <a:gdLst>
                <a:gd name="T0" fmla="*/ 19 w 19"/>
                <a:gd name="T1" fmla="*/ 17 h 26"/>
                <a:gd name="T2" fmla="*/ 19 w 19"/>
                <a:gd name="T3" fmla="*/ 2 h 26"/>
                <a:gd name="T4" fmla="*/ 16 w 19"/>
                <a:gd name="T5" fmla="*/ 4 h 26"/>
                <a:gd name="T6" fmla="*/ 10 w 19"/>
                <a:gd name="T7" fmla="*/ 0 h 26"/>
                <a:gd name="T8" fmla="*/ 5 w 19"/>
                <a:gd name="T9" fmla="*/ 2 h 26"/>
                <a:gd name="T10" fmla="*/ 0 w 19"/>
                <a:gd name="T11" fmla="*/ 16 h 26"/>
                <a:gd name="T12" fmla="*/ 4 w 19"/>
                <a:gd name="T13" fmla="*/ 24 h 26"/>
                <a:gd name="T14" fmla="*/ 14 w 19"/>
                <a:gd name="T15" fmla="*/ 26 h 26"/>
                <a:gd name="T16" fmla="*/ 16 w 19"/>
                <a:gd name="T17" fmla="*/ 23 h 26"/>
                <a:gd name="T18" fmla="*/ 17 w 19"/>
                <a:gd name="T19" fmla="*/ 19 h 26"/>
                <a:gd name="T20" fmla="*/ 19 w 19"/>
                <a:gd name="T21"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26">
                  <a:moveTo>
                    <a:pt x="19" y="17"/>
                  </a:moveTo>
                  <a:lnTo>
                    <a:pt x="19" y="2"/>
                  </a:lnTo>
                  <a:lnTo>
                    <a:pt x="16" y="4"/>
                  </a:lnTo>
                  <a:lnTo>
                    <a:pt x="10" y="0"/>
                  </a:lnTo>
                  <a:lnTo>
                    <a:pt x="5" y="2"/>
                  </a:lnTo>
                  <a:lnTo>
                    <a:pt x="0" y="16"/>
                  </a:lnTo>
                  <a:lnTo>
                    <a:pt x="4" y="24"/>
                  </a:lnTo>
                  <a:lnTo>
                    <a:pt x="14" y="26"/>
                  </a:lnTo>
                  <a:lnTo>
                    <a:pt x="16" y="23"/>
                  </a:lnTo>
                  <a:lnTo>
                    <a:pt x="17" y="19"/>
                  </a:lnTo>
                  <a:lnTo>
                    <a:pt x="19" y="17"/>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0" name="Freeform 61"/>
            <p:cNvSpPr>
              <a:spLocks/>
            </p:cNvSpPr>
            <p:nvPr/>
          </p:nvSpPr>
          <p:spPr bwMode="auto">
            <a:xfrm>
              <a:off x="1012" y="3468"/>
              <a:ext cx="19" cy="26"/>
            </a:xfrm>
            <a:custGeom>
              <a:avLst/>
              <a:gdLst>
                <a:gd name="T0" fmla="*/ 19 w 19"/>
                <a:gd name="T1" fmla="*/ 17 h 26"/>
                <a:gd name="T2" fmla="*/ 19 w 19"/>
                <a:gd name="T3" fmla="*/ 2 h 26"/>
                <a:gd name="T4" fmla="*/ 16 w 19"/>
                <a:gd name="T5" fmla="*/ 4 h 26"/>
                <a:gd name="T6" fmla="*/ 10 w 19"/>
                <a:gd name="T7" fmla="*/ 0 h 26"/>
                <a:gd name="T8" fmla="*/ 5 w 19"/>
                <a:gd name="T9" fmla="*/ 2 h 26"/>
                <a:gd name="T10" fmla="*/ 0 w 19"/>
                <a:gd name="T11" fmla="*/ 16 h 26"/>
                <a:gd name="T12" fmla="*/ 4 w 19"/>
                <a:gd name="T13" fmla="*/ 24 h 26"/>
                <a:gd name="T14" fmla="*/ 14 w 19"/>
                <a:gd name="T15" fmla="*/ 26 h 26"/>
                <a:gd name="T16" fmla="*/ 16 w 19"/>
                <a:gd name="T17" fmla="*/ 23 h 26"/>
                <a:gd name="T18" fmla="*/ 17 w 19"/>
                <a:gd name="T19" fmla="*/ 19 h 26"/>
                <a:gd name="T20" fmla="*/ 19 w 19"/>
                <a:gd name="T21"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26">
                  <a:moveTo>
                    <a:pt x="19" y="17"/>
                  </a:moveTo>
                  <a:lnTo>
                    <a:pt x="19" y="2"/>
                  </a:lnTo>
                  <a:lnTo>
                    <a:pt x="16" y="4"/>
                  </a:lnTo>
                  <a:lnTo>
                    <a:pt x="10" y="0"/>
                  </a:lnTo>
                  <a:lnTo>
                    <a:pt x="5" y="2"/>
                  </a:lnTo>
                  <a:lnTo>
                    <a:pt x="0" y="16"/>
                  </a:lnTo>
                  <a:lnTo>
                    <a:pt x="4" y="24"/>
                  </a:lnTo>
                  <a:lnTo>
                    <a:pt x="14" y="26"/>
                  </a:lnTo>
                  <a:lnTo>
                    <a:pt x="16" y="23"/>
                  </a:lnTo>
                  <a:lnTo>
                    <a:pt x="17" y="19"/>
                  </a:lnTo>
                  <a:lnTo>
                    <a:pt x="19" y="17"/>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1" name="Freeform 62"/>
            <p:cNvSpPr>
              <a:spLocks/>
            </p:cNvSpPr>
            <p:nvPr/>
          </p:nvSpPr>
          <p:spPr bwMode="auto">
            <a:xfrm>
              <a:off x="1418" y="3374"/>
              <a:ext cx="7" cy="8"/>
            </a:xfrm>
            <a:custGeom>
              <a:avLst/>
              <a:gdLst>
                <a:gd name="T0" fmla="*/ 2 w 7"/>
                <a:gd name="T1" fmla="*/ 1 h 8"/>
                <a:gd name="T2" fmla="*/ 4 w 7"/>
                <a:gd name="T3" fmla="*/ 0 h 8"/>
                <a:gd name="T4" fmla="*/ 6 w 7"/>
                <a:gd name="T5" fmla="*/ 0 h 8"/>
                <a:gd name="T6" fmla="*/ 6 w 7"/>
                <a:gd name="T7" fmla="*/ 1 h 8"/>
                <a:gd name="T8" fmla="*/ 7 w 7"/>
                <a:gd name="T9" fmla="*/ 3 h 8"/>
                <a:gd name="T10" fmla="*/ 6 w 7"/>
                <a:gd name="T11" fmla="*/ 7 h 8"/>
                <a:gd name="T12" fmla="*/ 4 w 7"/>
                <a:gd name="T13" fmla="*/ 8 h 8"/>
                <a:gd name="T14" fmla="*/ 0 w 7"/>
                <a:gd name="T15" fmla="*/ 8 h 8"/>
                <a:gd name="T16" fmla="*/ 0 w 7"/>
                <a:gd name="T17" fmla="*/ 5 h 8"/>
                <a:gd name="T18" fmla="*/ 2 w 7"/>
                <a:gd name="T19" fmla="*/ 1 h 8"/>
                <a:gd name="T20" fmla="*/ 2 w 7"/>
                <a:gd name="T21"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2" y="1"/>
                  </a:moveTo>
                  <a:lnTo>
                    <a:pt x="4" y="0"/>
                  </a:lnTo>
                  <a:lnTo>
                    <a:pt x="6" y="0"/>
                  </a:lnTo>
                  <a:lnTo>
                    <a:pt x="6" y="1"/>
                  </a:lnTo>
                  <a:lnTo>
                    <a:pt x="7" y="3"/>
                  </a:lnTo>
                  <a:lnTo>
                    <a:pt x="6" y="7"/>
                  </a:lnTo>
                  <a:lnTo>
                    <a:pt x="4" y="8"/>
                  </a:lnTo>
                  <a:lnTo>
                    <a:pt x="0" y="8"/>
                  </a:lnTo>
                  <a:lnTo>
                    <a:pt x="0" y="5"/>
                  </a:lnTo>
                  <a:lnTo>
                    <a:pt x="2" y="1"/>
                  </a:lnTo>
                  <a:lnTo>
                    <a:pt x="2"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2" name="Freeform 63"/>
            <p:cNvSpPr>
              <a:spLocks/>
            </p:cNvSpPr>
            <p:nvPr/>
          </p:nvSpPr>
          <p:spPr bwMode="auto">
            <a:xfrm>
              <a:off x="1418" y="3374"/>
              <a:ext cx="7" cy="8"/>
            </a:xfrm>
            <a:custGeom>
              <a:avLst/>
              <a:gdLst>
                <a:gd name="T0" fmla="*/ 2 w 7"/>
                <a:gd name="T1" fmla="*/ 1 h 8"/>
                <a:gd name="T2" fmla="*/ 4 w 7"/>
                <a:gd name="T3" fmla="*/ 0 h 8"/>
                <a:gd name="T4" fmla="*/ 6 w 7"/>
                <a:gd name="T5" fmla="*/ 0 h 8"/>
                <a:gd name="T6" fmla="*/ 6 w 7"/>
                <a:gd name="T7" fmla="*/ 1 h 8"/>
                <a:gd name="T8" fmla="*/ 7 w 7"/>
                <a:gd name="T9" fmla="*/ 3 h 8"/>
                <a:gd name="T10" fmla="*/ 6 w 7"/>
                <a:gd name="T11" fmla="*/ 7 h 8"/>
                <a:gd name="T12" fmla="*/ 4 w 7"/>
                <a:gd name="T13" fmla="*/ 8 h 8"/>
                <a:gd name="T14" fmla="*/ 0 w 7"/>
                <a:gd name="T15" fmla="*/ 8 h 8"/>
                <a:gd name="T16" fmla="*/ 0 w 7"/>
                <a:gd name="T17" fmla="*/ 5 h 8"/>
                <a:gd name="T18" fmla="*/ 2 w 7"/>
                <a:gd name="T19" fmla="*/ 1 h 8"/>
                <a:gd name="T20" fmla="*/ 2 w 7"/>
                <a:gd name="T21"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2" y="1"/>
                  </a:moveTo>
                  <a:lnTo>
                    <a:pt x="4" y="0"/>
                  </a:lnTo>
                  <a:lnTo>
                    <a:pt x="6" y="0"/>
                  </a:lnTo>
                  <a:lnTo>
                    <a:pt x="6" y="1"/>
                  </a:lnTo>
                  <a:lnTo>
                    <a:pt x="7" y="3"/>
                  </a:lnTo>
                  <a:lnTo>
                    <a:pt x="6" y="7"/>
                  </a:lnTo>
                  <a:lnTo>
                    <a:pt x="4" y="8"/>
                  </a:lnTo>
                  <a:lnTo>
                    <a:pt x="0" y="8"/>
                  </a:lnTo>
                  <a:lnTo>
                    <a:pt x="0" y="5"/>
                  </a:lnTo>
                  <a:lnTo>
                    <a:pt x="2" y="1"/>
                  </a:lnTo>
                  <a:lnTo>
                    <a:pt x="2"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3" name="Freeform 64"/>
            <p:cNvSpPr>
              <a:spLocks/>
            </p:cNvSpPr>
            <p:nvPr/>
          </p:nvSpPr>
          <p:spPr bwMode="auto">
            <a:xfrm>
              <a:off x="344" y="2945"/>
              <a:ext cx="5" cy="2"/>
            </a:xfrm>
            <a:custGeom>
              <a:avLst/>
              <a:gdLst>
                <a:gd name="T0" fmla="*/ 5 w 5"/>
                <a:gd name="T1" fmla="*/ 0 h 2"/>
                <a:gd name="T2" fmla="*/ 5 w 5"/>
                <a:gd name="T3" fmla="*/ 0 h 2"/>
                <a:gd name="T4" fmla="*/ 3 w 5"/>
                <a:gd name="T5" fmla="*/ 0 h 2"/>
                <a:gd name="T6" fmla="*/ 1 w 5"/>
                <a:gd name="T7" fmla="*/ 0 h 2"/>
                <a:gd name="T8" fmla="*/ 0 w 5"/>
                <a:gd name="T9" fmla="*/ 0 h 2"/>
                <a:gd name="T10" fmla="*/ 0 w 5"/>
                <a:gd name="T11" fmla="*/ 2 h 2"/>
                <a:gd name="T12" fmla="*/ 1 w 5"/>
                <a:gd name="T13" fmla="*/ 2 h 2"/>
                <a:gd name="T14" fmla="*/ 3 w 5"/>
                <a:gd name="T15" fmla="*/ 2 h 2"/>
                <a:gd name="T16" fmla="*/ 5 w 5"/>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2">
                  <a:moveTo>
                    <a:pt x="5" y="0"/>
                  </a:moveTo>
                  <a:lnTo>
                    <a:pt x="5" y="0"/>
                  </a:lnTo>
                  <a:lnTo>
                    <a:pt x="3" y="0"/>
                  </a:lnTo>
                  <a:lnTo>
                    <a:pt x="1" y="0"/>
                  </a:lnTo>
                  <a:lnTo>
                    <a:pt x="0" y="0"/>
                  </a:lnTo>
                  <a:lnTo>
                    <a:pt x="0" y="2"/>
                  </a:lnTo>
                  <a:lnTo>
                    <a:pt x="1" y="2"/>
                  </a:lnTo>
                  <a:lnTo>
                    <a:pt x="3" y="2"/>
                  </a:lnTo>
                  <a:lnTo>
                    <a:pt x="5"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4" name="Freeform 65"/>
            <p:cNvSpPr>
              <a:spLocks/>
            </p:cNvSpPr>
            <p:nvPr/>
          </p:nvSpPr>
          <p:spPr bwMode="auto">
            <a:xfrm>
              <a:off x="344" y="2945"/>
              <a:ext cx="5" cy="2"/>
            </a:xfrm>
            <a:custGeom>
              <a:avLst/>
              <a:gdLst>
                <a:gd name="T0" fmla="*/ 5 w 5"/>
                <a:gd name="T1" fmla="*/ 0 h 2"/>
                <a:gd name="T2" fmla="*/ 5 w 5"/>
                <a:gd name="T3" fmla="*/ 0 h 2"/>
                <a:gd name="T4" fmla="*/ 3 w 5"/>
                <a:gd name="T5" fmla="*/ 0 h 2"/>
                <a:gd name="T6" fmla="*/ 1 w 5"/>
                <a:gd name="T7" fmla="*/ 0 h 2"/>
                <a:gd name="T8" fmla="*/ 0 w 5"/>
                <a:gd name="T9" fmla="*/ 0 h 2"/>
                <a:gd name="T10" fmla="*/ 0 w 5"/>
                <a:gd name="T11" fmla="*/ 2 h 2"/>
                <a:gd name="T12" fmla="*/ 1 w 5"/>
                <a:gd name="T13" fmla="*/ 2 h 2"/>
                <a:gd name="T14" fmla="*/ 3 w 5"/>
                <a:gd name="T15" fmla="*/ 2 h 2"/>
                <a:gd name="T16" fmla="*/ 5 w 5"/>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2">
                  <a:moveTo>
                    <a:pt x="5" y="0"/>
                  </a:moveTo>
                  <a:lnTo>
                    <a:pt x="5" y="0"/>
                  </a:lnTo>
                  <a:lnTo>
                    <a:pt x="3" y="0"/>
                  </a:lnTo>
                  <a:lnTo>
                    <a:pt x="1" y="0"/>
                  </a:lnTo>
                  <a:lnTo>
                    <a:pt x="0" y="0"/>
                  </a:lnTo>
                  <a:lnTo>
                    <a:pt x="0" y="2"/>
                  </a:lnTo>
                  <a:lnTo>
                    <a:pt x="1" y="2"/>
                  </a:lnTo>
                  <a:lnTo>
                    <a:pt x="3" y="2"/>
                  </a:lnTo>
                  <a:lnTo>
                    <a:pt x="5"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5" name="Freeform 66"/>
            <p:cNvSpPr>
              <a:spLocks/>
            </p:cNvSpPr>
            <p:nvPr/>
          </p:nvSpPr>
          <p:spPr bwMode="auto">
            <a:xfrm>
              <a:off x="1149" y="3136"/>
              <a:ext cx="4" cy="7"/>
            </a:xfrm>
            <a:custGeom>
              <a:avLst/>
              <a:gdLst>
                <a:gd name="T0" fmla="*/ 4 w 4"/>
                <a:gd name="T1" fmla="*/ 2 h 7"/>
                <a:gd name="T2" fmla="*/ 4 w 4"/>
                <a:gd name="T3" fmla="*/ 4 h 7"/>
                <a:gd name="T4" fmla="*/ 2 w 4"/>
                <a:gd name="T5" fmla="*/ 7 h 7"/>
                <a:gd name="T6" fmla="*/ 0 w 4"/>
                <a:gd name="T7" fmla="*/ 7 h 7"/>
                <a:gd name="T8" fmla="*/ 2 w 4"/>
                <a:gd name="T9" fmla="*/ 0 h 7"/>
                <a:gd name="T10" fmla="*/ 2 w 4"/>
                <a:gd name="T11" fmla="*/ 0 h 7"/>
                <a:gd name="T12" fmla="*/ 4 w 4"/>
                <a:gd name="T13" fmla="*/ 0 h 7"/>
                <a:gd name="T14" fmla="*/ 4 w 4"/>
                <a:gd name="T15" fmla="*/ 2 h 7"/>
                <a:gd name="T16" fmla="*/ 4 w 4"/>
                <a:gd name="T1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7">
                  <a:moveTo>
                    <a:pt x="4" y="2"/>
                  </a:moveTo>
                  <a:lnTo>
                    <a:pt x="4" y="4"/>
                  </a:lnTo>
                  <a:lnTo>
                    <a:pt x="2" y="7"/>
                  </a:lnTo>
                  <a:lnTo>
                    <a:pt x="0" y="7"/>
                  </a:lnTo>
                  <a:lnTo>
                    <a:pt x="2" y="0"/>
                  </a:lnTo>
                  <a:lnTo>
                    <a:pt x="2" y="0"/>
                  </a:lnTo>
                  <a:lnTo>
                    <a:pt x="4" y="0"/>
                  </a:lnTo>
                  <a:lnTo>
                    <a:pt x="4" y="2"/>
                  </a:lnTo>
                  <a:lnTo>
                    <a:pt x="4"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6" name="Freeform 67"/>
            <p:cNvSpPr>
              <a:spLocks/>
            </p:cNvSpPr>
            <p:nvPr/>
          </p:nvSpPr>
          <p:spPr bwMode="auto">
            <a:xfrm>
              <a:off x="1149" y="3136"/>
              <a:ext cx="4" cy="7"/>
            </a:xfrm>
            <a:custGeom>
              <a:avLst/>
              <a:gdLst>
                <a:gd name="T0" fmla="*/ 4 w 4"/>
                <a:gd name="T1" fmla="*/ 2 h 7"/>
                <a:gd name="T2" fmla="*/ 4 w 4"/>
                <a:gd name="T3" fmla="*/ 4 h 7"/>
                <a:gd name="T4" fmla="*/ 2 w 4"/>
                <a:gd name="T5" fmla="*/ 7 h 7"/>
                <a:gd name="T6" fmla="*/ 0 w 4"/>
                <a:gd name="T7" fmla="*/ 7 h 7"/>
                <a:gd name="T8" fmla="*/ 2 w 4"/>
                <a:gd name="T9" fmla="*/ 0 h 7"/>
                <a:gd name="T10" fmla="*/ 2 w 4"/>
                <a:gd name="T11" fmla="*/ 0 h 7"/>
                <a:gd name="T12" fmla="*/ 4 w 4"/>
                <a:gd name="T13" fmla="*/ 0 h 7"/>
                <a:gd name="T14" fmla="*/ 4 w 4"/>
                <a:gd name="T15" fmla="*/ 2 h 7"/>
                <a:gd name="T16" fmla="*/ 4 w 4"/>
                <a:gd name="T1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7">
                  <a:moveTo>
                    <a:pt x="4" y="2"/>
                  </a:moveTo>
                  <a:lnTo>
                    <a:pt x="4" y="4"/>
                  </a:lnTo>
                  <a:lnTo>
                    <a:pt x="2" y="7"/>
                  </a:lnTo>
                  <a:lnTo>
                    <a:pt x="0" y="7"/>
                  </a:lnTo>
                  <a:lnTo>
                    <a:pt x="2" y="0"/>
                  </a:lnTo>
                  <a:lnTo>
                    <a:pt x="2" y="0"/>
                  </a:lnTo>
                  <a:lnTo>
                    <a:pt x="4" y="0"/>
                  </a:lnTo>
                  <a:lnTo>
                    <a:pt x="4" y="2"/>
                  </a:lnTo>
                  <a:lnTo>
                    <a:pt x="4"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7" name="Freeform 68"/>
            <p:cNvSpPr>
              <a:spLocks/>
            </p:cNvSpPr>
            <p:nvPr/>
          </p:nvSpPr>
          <p:spPr bwMode="auto">
            <a:xfrm>
              <a:off x="1144" y="3148"/>
              <a:ext cx="4" cy="11"/>
            </a:xfrm>
            <a:custGeom>
              <a:avLst/>
              <a:gdLst>
                <a:gd name="T0" fmla="*/ 0 w 4"/>
                <a:gd name="T1" fmla="*/ 0 h 11"/>
                <a:gd name="T2" fmla="*/ 2 w 4"/>
                <a:gd name="T3" fmla="*/ 7 h 11"/>
                <a:gd name="T4" fmla="*/ 2 w 4"/>
                <a:gd name="T5" fmla="*/ 7 h 11"/>
                <a:gd name="T6" fmla="*/ 4 w 4"/>
                <a:gd name="T7" fmla="*/ 7 h 11"/>
                <a:gd name="T8" fmla="*/ 4 w 4"/>
                <a:gd name="T9" fmla="*/ 11 h 11"/>
                <a:gd name="T10" fmla="*/ 0 w 4"/>
                <a:gd name="T11" fmla="*/ 9 h 11"/>
                <a:gd name="T12" fmla="*/ 0 w 4"/>
                <a:gd name="T13" fmla="*/ 4 h 11"/>
                <a:gd name="T14" fmla="*/ 0 w 4"/>
                <a:gd name="T15" fmla="*/ 0 h 11"/>
                <a:gd name="T16" fmla="*/ 0 w 4"/>
                <a:gd name="T17"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1">
                  <a:moveTo>
                    <a:pt x="0" y="0"/>
                  </a:moveTo>
                  <a:lnTo>
                    <a:pt x="2" y="7"/>
                  </a:lnTo>
                  <a:lnTo>
                    <a:pt x="2" y="7"/>
                  </a:lnTo>
                  <a:lnTo>
                    <a:pt x="4" y="7"/>
                  </a:lnTo>
                  <a:lnTo>
                    <a:pt x="4" y="11"/>
                  </a:lnTo>
                  <a:lnTo>
                    <a:pt x="0" y="9"/>
                  </a:lnTo>
                  <a:lnTo>
                    <a:pt x="0" y="4"/>
                  </a:lnTo>
                  <a:lnTo>
                    <a:pt x="0" y="0"/>
                  </a:lnTo>
                  <a:lnTo>
                    <a:pt x="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8" name="Freeform 69"/>
            <p:cNvSpPr>
              <a:spLocks/>
            </p:cNvSpPr>
            <p:nvPr/>
          </p:nvSpPr>
          <p:spPr bwMode="auto">
            <a:xfrm>
              <a:off x="1144" y="3148"/>
              <a:ext cx="4" cy="11"/>
            </a:xfrm>
            <a:custGeom>
              <a:avLst/>
              <a:gdLst>
                <a:gd name="T0" fmla="*/ 0 w 4"/>
                <a:gd name="T1" fmla="*/ 0 h 11"/>
                <a:gd name="T2" fmla="*/ 2 w 4"/>
                <a:gd name="T3" fmla="*/ 7 h 11"/>
                <a:gd name="T4" fmla="*/ 2 w 4"/>
                <a:gd name="T5" fmla="*/ 7 h 11"/>
                <a:gd name="T6" fmla="*/ 4 w 4"/>
                <a:gd name="T7" fmla="*/ 7 h 11"/>
                <a:gd name="T8" fmla="*/ 4 w 4"/>
                <a:gd name="T9" fmla="*/ 11 h 11"/>
                <a:gd name="T10" fmla="*/ 0 w 4"/>
                <a:gd name="T11" fmla="*/ 9 h 11"/>
                <a:gd name="T12" fmla="*/ 0 w 4"/>
                <a:gd name="T13" fmla="*/ 4 h 11"/>
                <a:gd name="T14" fmla="*/ 0 w 4"/>
                <a:gd name="T15" fmla="*/ 0 h 11"/>
                <a:gd name="T16" fmla="*/ 0 w 4"/>
                <a:gd name="T17"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1">
                  <a:moveTo>
                    <a:pt x="0" y="0"/>
                  </a:moveTo>
                  <a:lnTo>
                    <a:pt x="2" y="7"/>
                  </a:lnTo>
                  <a:lnTo>
                    <a:pt x="2" y="7"/>
                  </a:lnTo>
                  <a:lnTo>
                    <a:pt x="4" y="7"/>
                  </a:lnTo>
                  <a:lnTo>
                    <a:pt x="4" y="11"/>
                  </a:lnTo>
                  <a:lnTo>
                    <a:pt x="0" y="9"/>
                  </a:lnTo>
                  <a:lnTo>
                    <a:pt x="0" y="4"/>
                  </a:lnTo>
                  <a:lnTo>
                    <a:pt x="0" y="0"/>
                  </a:lnTo>
                  <a:lnTo>
                    <a:pt x="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9" name="Freeform 70"/>
            <p:cNvSpPr>
              <a:spLocks/>
            </p:cNvSpPr>
            <p:nvPr/>
          </p:nvSpPr>
          <p:spPr bwMode="auto">
            <a:xfrm>
              <a:off x="1340" y="2872"/>
              <a:ext cx="5" cy="1"/>
            </a:xfrm>
            <a:custGeom>
              <a:avLst/>
              <a:gdLst>
                <a:gd name="T0" fmla="*/ 1 w 5"/>
                <a:gd name="T1" fmla="*/ 1 h 1"/>
                <a:gd name="T2" fmla="*/ 1 w 5"/>
                <a:gd name="T3" fmla="*/ 1 h 1"/>
                <a:gd name="T4" fmla="*/ 3 w 5"/>
                <a:gd name="T5" fmla="*/ 1 h 1"/>
                <a:gd name="T6" fmla="*/ 3 w 5"/>
                <a:gd name="T7" fmla="*/ 1 h 1"/>
                <a:gd name="T8" fmla="*/ 5 w 5"/>
                <a:gd name="T9" fmla="*/ 1 h 1"/>
                <a:gd name="T10" fmla="*/ 5 w 5"/>
                <a:gd name="T11" fmla="*/ 1 h 1"/>
                <a:gd name="T12" fmla="*/ 5 w 5"/>
                <a:gd name="T13" fmla="*/ 0 h 1"/>
                <a:gd name="T14" fmla="*/ 0 w 5"/>
                <a:gd name="T15" fmla="*/ 0 h 1"/>
                <a:gd name="T16" fmla="*/ 0 w 5"/>
                <a:gd name="T17" fmla="*/ 0 h 1"/>
                <a:gd name="T18" fmla="*/ 0 w 5"/>
                <a:gd name="T19" fmla="*/ 1 h 1"/>
                <a:gd name="T20" fmla="*/ 1 w 5"/>
                <a:gd name="T21"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1">
                  <a:moveTo>
                    <a:pt x="1" y="1"/>
                  </a:moveTo>
                  <a:lnTo>
                    <a:pt x="1" y="1"/>
                  </a:lnTo>
                  <a:lnTo>
                    <a:pt x="3" y="1"/>
                  </a:lnTo>
                  <a:lnTo>
                    <a:pt x="3" y="1"/>
                  </a:lnTo>
                  <a:lnTo>
                    <a:pt x="5" y="1"/>
                  </a:lnTo>
                  <a:lnTo>
                    <a:pt x="5" y="1"/>
                  </a:lnTo>
                  <a:lnTo>
                    <a:pt x="5" y="0"/>
                  </a:lnTo>
                  <a:lnTo>
                    <a:pt x="0" y="0"/>
                  </a:lnTo>
                  <a:lnTo>
                    <a:pt x="0" y="0"/>
                  </a:lnTo>
                  <a:lnTo>
                    <a:pt x="0" y="1"/>
                  </a:lnTo>
                  <a:lnTo>
                    <a:pt x="1"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0" name="Freeform 71"/>
            <p:cNvSpPr>
              <a:spLocks/>
            </p:cNvSpPr>
            <p:nvPr/>
          </p:nvSpPr>
          <p:spPr bwMode="auto">
            <a:xfrm>
              <a:off x="1340" y="2872"/>
              <a:ext cx="5" cy="1"/>
            </a:xfrm>
            <a:custGeom>
              <a:avLst/>
              <a:gdLst>
                <a:gd name="T0" fmla="*/ 1 w 5"/>
                <a:gd name="T1" fmla="*/ 1 h 1"/>
                <a:gd name="T2" fmla="*/ 1 w 5"/>
                <a:gd name="T3" fmla="*/ 1 h 1"/>
                <a:gd name="T4" fmla="*/ 3 w 5"/>
                <a:gd name="T5" fmla="*/ 1 h 1"/>
                <a:gd name="T6" fmla="*/ 3 w 5"/>
                <a:gd name="T7" fmla="*/ 1 h 1"/>
                <a:gd name="T8" fmla="*/ 5 w 5"/>
                <a:gd name="T9" fmla="*/ 1 h 1"/>
                <a:gd name="T10" fmla="*/ 5 w 5"/>
                <a:gd name="T11" fmla="*/ 1 h 1"/>
                <a:gd name="T12" fmla="*/ 5 w 5"/>
                <a:gd name="T13" fmla="*/ 0 h 1"/>
                <a:gd name="T14" fmla="*/ 0 w 5"/>
                <a:gd name="T15" fmla="*/ 0 h 1"/>
                <a:gd name="T16" fmla="*/ 0 w 5"/>
                <a:gd name="T17" fmla="*/ 0 h 1"/>
                <a:gd name="T18" fmla="*/ 0 w 5"/>
                <a:gd name="T19" fmla="*/ 1 h 1"/>
                <a:gd name="T20" fmla="*/ 1 w 5"/>
                <a:gd name="T21"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1">
                  <a:moveTo>
                    <a:pt x="1" y="1"/>
                  </a:moveTo>
                  <a:lnTo>
                    <a:pt x="1" y="1"/>
                  </a:lnTo>
                  <a:lnTo>
                    <a:pt x="3" y="1"/>
                  </a:lnTo>
                  <a:lnTo>
                    <a:pt x="3" y="1"/>
                  </a:lnTo>
                  <a:lnTo>
                    <a:pt x="5" y="1"/>
                  </a:lnTo>
                  <a:lnTo>
                    <a:pt x="5" y="1"/>
                  </a:lnTo>
                  <a:lnTo>
                    <a:pt x="5" y="0"/>
                  </a:lnTo>
                  <a:lnTo>
                    <a:pt x="0" y="0"/>
                  </a:lnTo>
                  <a:lnTo>
                    <a:pt x="0" y="0"/>
                  </a:lnTo>
                  <a:lnTo>
                    <a:pt x="0" y="1"/>
                  </a:lnTo>
                  <a:lnTo>
                    <a:pt x="1"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1" name="Freeform 72"/>
            <p:cNvSpPr>
              <a:spLocks/>
            </p:cNvSpPr>
            <p:nvPr/>
          </p:nvSpPr>
          <p:spPr bwMode="auto">
            <a:xfrm>
              <a:off x="1360" y="2865"/>
              <a:ext cx="17" cy="7"/>
            </a:xfrm>
            <a:custGeom>
              <a:avLst/>
              <a:gdLst>
                <a:gd name="T0" fmla="*/ 16 w 17"/>
                <a:gd name="T1" fmla="*/ 1 h 7"/>
                <a:gd name="T2" fmla="*/ 17 w 17"/>
                <a:gd name="T3" fmla="*/ 1 h 7"/>
                <a:gd name="T4" fmla="*/ 16 w 17"/>
                <a:gd name="T5" fmla="*/ 3 h 7"/>
                <a:gd name="T6" fmla="*/ 14 w 17"/>
                <a:gd name="T7" fmla="*/ 5 h 7"/>
                <a:gd name="T8" fmla="*/ 9 w 17"/>
                <a:gd name="T9" fmla="*/ 7 h 7"/>
                <a:gd name="T10" fmla="*/ 2 w 17"/>
                <a:gd name="T11" fmla="*/ 5 h 7"/>
                <a:gd name="T12" fmla="*/ 0 w 17"/>
                <a:gd name="T13" fmla="*/ 3 h 7"/>
                <a:gd name="T14" fmla="*/ 0 w 17"/>
                <a:gd name="T15" fmla="*/ 0 h 7"/>
                <a:gd name="T16" fmla="*/ 2 w 17"/>
                <a:gd name="T17" fmla="*/ 0 h 7"/>
                <a:gd name="T18" fmla="*/ 5 w 17"/>
                <a:gd name="T19" fmla="*/ 1 h 7"/>
                <a:gd name="T20" fmla="*/ 7 w 17"/>
                <a:gd name="T21" fmla="*/ 1 h 7"/>
                <a:gd name="T22" fmla="*/ 9 w 17"/>
                <a:gd name="T23" fmla="*/ 1 h 7"/>
                <a:gd name="T24" fmla="*/ 16 w 17"/>
                <a:gd name="T25"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7">
                  <a:moveTo>
                    <a:pt x="16" y="1"/>
                  </a:moveTo>
                  <a:lnTo>
                    <a:pt x="17" y="1"/>
                  </a:lnTo>
                  <a:lnTo>
                    <a:pt x="16" y="3"/>
                  </a:lnTo>
                  <a:lnTo>
                    <a:pt x="14" y="5"/>
                  </a:lnTo>
                  <a:lnTo>
                    <a:pt x="9" y="7"/>
                  </a:lnTo>
                  <a:lnTo>
                    <a:pt x="2" y="5"/>
                  </a:lnTo>
                  <a:lnTo>
                    <a:pt x="0" y="3"/>
                  </a:lnTo>
                  <a:lnTo>
                    <a:pt x="0" y="0"/>
                  </a:lnTo>
                  <a:lnTo>
                    <a:pt x="2" y="0"/>
                  </a:lnTo>
                  <a:lnTo>
                    <a:pt x="5" y="1"/>
                  </a:lnTo>
                  <a:lnTo>
                    <a:pt x="7" y="1"/>
                  </a:lnTo>
                  <a:lnTo>
                    <a:pt x="9" y="1"/>
                  </a:lnTo>
                  <a:lnTo>
                    <a:pt x="16"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2" name="Freeform 73"/>
            <p:cNvSpPr>
              <a:spLocks/>
            </p:cNvSpPr>
            <p:nvPr/>
          </p:nvSpPr>
          <p:spPr bwMode="auto">
            <a:xfrm>
              <a:off x="1360" y="2865"/>
              <a:ext cx="17" cy="7"/>
            </a:xfrm>
            <a:custGeom>
              <a:avLst/>
              <a:gdLst>
                <a:gd name="T0" fmla="*/ 16 w 17"/>
                <a:gd name="T1" fmla="*/ 1 h 7"/>
                <a:gd name="T2" fmla="*/ 17 w 17"/>
                <a:gd name="T3" fmla="*/ 1 h 7"/>
                <a:gd name="T4" fmla="*/ 16 w 17"/>
                <a:gd name="T5" fmla="*/ 3 h 7"/>
                <a:gd name="T6" fmla="*/ 14 w 17"/>
                <a:gd name="T7" fmla="*/ 5 h 7"/>
                <a:gd name="T8" fmla="*/ 9 w 17"/>
                <a:gd name="T9" fmla="*/ 7 h 7"/>
                <a:gd name="T10" fmla="*/ 2 w 17"/>
                <a:gd name="T11" fmla="*/ 5 h 7"/>
                <a:gd name="T12" fmla="*/ 0 w 17"/>
                <a:gd name="T13" fmla="*/ 3 h 7"/>
                <a:gd name="T14" fmla="*/ 0 w 17"/>
                <a:gd name="T15" fmla="*/ 0 h 7"/>
                <a:gd name="T16" fmla="*/ 2 w 17"/>
                <a:gd name="T17" fmla="*/ 0 h 7"/>
                <a:gd name="T18" fmla="*/ 5 w 17"/>
                <a:gd name="T19" fmla="*/ 1 h 7"/>
                <a:gd name="T20" fmla="*/ 7 w 17"/>
                <a:gd name="T21" fmla="*/ 1 h 7"/>
                <a:gd name="T22" fmla="*/ 9 w 17"/>
                <a:gd name="T23" fmla="*/ 1 h 7"/>
                <a:gd name="T24" fmla="*/ 16 w 17"/>
                <a:gd name="T25"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7">
                  <a:moveTo>
                    <a:pt x="16" y="1"/>
                  </a:moveTo>
                  <a:lnTo>
                    <a:pt x="17" y="1"/>
                  </a:lnTo>
                  <a:lnTo>
                    <a:pt x="16" y="3"/>
                  </a:lnTo>
                  <a:lnTo>
                    <a:pt x="14" y="5"/>
                  </a:lnTo>
                  <a:lnTo>
                    <a:pt x="9" y="7"/>
                  </a:lnTo>
                  <a:lnTo>
                    <a:pt x="2" y="5"/>
                  </a:lnTo>
                  <a:lnTo>
                    <a:pt x="0" y="3"/>
                  </a:lnTo>
                  <a:lnTo>
                    <a:pt x="0" y="0"/>
                  </a:lnTo>
                  <a:lnTo>
                    <a:pt x="2" y="0"/>
                  </a:lnTo>
                  <a:lnTo>
                    <a:pt x="5" y="1"/>
                  </a:lnTo>
                  <a:lnTo>
                    <a:pt x="7" y="1"/>
                  </a:lnTo>
                  <a:lnTo>
                    <a:pt x="9" y="1"/>
                  </a:lnTo>
                  <a:lnTo>
                    <a:pt x="16"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3" name="Freeform 74"/>
            <p:cNvSpPr>
              <a:spLocks/>
            </p:cNvSpPr>
            <p:nvPr/>
          </p:nvSpPr>
          <p:spPr bwMode="auto">
            <a:xfrm>
              <a:off x="270" y="2801"/>
              <a:ext cx="96" cy="69"/>
            </a:xfrm>
            <a:custGeom>
              <a:avLst/>
              <a:gdLst>
                <a:gd name="T0" fmla="*/ 14 w 96"/>
                <a:gd name="T1" fmla="*/ 46 h 69"/>
                <a:gd name="T2" fmla="*/ 3 w 96"/>
                <a:gd name="T3" fmla="*/ 31 h 69"/>
                <a:gd name="T4" fmla="*/ 2 w 96"/>
                <a:gd name="T5" fmla="*/ 33 h 69"/>
                <a:gd name="T6" fmla="*/ 0 w 96"/>
                <a:gd name="T7" fmla="*/ 29 h 69"/>
                <a:gd name="T8" fmla="*/ 10 w 96"/>
                <a:gd name="T9" fmla="*/ 24 h 69"/>
                <a:gd name="T10" fmla="*/ 15 w 96"/>
                <a:gd name="T11" fmla="*/ 9 h 69"/>
                <a:gd name="T12" fmla="*/ 21 w 96"/>
                <a:gd name="T13" fmla="*/ 2 h 69"/>
                <a:gd name="T14" fmla="*/ 29 w 96"/>
                <a:gd name="T15" fmla="*/ 3 h 69"/>
                <a:gd name="T16" fmla="*/ 34 w 96"/>
                <a:gd name="T17" fmla="*/ 2 h 69"/>
                <a:gd name="T18" fmla="*/ 38 w 96"/>
                <a:gd name="T19" fmla="*/ 0 h 69"/>
                <a:gd name="T20" fmla="*/ 41 w 96"/>
                <a:gd name="T21" fmla="*/ 0 h 69"/>
                <a:gd name="T22" fmla="*/ 48 w 96"/>
                <a:gd name="T23" fmla="*/ 0 h 69"/>
                <a:gd name="T24" fmla="*/ 55 w 96"/>
                <a:gd name="T25" fmla="*/ 5 h 69"/>
                <a:gd name="T26" fmla="*/ 60 w 96"/>
                <a:gd name="T27" fmla="*/ 7 h 69"/>
                <a:gd name="T28" fmla="*/ 62 w 96"/>
                <a:gd name="T29" fmla="*/ 9 h 69"/>
                <a:gd name="T30" fmla="*/ 67 w 96"/>
                <a:gd name="T31" fmla="*/ 16 h 69"/>
                <a:gd name="T32" fmla="*/ 69 w 96"/>
                <a:gd name="T33" fmla="*/ 19 h 69"/>
                <a:gd name="T34" fmla="*/ 70 w 96"/>
                <a:gd name="T35" fmla="*/ 19 h 69"/>
                <a:gd name="T36" fmla="*/ 74 w 96"/>
                <a:gd name="T37" fmla="*/ 22 h 69"/>
                <a:gd name="T38" fmla="*/ 74 w 96"/>
                <a:gd name="T39" fmla="*/ 22 h 69"/>
                <a:gd name="T40" fmla="*/ 75 w 96"/>
                <a:gd name="T41" fmla="*/ 24 h 69"/>
                <a:gd name="T42" fmla="*/ 79 w 96"/>
                <a:gd name="T43" fmla="*/ 28 h 69"/>
                <a:gd name="T44" fmla="*/ 84 w 96"/>
                <a:gd name="T45" fmla="*/ 31 h 69"/>
                <a:gd name="T46" fmla="*/ 84 w 96"/>
                <a:gd name="T47" fmla="*/ 36 h 69"/>
                <a:gd name="T48" fmla="*/ 84 w 96"/>
                <a:gd name="T49" fmla="*/ 38 h 69"/>
                <a:gd name="T50" fmla="*/ 87 w 96"/>
                <a:gd name="T51" fmla="*/ 43 h 69"/>
                <a:gd name="T52" fmla="*/ 86 w 96"/>
                <a:gd name="T53" fmla="*/ 48 h 69"/>
                <a:gd name="T54" fmla="*/ 89 w 96"/>
                <a:gd name="T55" fmla="*/ 53 h 69"/>
                <a:gd name="T56" fmla="*/ 93 w 96"/>
                <a:gd name="T57" fmla="*/ 52 h 69"/>
                <a:gd name="T58" fmla="*/ 93 w 96"/>
                <a:gd name="T59" fmla="*/ 55 h 69"/>
                <a:gd name="T60" fmla="*/ 96 w 96"/>
                <a:gd name="T61" fmla="*/ 59 h 69"/>
                <a:gd name="T62" fmla="*/ 96 w 96"/>
                <a:gd name="T63" fmla="*/ 60 h 69"/>
                <a:gd name="T64" fmla="*/ 96 w 96"/>
                <a:gd name="T65" fmla="*/ 64 h 69"/>
                <a:gd name="T66" fmla="*/ 96 w 96"/>
                <a:gd name="T67" fmla="*/ 67 h 69"/>
                <a:gd name="T68" fmla="*/ 91 w 96"/>
                <a:gd name="T69" fmla="*/ 67 h 69"/>
                <a:gd name="T70" fmla="*/ 84 w 96"/>
                <a:gd name="T71" fmla="*/ 67 h 69"/>
                <a:gd name="T72" fmla="*/ 79 w 96"/>
                <a:gd name="T73" fmla="*/ 67 h 69"/>
                <a:gd name="T74" fmla="*/ 74 w 96"/>
                <a:gd name="T75" fmla="*/ 67 h 69"/>
                <a:gd name="T76" fmla="*/ 72 w 96"/>
                <a:gd name="T77" fmla="*/ 67 h 69"/>
                <a:gd name="T78" fmla="*/ 69 w 96"/>
                <a:gd name="T79" fmla="*/ 64 h 69"/>
                <a:gd name="T80" fmla="*/ 63 w 96"/>
                <a:gd name="T81" fmla="*/ 64 h 69"/>
                <a:gd name="T82" fmla="*/ 21 w 96"/>
                <a:gd name="T83" fmla="*/ 67 h 69"/>
                <a:gd name="T84" fmla="*/ 14 w 96"/>
                <a:gd name="T85" fmla="*/ 69 h 69"/>
                <a:gd name="T86" fmla="*/ 12 w 96"/>
                <a:gd name="T87" fmla="*/ 67 h 69"/>
                <a:gd name="T88" fmla="*/ 14 w 96"/>
                <a:gd name="T89" fmla="*/ 55 h 69"/>
                <a:gd name="T90" fmla="*/ 27 w 96"/>
                <a:gd name="T91" fmla="*/ 53 h 69"/>
                <a:gd name="T92" fmla="*/ 33 w 96"/>
                <a:gd name="T93" fmla="*/ 53 h 69"/>
                <a:gd name="T94" fmla="*/ 38 w 96"/>
                <a:gd name="T95" fmla="*/ 50 h 69"/>
                <a:gd name="T96" fmla="*/ 43 w 96"/>
                <a:gd name="T97" fmla="*/ 52 h 69"/>
                <a:gd name="T98" fmla="*/ 50 w 96"/>
                <a:gd name="T99" fmla="*/ 55 h 69"/>
                <a:gd name="T100" fmla="*/ 53 w 96"/>
                <a:gd name="T101" fmla="*/ 53 h 69"/>
                <a:gd name="T102" fmla="*/ 58 w 96"/>
                <a:gd name="T103" fmla="*/ 52 h 69"/>
                <a:gd name="T104" fmla="*/ 57 w 96"/>
                <a:gd name="T105" fmla="*/ 50 h 69"/>
                <a:gd name="T106" fmla="*/ 51 w 96"/>
                <a:gd name="T107" fmla="*/ 52 h 69"/>
                <a:gd name="T108" fmla="*/ 46 w 96"/>
                <a:gd name="T109" fmla="*/ 48 h 69"/>
                <a:gd name="T110" fmla="*/ 41 w 96"/>
                <a:gd name="T111" fmla="*/ 46 h 69"/>
                <a:gd name="T112" fmla="*/ 36 w 96"/>
                <a:gd name="T113" fmla="*/ 46 h 69"/>
                <a:gd name="T114" fmla="*/ 31 w 96"/>
                <a:gd name="T115" fmla="*/ 4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6" h="69">
                  <a:moveTo>
                    <a:pt x="15" y="48"/>
                  </a:moveTo>
                  <a:lnTo>
                    <a:pt x="15" y="48"/>
                  </a:lnTo>
                  <a:lnTo>
                    <a:pt x="14" y="46"/>
                  </a:lnTo>
                  <a:lnTo>
                    <a:pt x="12" y="45"/>
                  </a:lnTo>
                  <a:lnTo>
                    <a:pt x="12" y="41"/>
                  </a:lnTo>
                  <a:lnTo>
                    <a:pt x="3" y="31"/>
                  </a:lnTo>
                  <a:lnTo>
                    <a:pt x="3" y="31"/>
                  </a:lnTo>
                  <a:lnTo>
                    <a:pt x="2" y="31"/>
                  </a:lnTo>
                  <a:lnTo>
                    <a:pt x="2" y="33"/>
                  </a:lnTo>
                  <a:lnTo>
                    <a:pt x="0" y="31"/>
                  </a:lnTo>
                  <a:lnTo>
                    <a:pt x="0" y="31"/>
                  </a:lnTo>
                  <a:lnTo>
                    <a:pt x="0" y="29"/>
                  </a:lnTo>
                  <a:lnTo>
                    <a:pt x="2" y="29"/>
                  </a:lnTo>
                  <a:lnTo>
                    <a:pt x="5" y="29"/>
                  </a:lnTo>
                  <a:lnTo>
                    <a:pt x="10" y="24"/>
                  </a:lnTo>
                  <a:lnTo>
                    <a:pt x="15" y="16"/>
                  </a:lnTo>
                  <a:lnTo>
                    <a:pt x="15" y="9"/>
                  </a:lnTo>
                  <a:lnTo>
                    <a:pt x="15" y="9"/>
                  </a:lnTo>
                  <a:lnTo>
                    <a:pt x="19" y="5"/>
                  </a:lnTo>
                  <a:lnTo>
                    <a:pt x="19" y="2"/>
                  </a:lnTo>
                  <a:lnTo>
                    <a:pt x="21" y="2"/>
                  </a:lnTo>
                  <a:lnTo>
                    <a:pt x="21" y="2"/>
                  </a:lnTo>
                  <a:lnTo>
                    <a:pt x="26" y="2"/>
                  </a:lnTo>
                  <a:lnTo>
                    <a:pt x="29" y="3"/>
                  </a:lnTo>
                  <a:lnTo>
                    <a:pt x="31" y="2"/>
                  </a:lnTo>
                  <a:lnTo>
                    <a:pt x="31" y="2"/>
                  </a:lnTo>
                  <a:lnTo>
                    <a:pt x="34" y="2"/>
                  </a:lnTo>
                  <a:lnTo>
                    <a:pt x="38" y="2"/>
                  </a:lnTo>
                  <a:lnTo>
                    <a:pt x="38" y="2"/>
                  </a:lnTo>
                  <a:lnTo>
                    <a:pt x="38" y="0"/>
                  </a:lnTo>
                  <a:lnTo>
                    <a:pt x="38" y="0"/>
                  </a:lnTo>
                  <a:lnTo>
                    <a:pt x="39" y="0"/>
                  </a:lnTo>
                  <a:lnTo>
                    <a:pt x="41" y="0"/>
                  </a:lnTo>
                  <a:lnTo>
                    <a:pt x="46" y="0"/>
                  </a:lnTo>
                  <a:lnTo>
                    <a:pt x="48" y="0"/>
                  </a:lnTo>
                  <a:lnTo>
                    <a:pt x="48" y="0"/>
                  </a:lnTo>
                  <a:lnTo>
                    <a:pt x="50" y="2"/>
                  </a:lnTo>
                  <a:lnTo>
                    <a:pt x="51" y="2"/>
                  </a:lnTo>
                  <a:lnTo>
                    <a:pt x="55" y="5"/>
                  </a:lnTo>
                  <a:lnTo>
                    <a:pt x="55" y="7"/>
                  </a:lnTo>
                  <a:lnTo>
                    <a:pt x="57" y="9"/>
                  </a:lnTo>
                  <a:lnTo>
                    <a:pt x="60" y="7"/>
                  </a:lnTo>
                  <a:lnTo>
                    <a:pt x="60" y="9"/>
                  </a:lnTo>
                  <a:lnTo>
                    <a:pt x="60" y="9"/>
                  </a:lnTo>
                  <a:lnTo>
                    <a:pt x="62" y="9"/>
                  </a:lnTo>
                  <a:lnTo>
                    <a:pt x="63" y="9"/>
                  </a:lnTo>
                  <a:lnTo>
                    <a:pt x="67" y="16"/>
                  </a:lnTo>
                  <a:lnTo>
                    <a:pt x="67" y="16"/>
                  </a:lnTo>
                  <a:lnTo>
                    <a:pt x="69" y="17"/>
                  </a:lnTo>
                  <a:lnTo>
                    <a:pt x="69" y="17"/>
                  </a:lnTo>
                  <a:lnTo>
                    <a:pt x="69" y="19"/>
                  </a:lnTo>
                  <a:lnTo>
                    <a:pt x="70" y="19"/>
                  </a:lnTo>
                  <a:lnTo>
                    <a:pt x="70" y="19"/>
                  </a:lnTo>
                  <a:lnTo>
                    <a:pt x="70" y="19"/>
                  </a:lnTo>
                  <a:lnTo>
                    <a:pt x="72" y="21"/>
                  </a:lnTo>
                  <a:lnTo>
                    <a:pt x="72" y="21"/>
                  </a:lnTo>
                  <a:lnTo>
                    <a:pt x="74" y="22"/>
                  </a:lnTo>
                  <a:lnTo>
                    <a:pt x="72" y="22"/>
                  </a:lnTo>
                  <a:lnTo>
                    <a:pt x="72" y="22"/>
                  </a:lnTo>
                  <a:lnTo>
                    <a:pt x="74" y="22"/>
                  </a:lnTo>
                  <a:lnTo>
                    <a:pt x="74" y="24"/>
                  </a:lnTo>
                  <a:lnTo>
                    <a:pt x="75" y="24"/>
                  </a:lnTo>
                  <a:lnTo>
                    <a:pt x="75" y="24"/>
                  </a:lnTo>
                  <a:lnTo>
                    <a:pt x="77" y="26"/>
                  </a:lnTo>
                  <a:lnTo>
                    <a:pt x="79" y="26"/>
                  </a:lnTo>
                  <a:lnTo>
                    <a:pt x="79" y="28"/>
                  </a:lnTo>
                  <a:lnTo>
                    <a:pt x="79" y="28"/>
                  </a:lnTo>
                  <a:lnTo>
                    <a:pt x="81" y="29"/>
                  </a:lnTo>
                  <a:lnTo>
                    <a:pt x="84" y="31"/>
                  </a:lnTo>
                  <a:lnTo>
                    <a:pt x="84" y="33"/>
                  </a:lnTo>
                  <a:lnTo>
                    <a:pt x="84" y="34"/>
                  </a:lnTo>
                  <a:lnTo>
                    <a:pt x="84" y="36"/>
                  </a:lnTo>
                  <a:lnTo>
                    <a:pt x="84" y="36"/>
                  </a:lnTo>
                  <a:lnTo>
                    <a:pt x="84" y="38"/>
                  </a:lnTo>
                  <a:lnTo>
                    <a:pt x="84" y="38"/>
                  </a:lnTo>
                  <a:lnTo>
                    <a:pt x="86" y="38"/>
                  </a:lnTo>
                  <a:lnTo>
                    <a:pt x="86" y="41"/>
                  </a:lnTo>
                  <a:lnTo>
                    <a:pt x="87" y="43"/>
                  </a:lnTo>
                  <a:lnTo>
                    <a:pt x="87" y="45"/>
                  </a:lnTo>
                  <a:lnTo>
                    <a:pt x="86" y="46"/>
                  </a:lnTo>
                  <a:lnTo>
                    <a:pt x="86" y="48"/>
                  </a:lnTo>
                  <a:lnTo>
                    <a:pt x="87" y="50"/>
                  </a:lnTo>
                  <a:lnTo>
                    <a:pt x="89" y="52"/>
                  </a:lnTo>
                  <a:lnTo>
                    <a:pt x="89" y="53"/>
                  </a:lnTo>
                  <a:lnTo>
                    <a:pt x="89" y="53"/>
                  </a:lnTo>
                  <a:lnTo>
                    <a:pt x="91" y="52"/>
                  </a:lnTo>
                  <a:lnTo>
                    <a:pt x="93" y="52"/>
                  </a:lnTo>
                  <a:lnTo>
                    <a:pt x="93" y="53"/>
                  </a:lnTo>
                  <a:lnTo>
                    <a:pt x="93" y="53"/>
                  </a:lnTo>
                  <a:lnTo>
                    <a:pt x="93" y="55"/>
                  </a:lnTo>
                  <a:lnTo>
                    <a:pt x="94" y="55"/>
                  </a:lnTo>
                  <a:lnTo>
                    <a:pt x="94" y="57"/>
                  </a:lnTo>
                  <a:lnTo>
                    <a:pt x="96" y="59"/>
                  </a:lnTo>
                  <a:lnTo>
                    <a:pt x="96" y="60"/>
                  </a:lnTo>
                  <a:lnTo>
                    <a:pt x="96" y="60"/>
                  </a:lnTo>
                  <a:lnTo>
                    <a:pt x="96" y="60"/>
                  </a:lnTo>
                  <a:lnTo>
                    <a:pt x="96" y="60"/>
                  </a:lnTo>
                  <a:lnTo>
                    <a:pt x="96" y="62"/>
                  </a:lnTo>
                  <a:lnTo>
                    <a:pt x="96" y="64"/>
                  </a:lnTo>
                  <a:lnTo>
                    <a:pt x="96" y="65"/>
                  </a:lnTo>
                  <a:lnTo>
                    <a:pt x="96" y="65"/>
                  </a:lnTo>
                  <a:lnTo>
                    <a:pt x="96" y="67"/>
                  </a:lnTo>
                  <a:lnTo>
                    <a:pt x="96" y="67"/>
                  </a:lnTo>
                  <a:lnTo>
                    <a:pt x="93" y="67"/>
                  </a:lnTo>
                  <a:lnTo>
                    <a:pt x="91" y="67"/>
                  </a:lnTo>
                  <a:lnTo>
                    <a:pt x="87" y="67"/>
                  </a:lnTo>
                  <a:lnTo>
                    <a:pt x="86" y="67"/>
                  </a:lnTo>
                  <a:lnTo>
                    <a:pt x="84" y="67"/>
                  </a:lnTo>
                  <a:lnTo>
                    <a:pt x="82" y="69"/>
                  </a:lnTo>
                  <a:lnTo>
                    <a:pt x="81" y="69"/>
                  </a:lnTo>
                  <a:lnTo>
                    <a:pt x="79" y="67"/>
                  </a:lnTo>
                  <a:lnTo>
                    <a:pt x="79" y="67"/>
                  </a:lnTo>
                  <a:lnTo>
                    <a:pt x="75" y="67"/>
                  </a:lnTo>
                  <a:lnTo>
                    <a:pt x="74" y="67"/>
                  </a:lnTo>
                  <a:lnTo>
                    <a:pt x="72" y="65"/>
                  </a:lnTo>
                  <a:lnTo>
                    <a:pt x="72" y="65"/>
                  </a:lnTo>
                  <a:lnTo>
                    <a:pt x="72" y="67"/>
                  </a:lnTo>
                  <a:lnTo>
                    <a:pt x="70" y="67"/>
                  </a:lnTo>
                  <a:lnTo>
                    <a:pt x="70" y="65"/>
                  </a:lnTo>
                  <a:lnTo>
                    <a:pt x="69" y="64"/>
                  </a:lnTo>
                  <a:lnTo>
                    <a:pt x="67" y="64"/>
                  </a:lnTo>
                  <a:lnTo>
                    <a:pt x="65" y="64"/>
                  </a:lnTo>
                  <a:lnTo>
                    <a:pt x="63" y="64"/>
                  </a:lnTo>
                  <a:lnTo>
                    <a:pt x="38" y="64"/>
                  </a:lnTo>
                  <a:lnTo>
                    <a:pt x="29" y="67"/>
                  </a:lnTo>
                  <a:lnTo>
                    <a:pt x="21" y="67"/>
                  </a:lnTo>
                  <a:lnTo>
                    <a:pt x="15" y="69"/>
                  </a:lnTo>
                  <a:lnTo>
                    <a:pt x="14" y="69"/>
                  </a:lnTo>
                  <a:lnTo>
                    <a:pt x="14" y="69"/>
                  </a:lnTo>
                  <a:lnTo>
                    <a:pt x="12" y="67"/>
                  </a:lnTo>
                  <a:lnTo>
                    <a:pt x="12" y="67"/>
                  </a:lnTo>
                  <a:lnTo>
                    <a:pt x="12" y="67"/>
                  </a:lnTo>
                  <a:lnTo>
                    <a:pt x="12" y="67"/>
                  </a:lnTo>
                  <a:lnTo>
                    <a:pt x="12" y="59"/>
                  </a:lnTo>
                  <a:lnTo>
                    <a:pt x="14" y="55"/>
                  </a:lnTo>
                  <a:lnTo>
                    <a:pt x="27" y="55"/>
                  </a:lnTo>
                  <a:lnTo>
                    <a:pt x="27" y="55"/>
                  </a:lnTo>
                  <a:lnTo>
                    <a:pt x="27" y="53"/>
                  </a:lnTo>
                  <a:lnTo>
                    <a:pt x="29" y="52"/>
                  </a:lnTo>
                  <a:lnTo>
                    <a:pt x="31" y="53"/>
                  </a:lnTo>
                  <a:lnTo>
                    <a:pt x="33" y="53"/>
                  </a:lnTo>
                  <a:lnTo>
                    <a:pt x="36" y="52"/>
                  </a:lnTo>
                  <a:lnTo>
                    <a:pt x="38" y="50"/>
                  </a:lnTo>
                  <a:lnTo>
                    <a:pt x="38" y="50"/>
                  </a:lnTo>
                  <a:lnTo>
                    <a:pt x="39" y="50"/>
                  </a:lnTo>
                  <a:lnTo>
                    <a:pt x="41" y="52"/>
                  </a:lnTo>
                  <a:lnTo>
                    <a:pt x="43" y="52"/>
                  </a:lnTo>
                  <a:lnTo>
                    <a:pt x="45" y="53"/>
                  </a:lnTo>
                  <a:lnTo>
                    <a:pt x="46" y="53"/>
                  </a:lnTo>
                  <a:lnTo>
                    <a:pt x="50" y="55"/>
                  </a:lnTo>
                  <a:lnTo>
                    <a:pt x="51" y="53"/>
                  </a:lnTo>
                  <a:lnTo>
                    <a:pt x="51" y="55"/>
                  </a:lnTo>
                  <a:lnTo>
                    <a:pt x="53" y="53"/>
                  </a:lnTo>
                  <a:lnTo>
                    <a:pt x="57" y="53"/>
                  </a:lnTo>
                  <a:lnTo>
                    <a:pt x="58" y="52"/>
                  </a:lnTo>
                  <a:lnTo>
                    <a:pt x="58" y="52"/>
                  </a:lnTo>
                  <a:lnTo>
                    <a:pt x="58" y="50"/>
                  </a:lnTo>
                  <a:lnTo>
                    <a:pt x="58" y="50"/>
                  </a:lnTo>
                  <a:lnTo>
                    <a:pt x="57" y="50"/>
                  </a:lnTo>
                  <a:lnTo>
                    <a:pt x="57" y="50"/>
                  </a:lnTo>
                  <a:lnTo>
                    <a:pt x="55" y="50"/>
                  </a:lnTo>
                  <a:lnTo>
                    <a:pt x="51" y="52"/>
                  </a:lnTo>
                  <a:lnTo>
                    <a:pt x="50" y="50"/>
                  </a:lnTo>
                  <a:lnTo>
                    <a:pt x="48" y="50"/>
                  </a:lnTo>
                  <a:lnTo>
                    <a:pt x="46" y="48"/>
                  </a:lnTo>
                  <a:lnTo>
                    <a:pt x="46" y="48"/>
                  </a:lnTo>
                  <a:lnTo>
                    <a:pt x="43" y="48"/>
                  </a:lnTo>
                  <a:lnTo>
                    <a:pt x="41" y="46"/>
                  </a:lnTo>
                  <a:lnTo>
                    <a:pt x="39" y="45"/>
                  </a:lnTo>
                  <a:lnTo>
                    <a:pt x="38" y="45"/>
                  </a:lnTo>
                  <a:lnTo>
                    <a:pt x="36" y="46"/>
                  </a:lnTo>
                  <a:lnTo>
                    <a:pt x="34" y="46"/>
                  </a:lnTo>
                  <a:lnTo>
                    <a:pt x="33" y="46"/>
                  </a:lnTo>
                  <a:lnTo>
                    <a:pt x="31" y="48"/>
                  </a:lnTo>
                  <a:lnTo>
                    <a:pt x="15" y="48"/>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4" name="Freeform 75"/>
            <p:cNvSpPr>
              <a:spLocks/>
            </p:cNvSpPr>
            <p:nvPr/>
          </p:nvSpPr>
          <p:spPr bwMode="auto">
            <a:xfrm>
              <a:off x="270" y="2801"/>
              <a:ext cx="96" cy="69"/>
            </a:xfrm>
            <a:custGeom>
              <a:avLst/>
              <a:gdLst>
                <a:gd name="T0" fmla="*/ 14 w 96"/>
                <a:gd name="T1" fmla="*/ 46 h 69"/>
                <a:gd name="T2" fmla="*/ 3 w 96"/>
                <a:gd name="T3" fmla="*/ 31 h 69"/>
                <a:gd name="T4" fmla="*/ 2 w 96"/>
                <a:gd name="T5" fmla="*/ 33 h 69"/>
                <a:gd name="T6" fmla="*/ 0 w 96"/>
                <a:gd name="T7" fmla="*/ 29 h 69"/>
                <a:gd name="T8" fmla="*/ 10 w 96"/>
                <a:gd name="T9" fmla="*/ 24 h 69"/>
                <a:gd name="T10" fmla="*/ 15 w 96"/>
                <a:gd name="T11" fmla="*/ 9 h 69"/>
                <a:gd name="T12" fmla="*/ 21 w 96"/>
                <a:gd name="T13" fmla="*/ 2 h 69"/>
                <a:gd name="T14" fmla="*/ 29 w 96"/>
                <a:gd name="T15" fmla="*/ 3 h 69"/>
                <a:gd name="T16" fmla="*/ 34 w 96"/>
                <a:gd name="T17" fmla="*/ 2 h 69"/>
                <a:gd name="T18" fmla="*/ 38 w 96"/>
                <a:gd name="T19" fmla="*/ 0 h 69"/>
                <a:gd name="T20" fmla="*/ 41 w 96"/>
                <a:gd name="T21" fmla="*/ 0 h 69"/>
                <a:gd name="T22" fmla="*/ 48 w 96"/>
                <a:gd name="T23" fmla="*/ 0 h 69"/>
                <a:gd name="T24" fmla="*/ 55 w 96"/>
                <a:gd name="T25" fmla="*/ 5 h 69"/>
                <a:gd name="T26" fmla="*/ 60 w 96"/>
                <a:gd name="T27" fmla="*/ 7 h 69"/>
                <a:gd name="T28" fmla="*/ 62 w 96"/>
                <a:gd name="T29" fmla="*/ 9 h 69"/>
                <a:gd name="T30" fmla="*/ 67 w 96"/>
                <a:gd name="T31" fmla="*/ 16 h 69"/>
                <a:gd name="T32" fmla="*/ 69 w 96"/>
                <a:gd name="T33" fmla="*/ 19 h 69"/>
                <a:gd name="T34" fmla="*/ 70 w 96"/>
                <a:gd name="T35" fmla="*/ 19 h 69"/>
                <a:gd name="T36" fmla="*/ 74 w 96"/>
                <a:gd name="T37" fmla="*/ 22 h 69"/>
                <a:gd name="T38" fmla="*/ 74 w 96"/>
                <a:gd name="T39" fmla="*/ 22 h 69"/>
                <a:gd name="T40" fmla="*/ 75 w 96"/>
                <a:gd name="T41" fmla="*/ 24 h 69"/>
                <a:gd name="T42" fmla="*/ 79 w 96"/>
                <a:gd name="T43" fmla="*/ 28 h 69"/>
                <a:gd name="T44" fmla="*/ 84 w 96"/>
                <a:gd name="T45" fmla="*/ 31 h 69"/>
                <a:gd name="T46" fmla="*/ 84 w 96"/>
                <a:gd name="T47" fmla="*/ 36 h 69"/>
                <a:gd name="T48" fmla="*/ 84 w 96"/>
                <a:gd name="T49" fmla="*/ 38 h 69"/>
                <a:gd name="T50" fmla="*/ 87 w 96"/>
                <a:gd name="T51" fmla="*/ 43 h 69"/>
                <a:gd name="T52" fmla="*/ 86 w 96"/>
                <a:gd name="T53" fmla="*/ 48 h 69"/>
                <a:gd name="T54" fmla="*/ 89 w 96"/>
                <a:gd name="T55" fmla="*/ 53 h 69"/>
                <a:gd name="T56" fmla="*/ 93 w 96"/>
                <a:gd name="T57" fmla="*/ 52 h 69"/>
                <a:gd name="T58" fmla="*/ 93 w 96"/>
                <a:gd name="T59" fmla="*/ 55 h 69"/>
                <a:gd name="T60" fmla="*/ 96 w 96"/>
                <a:gd name="T61" fmla="*/ 59 h 69"/>
                <a:gd name="T62" fmla="*/ 96 w 96"/>
                <a:gd name="T63" fmla="*/ 60 h 69"/>
                <a:gd name="T64" fmla="*/ 96 w 96"/>
                <a:gd name="T65" fmla="*/ 64 h 69"/>
                <a:gd name="T66" fmla="*/ 96 w 96"/>
                <a:gd name="T67" fmla="*/ 67 h 69"/>
                <a:gd name="T68" fmla="*/ 91 w 96"/>
                <a:gd name="T69" fmla="*/ 67 h 69"/>
                <a:gd name="T70" fmla="*/ 84 w 96"/>
                <a:gd name="T71" fmla="*/ 67 h 69"/>
                <a:gd name="T72" fmla="*/ 79 w 96"/>
                <a:gd name="T73" fmla="*/ 67 h 69"/>
                <a:gd name="T74" fmla="*/ 74 w 96"/>
                <a:gd name="T75" fmla="*/ 67 h 69"/>
                <a:gd name="T76" fmla="*/ 72 w 96"/>
                <a:gd name="T77" fmla="*/ 67 h 69"/>
                <a:gd name="T78" fmla="*/ 69 w 96"/>
                <a:gd name="T79" fmla="*/ 64 h 69"/>
                <a:gd name="T80" fmla="*/ 63 w 96"/>
                <a:gd name="T81" fmla="*/ 64 h 69"/>
                <a:gd name="T82" fmla="*/ 21 w 96"/>
                <a:gd name="T83" fmla="*/ 67 h 69"/>
                <a:gd name="T84" fmla="*/ 14 w 96"/>
                <a:gd name="T85" fmla="*/ 69 h 69"/>
                <a:gd name="T86" fmla="*/ 12 w 96"/>
                <a:gd name="T87" fmla="*/ 67 h 69"/>
                <a:gd name="T88" fmla="*/ 14 w 96"/>
                <a:gd name="T89" fmla="*/ 55 h 69"/>
                <a:gd name="T90" fmla="*/ 27 w 96"/>
                <a:gd name="T91" fmla="*/ 53 h 69"/>
                <a:gd name="T92" fmla="*/ 33 w 96"/>
                <a:gd name="T93" fmla="*/ 53 h 69"/>
                <a:gd name="T94" fmla="*/ 38 w 96"/>
                <a:gd name="T95" fmla="*/ 50 h 69"/>
                <a:gd name="T96" fmla="*/ 43 w 96"/>
                <a:gd name="T97" fmla="*/ 52 h 69"/>
                <a:gd name="T98" fmla="*/ 50 w 96"/>
                <a:gd name="T99" fmla="*/ 55 h 69"/>
                <a:gd name="T100" fmla="*/ 53 w 96"/>
                <a:gd name="T101" fmla="*/ 53 h 69"/>
                <a:gd name="T102" fmla="*/ 58 w 96"/>
                <a:gd name="T103" fmla="*/ 52 h 69"/>
                <a:gd name="T104" fmla="*/ 57 w 96"/>
                <a:gd name="T105" fmla="*/ 50 h 69"/>
                <a:gd name="T106" fmla="*/ 51 w 96"/>
                <a:gd name="T107" fmla="*/ 52 h 69"/>
                <a:gd name="T108" fmla="*/ 46 w 96"/>
                <a:gd name="T109" fmla="*/ 48 h 69"/>
                <a:gd name="T110" fmla="*/ 41 w 96"/>
                <a:gd name="T111" fmla="*/ 46 h 69"/>
                <a:gd name="T112" fmla="*/ 36 w 96"/>
                <a:gd name="T113" fmla="*/ 46 h 69"/>
                <a:gd name="T114" fmla="*/ 31 w 96"/>
                <a:gd name="T115" fmla="*/ 4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6" h="69">
                  <a:moveTo>
                    <a:pt x="15" y="48"/>
                  </a:moveTo>
                  <a:lnTo>
                    <a:pt x="15" y="48"/>
                  </a:lnTo>
                  <a:lnTo>
                    <a:pt x="14" y="46"/>
                  </a:lnTo>
                  <a:lnTo>
                    <a:pt x="12" y="45"/>
                  </a:lnTo>
                  <a:lnTo>
                    <a:pt x="12" y="41"/>
                  </a:lnTo>
                  <a:lnTo>
                    <a:pt x="3" y="31"/>
                  </a:lnTo>
                  <a:lnTo>
                    <a:pt x="3" y="31"/>
                  </a:lnTo>
                  <a:lnTo>
                    <a:pt x="2" y="31"/>
                  </a:lnTo>
                  <a:lnTo>
                    <a:pt x="2" y="33"/>
                  </a:lnTo>
                  <a:lnTo>
                    <a:pt x="0" y="31"/>
                  </a:lnTo>
                  <a:lnTo>
                    <a:pt x="0" y="31"/>
                  </a:lnTo>
                  <a:lnTo>
                    <a:pt x="0" y="29"/>
                  </a:lnTo>
                  <a:lnTo>
                    <a:pt x="2" y="29"/>
                  </a:lnTo>
                  <a:lnTo>
                    <a:pt x="5" y="29"/>
                  </a:lnTo>
                  <a:lnTo>
                    <a:pt x="10" y="24"/>
                  </a:lnTo>
                  <a:lnTo>
                    <a:pt x="15" y="16"/>
                  </a:lnTo>
                  <a:lnTo>
                    <a:pt x="15" y="9"/>
                  </a:lnTo>
                  <a:lnTo>
                    <a:pt x="15" y="9"/>
                  </a:lnTo>
                  <a:lnTo>
                    <a:pt x="19" y="5"/>
                  </a:lnTo>
                  <a:lnTo>
                    <a:pt x="19" y="2"/>
                  </a:lnTo>
                  <a:lnTo>
                    <a:pt x="21" y="2"/>
                  </a:lnTo>
                  <a:lnTo>
                    <a:pt x="21" y="2"/>
                  </a:lnTo>
                  <a:lnTo>
                    <a:pt x="26" y="2"/>
                  </a:lnTo>
                  <a:lnTo>
                    <a:pt x="29" y="3"/>
                  </a:lnTo>
                  <a:lnTo>
                    <a:pt x="31" y="2"/>
                  </a:lnTo>
                  <a:lnTo>
                    <a:pt x="31" y="2"/>
                  </a:lnTo>
                  <a:lnTo>
                    <a:pt x="34" y="2"/>
                  </a:lnTo>
                  <a:lnTo>
                    <a:pt x="38" y="2"/>
                  </a:lnTo>
                  <a:lnTo>
                    <a:pt x="38" y="2"/>
                  </a:lnTo>
                  <a:lnTo>
                    <a:pt x="38" y="0"/>
                  </a:lnTo>
                  <a:lnTo>
                    <a:pt x="38" y="0"/>
                  </a:lnTo>
                  <a:lnTo>
                    <a:pt x="39" y="0"/>
                  </a:lnTo>
                  <a:lnTo>
                    <a:pt x="41" y="0"/>
                  </a:lnTo>
                  <a:lnTo>
                    <a:pt x="46" y="0"/>
                  </a:lnTo>
                  <a:lnTo>
                    <a:pt x="48" y="0"/>
                  </a:lnTo>
                  <a:lnTo>
                    <a:pt x="48" y="0"/>
                  </a:lnTo>
                  <a:lnTo>
                    <a:pt x="50" y="2"/>
                  </a:lnTo>
                  <a:lnTo>
                    <a:pt x="51" y="2"/>
                  </a:lnTo>
                  <a:lnTo>
                    <a:pt x="55" y="5"/>
                  </a:lnTo>
                  <a:lnTo>
                    <a:pt x="55" y="7"/>
                  </a:lnTo>
                  <a:lnTo>
                    <a:pt x="57" y="9"/>
                  </a:lnTo>
                  <a:lnTo>
                    <a:pt x="60" y="7"/>
                  </a:lnTo>
                  <a:lnTo>
                    <a:pt x="60" y="9"/>
                  </a:lnTo>
                  <a:lnTo>
                    <a:pt x="60" y="9"/>
                  </a:lnTo>
                  <a:lnTo>
                    <a:pt x="62" y="9"/>
                  </a:lnTo>
                  <a:lnTo>
                    <a:pt x="63" y="9"/>
                  </a:lnTo>
                  <a:lnTo>
                    <a:pt x="67" y="16"/>
                  </a:lnTo>
                  <a:lnTo>
                    <a:pt x="67" y="16"/>
                  </a:lnTo>
                  <a:lnTo>
                    <a:pt x="69" y="17"/>
                  </a:lnTo>
                  <a:lnTo>
                    <a:pt x="69" y="17"/>
                  </a:lnTo>
                  <a:lnTo>
                    <a:pt x="69" y="19"/>
                  </a:lnTo>
                  <a:lnTo>
                    <a:pt x="70" y="19"/>
                  </a:lnTo>
                  <a:lnTo>
                    <a:pt x="70" y="19"/>
                  </a:lnTo>
                  <a:lnTo>
                    <a:pt x="70" y="19"/>
                  </a:lnTo>
                  <a:lnTo>
                    <a:pt x="72" y="21"/>
                  </a:lnTo>
                  <a:lnTo>
                    <a:pt x="72" y="21"/>
                  </a:lnTo>
                  <a:lnTo>
                    <a:pt x="74" y="22"/>
                  </a:lnTo>
                  <a:lnTo>
                    <a:pt x="72" y="22"/>
                  </a:lnTo>
                  <a:lnTo>
                    <a:pt x="72" y="22"/>
                  </a:lnTo>
                  <a:lnTo>
                    <a:pt x="74" y="22"/>
                  </a:lnTo>
                  <a:lnTo>
                    <a:pt x="74" y="24"/>
                  </a:lnTo>
                  <a:lnTo>
                    <a:pt x="75" y="24"/>
                  </a:lnTo>
                  <a:lnTo>
                    <a:pt x="75" y="24"/>
                  </a:lnTo>
                  <a:lnTo>
                    <a:pt x="77" y="26"/>
                  </a:lnTo>
                  <a:lnTo>
                    <a:pt x="79" y="26"/>
                  </a:lnTo>
                  <a:lnTo>
                    <a:pt x="79" y="28"/>
                  </a:lnTo>
                  <a:lnTo>
                    <a:pt x="79" y="28"/>
                  </a:lnTo>
                  <a:lnTo>
                    <a:pt x="81" y="29"/>
                  </a:lnTo>
                  <a:lnTo>
                    <a:pt x="84" y="31"/>
                  </a:lnTo>
                  <a:lnTo>
                    <a:pt x="84" y="33"/>
                  </a:lnTo>
                  <a:lnTo>
                    <a:pt x="84" y="34"/>
                  </a:lnTo>
                  <a:lnTo>
                    <a:pt x="84" y="36"/>
                  </a:lnTo>
                  <a:lnTo>
                    <a:pt x="84" y="36"/>
                  </a:lnTo>
                  <a:lnTo>
                    <a:pt x="84" y="38"/>
                  </a:lnTo>
                  <a:lnTo>
                    <a:pt x="84" y="38"/>
                  </a:lnTo>
                  <a:lnTo>
                    <a:pt x="86" y="38"/>
                  </a:lnTo>
                  <a:lnTo>
                    <a:pt x="86" y="41"/>
                  </a:lnTo>
                  <a:lnTo>
                    <a:pt x="87" y="43"/>
                  </a:lnTo>
                  <a:lnTo>
                    <a:pt x="87" y="45"/>
                  </a:lnTo>
                  <a:lnTo>
                    <a:pt x="86" y="46"/>
                  </a:lnTo>
                  <a:lnTo>
                    <a:pt x="86" y="48"/>
                  </a:lnTo>
                  <a:lnTo>
                    <a:pt x="87" y="50"/>
                  </a:lnTo>
                  <a:lnTo>
                    <a:pt x="89" y="52"/>
                  </a:lnTo>
                  <a:lnTo>
                    <a:pt x="89" y="53"/>
                  </a:lnTo>
                  <a:lnTo>
                    <a:pt x="89" y="53"/>
                  </a:lnTo>
                  <a:lnTo>
                    <a:pt x="91" y="52"/>
                  </a:lnTo>
                  <a:lnTo>
                    <a:pt x="93" y="52"/>
                  </a:lnTo>
                  <a:lnTo>
                    <a:pt x="93" y="53"/>
                  </a:lnTo>
                  <a:lnTo>
                    <a:pt x="93" y="53"/>
                  </a:lnTo>
                  <a:lnTo>
                    <a:pt x="93" y="55"/>
                  </a:lnTo>
                  <a:lnTo>
                    <a:pt x="94" y="55"/>
                  </a:lnTo>
                  <a:lnTo>
                    <a:pt x="94" y="57"/>
                  </a:lnTo>
                  <a:lnTo>
                    <a:pt x="96" y="59"/>
                  </a:lnTo>
                  <a:lnTo>
                    <a:pt x="96" y="60"/>
                  </a:lnTo>
                  <a:lnTo>
                    <a:pt x="96" y="60"/>
                  </a:lnTo>
                  <a:lnTo>
                    <a:pt x="96" y="60"/>
                  </a:lnTo>
                  <a:lnTo>
                    <a:pt x="96" y="60"/>
                  </a:lnTo>
                  <a:lnTo>
                    <a:pt x="96" y="62"/>
                  </a:lnTo>
                  <a:lnTo>
                    <a:pt x="96" y="64"/>
                  </a:lnTo>
                  <a:lnTo>
                    <a:pt x="96" y="65"/>
                  </a:lnTo>
                  <a:lnTo>
                    <a:pt x="96" y="65"/>
                  </a:lnTo>
                  <a:lnTo>
                    <a:pt x="96" y="67"/>
                  </a:lnTo>
                  <a:lnTo>
                    <a:pt x="96" y="67"/>
                  </a:lnTo>
                  <a:lnTo>
                    <a:pt x="93" y="67"/>
                  </a:lnTo>
                  <a:lnTo>
                    <a:pt x="91" y="67"/>
                  </a:lnTo>
                  <a:lnTo>
                    <a:pt x="87" y="67"/>
                  </a:lnTo>
                  <a:lnTo>
                    <a:pt x="86" y="67"/>
                  </a:lnTo>
                  <a:lnTo>
                    <a:pt x="84" y="67"/>
                  </a:lnTo>
                  <a:lnTo>
                    <a:pt x="82" y="69"/>
                  </a:lnTo>
                  <a:lnTo>
                    <a:pt x="81" y="69"/>
                  </a:lnTo>
                  <a:lnTo>
                    <a:pt x="79" y="67"/>
                  </a:lnTo>
                  <a:lnTo>
                    <a:pt x="79" y="67"/>
                  </a:lnTo>
                  <a:lnTo>
                    <a:pt x="75" y="67"/>
                  </a:lnTo>
                  <a:lnTo>
                    <a:pt x="74" y="67"/>
                  </a:lnTo>
                  <a:lnTo>
                    <a:pt x="72" y="65"/>
                  </a:lnTo>
                  <a:lnTo>
                    <a:pt x="72" y="65"/>
                  </a:lnTo>
                  <a:lnTo>
                    <a:pt x="72" y="67"/>
                  </a:lnTo>
                  <a:lnTo>
                    <a:pt x="70" y="67"/>
                  </a:lnTo>
                  <a:lnTo>
                    <a:pt x="70" y="65"/>
                  </a:lnTo>
                  <a:lnTo>
                    <a:pt x="69" y="64"/>
                  </a:lnTo>
                  <a:lnTo>
                    <a:pt x="67" y="64"/>
                  </a:lnTo>
                  <a:lnTo>
                    <a:pt x="65" y="64"/>
                  </a:lnTo>
                  <a:lnTo>
                    <a:pt x="63" y="64"/>
                  </a:lnTo>
                  <a:lnTo>
                    <a:pt x="38" y="64"/>
                  </a:lnTo>
                  <a:lnTo>
                    <a:pt x="29" y="67"/>
                  </a:lnTo>
                  <a:lnTo>
                    <a:pt x="21" y="67"/>
                  </a:lnTo>
                  <a:lnTo>
                    <a:pt x="15" y="69"/>
                  </a:lnTo>
                  <a:lnTo>
                    <a:pt x="14" y="69"/>
                  </a:lnTo>
                  <a:lnTo>
                    <a:pt x="14" y="69"/>
                  </a:lnTo>
                  <a:lnTo>
                    <a:pt x="12" y="67"/>
                  </a:lnTo>
                  <a:lnTo>
                    <a:pt x="12" y="67"/>
                  </a:lnTo>
                  <a:lnTo>
                    <a:pt x="12" y="67"/>
                  </a:lnTo>
                  <a:lnTo>
                    <a:pt x="12" y="67"/>
                  </a:lnTo>
                  <a:lnTo>
                    <a:pt x="12" y="59"/>
                  </a:lnTo>
                  <a:lnTo>
                    <a:pt x="14" y="55"/>
                  </a:lnTo>
                  <a:lnTo>
                    <a:pt x="27" y="55"/>
                  </a:lnTo>
                  <a:lnTo>
                    <a:pt x="27" y="55"/>
                  </a:lnTo>
                  <a:lnTo>
                    <a:pt x="27" y="53"/>
                  </a:lnTo>
                  <a:lnTo>
                    <a:pt x="29" y="52"/>
                  </a:lnTo>
                  <a:lnTo>
                    <a:pt x="31" y="53"/>
                  </a:lnTo>
                  <a:lnTo>
                    <a:pt x="33" y="53"/>
                  </a:lnTo>
                  <a:lnTo>
                    <a:pt x="36" y="52"/>
                  </a:lnTo>
                  <a:lnTo>
                    <a:pt x="38" y="50"/>
                  </a:lnTo>
                  <a:lnTo>
                    <a:pt x="38" y="50"/>
                  </a:lnTo>
                  <a:lnTo>
                    <a:pt x="39" y="50"/>
                  </a:lnTo>
                  <a:lnTo>
                    <a:pt x="41" y="52"/>
                  </a:lnTo>
                  <a:lnTo>
                    <a:pt x="43" y="52"/>
                  </a:lnTo>
                  <a:lnTo>
                    <a:pt x="45" y="53"/>
                  </a:lnTo>
                  <a:lnTo>
                    <a:pt x="46" y="53"/>
                  </a:lnTo>
                  <a:lnTo>
                    <a:pt x="50" y="55"/>
                  </a:lnTo>
                  <a:lnTo>
                    <a:pt x="51" y="53"/>
                  </a:lnTo>
                  <a:lnTo>
                    <a:pt x="51" y="55"/>
                  </a:lnTo>
                  <a:lnTo>
                    <a:pt x="53" y="53"/>
                  </a:lnTo>
                  <a:lnTo>
                    <a:pt x="57" y="53"/>
                  </a:lnTo>
                  <a:lnTo>
                    <a:pt x="58" y="52"/>
                  </a:lnTo>
                  <a:lnTo>
                    <a:pt x="58" y="52"/>
                  </a:lnTo>
                  <a:lnTo>
                    <a:pt x="58" y="50"/>
                  </a:lnTo>
                  <a:lnTo>
                    <a:pt x="58" y="50"/>
                  </a:lnTo>
                  <a:lnTo>
                    <a:pt x="57" y="50"/>
                  </a:lnTo>
                  <a:lnTo>
                    <a:pt x="57" y="50"/>
                  </a:lnTo>
                  <a:lnTo>
                    <a:pt x="55" y="50"/>
                  </a:lnTo>
                  <a:lnTo>
                    <a:pt x="51" y="52"/>
                  </a:lnTo>
                  <a:lnTo>
                    <a:pt x="50" y="50"/>
                  </a:lnTo>
                  <a:lnTo>
                    <a:pt x="48" y="50"/>
                  </a:lnTo>
                  <a:lnTo>
                    <a:pt x="46" y="48"/>
                  </a:lnTo>
                  <a:lnTo>
                    <a:pt x="46" y="48"/>
                  </a:lnTo>
                  <a:lnTo>
                    <a:pt x="43" y="48"/>
                  </a:lnTo>
                  <a:lnTo>
                    <a:pt x="41" y="46"/>
                  </a:lnTo>
                  <a:lnTo>
                    <a:pt x="39" y="45"/>
                  </a:lnTo>
                  <a:lnTo>
                    <a:pt x="38" y="45"/>
                  </a:lnTo>
                  <a:lnTo>
                    <a:pt x="36" y="46"/>
                  </a:lnTo>
                  <a:lnTo>
                    <a:pt x="34" y="46"/>
                  </a:lnTo>
                  <a:lnTo>
                    <a:pt x="33" y="46"/>
                  </a:lnTo>
                  <a:lnTo>
                    <a:pt x="31" y="48"/>
                  </a:lnTo>
                  <a:lnTo>
                    <a:pt x="15" y="48"/>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5" name="Freeform 76"/>
            <p:cNvSpPr>
              <a:spLocks/>
            </p:cNvSpPr>
            <p:nvPr/>
          </p:nvSpPr>
          <p:spPr bwMode="auto">
            <a:xfrm>
              <a:off x="995" y="3074"/>
              <a:ext cx="166" cy="167"/>
            </a:xfrm>
            <a:custGeom>
              <a:avLst/>
              <a:gdLst>
                <a:gd name="T0" fmla="*/ 149 w 166"/>
                <a:gd name="T1" fmla="*/ 57 h 167"/>
                <a:gd name="T2" fmla="*/ 147 w 166"/>
                <a:gd name="T3" fmla="*/ 88 h 167"/>
                <a:gd name="T4" fmla="*/ 153 w 166"/>
                <a:gd name="T5" fmla="*/ 95 h 167"/>
                <a:gd name="T6" fmla="*/ 151 w 166"/>
                <a:gd name="T7" fmla="*/ 98 h 167"/>
                <a:gd name="T8" fmla="*/ 151 w 166"/>
                <a:gd name="T9" fmla="*/ 107 h 167"/>
                <a:gd name="T10" fmla="*/ 149 w 166"/>
                <a:gd name="T11" fmla="*/ 112 h 167"/>
                <a:gd name="T12" fmla="*/ 153 w 166"/>
                <a:gd name="T13" fmla="*/ 121 h 167"/>
                <a:gd name="T14" fmla="*/ 154 w 166"/>
                <a:gd name="T15" fmla="*/ 129 h 167"/>
                <a:gd name="T16" fmla="*/ 156 w 166"/>
                <a:gd name="T17" fmla="*/ 135 h 167"/>
                <a:gd name="T18" fmla="*/ 158 w 166"/>
                <a:gd name="T19" fmla="*/ 138 h 167"/>
                <a:gd name="T20" fmla="*/ 163 w 166"/>
                <a:gd name="T21" fmla="*/ 145 h 167"/>
                <a:gd name="T22" fmla="*/ 166 w 166"/>
                <a:gd name="T23" fmla="*/ 147 h 167"/>
                <a:gd name="T24" fmla="*/ 141 w 166"/>
                <a:gd name="T25" fmla="*/ 162 h 167"/>
                <a:gd name="T26" fmla="*/ 130 w 166"/>
                <a:gd name="T27" fmla="*/ 160 h 167"/>
                <a:gd name="T28" fmla="*/ 111 w 166"/>
                <a:gd name="T29" fmla="*/ 164 h 167"/>
                <a:gd name="T30" fmla="*/ 105 w 166"/>
                <a:gd name="T31" fmla="*/ 167 h 167"/>
                <a:gd name="T32" fmla="*/ 98 w 166"/>
                <a:gd name="T33" fmla="*/ 164 h 167"/>
                <a:gd name="T34" fmla="*/ 82 w 166"/>
                <a:gd name="T35" fmla="*/ 166 h 167"/>
                <a:gd name="T36" fmla="*/ 77 w 166"/>
                <a:gd name="T37" fmla="*/ 159 h 167"/>
                <a:gd name="T38" fmla="*/ 74 w 166"/>
                <a:gd name="T39" fmla="*/ 138 h 167"/>
                <a:gd name="T40" fmla="*/ 65 w 166"/>
                <a:gd name="T41" fmla="*/ 136 h 167"/>
                <a:gd name="T42" fmla="*/ 62 w 166"/>
                <a:gd name="T43" fmla="*/ 133 h 167"/>
                <a:gd name="T44" fmla="*/ 57 w 166"/>
                <a:gd name="T45" fmla="*/ 133 h 167"/>
                <a:gd name="T46" fmla="*/ 50 w 166"/>
                <a:gd name="T47" fmla="*/ 129 h 167"/>
                <a:gd name="T48" fmla="*/ 27 w 166"/>
                <a:gd name="T49" fmla="*/ 119 h 167"/>
                <a:gd name="T50" fmla="*/ 14 w 166"/>
                <a:gd name="T51" fmla="*/ 100 h 167"/>
                <a:gd name="T52" fmla="*/ 4 w 166"/>
                <a:gd name="T53" fmla="*/ 85 h 167"/>
                <a:gd name="T54" fmla="*/ 5 w 166"/>
                <a:gd name="T55" fmla="*/ 78 h 167"/>
                <a:gd name="T56" fmla="*/ 2 w 166"/>
                <a:gd name="T57" fmla="*/ 64 h 167"/>
                <a:gd name="T58" fmla="*/ 2 w 166"/>
                <a:gd name="T59" fmla="*/ 54 h 167"/>
                <a:gd name="T60" fmla="*/ 19 w 166"/>
                <a:gd name="T61" fmla="*/ 33 h 167"/>
                <a:gd name="T62" fmla="*/ 16 w 166"/>
                <a:gd name="T63" fmla="*/ 30 h 167"/>
                <a:gd name="T64" fmla="*/ 14 w 166"/>
                <a:gd name="T65" fmla="*/ 25 h 167"/>
                <a:gd name="T66" fmla="*/ 12 w 166"/>
                <a:gd name="T67" fmla="*/ 2 h 167"/>
                <a:gd name="T68" fmla="*/ 21 w 166"/>
                <a:gd name="T69" fmla="*/ 0 h 167"/>
                <a:gd name="T70" fmla="*/ 33 w 166"/>
                <a:gd name="T71" fmla="*/ 25 h 167"/>
                <a:gd name="T72" fmla="*/ 36 w 166"/>
                <a:gd name="T73" fmla="*/ 28 h 167"/>
                <a:gd name="T74" fmla="*/ 39 w 166"/>
                <a:gd name="T75" fmla="*/ 23 h 167"/>
                <a:gd name="T76" fmla="*/ 48 w 166"/>
                <a:gd name="T77" fmla="*/ 25 h 167"/>
                <a:gd name="T78" fmla="*/ 51 w 166"/>
                <a:gd name="T79" fmla="*/ 30 h 167"/>
                <a:gd name="T80" fmla="*/ 53 w 166"/>
                <a:gd name="T81" fmla="*/ 25 h 167"/>
                <a:gd name="T82" fmla="*/ 63 w 166"/>
                <a:gd name="T83" fmla="*/ 21 h 167"/>
                <a:gd name="T84" fmla="*/ 58 w 166"/>
                <a:gd name="T85" fmla="*/ 19 h 167"/>
                <a:gd name="T86" fmla="*/ 60 w 166"/>
                <a:gd name="T87" fmla="*/ 16 h 167"/>
                <a:gd name="T88" fmla="*/ 62 w 166"/>
                <a:gd name="T89" fmla="*/ 14 h 167"/>
                <a:gd name="T90" fmla="*/ 63 w 166"/>
                <a:gd name="T91" fmla="*/ 9 h 167"/>
                <a:gd name="T92" fmla="*/ 67 w 166"/>
                <a:gd name="T93" fmla="*/ 7 h 167"/>
                <a:gd name="T94" fmla="*/ 67 w 166"/>
                <a:gd name="T95" fmla="*/ 2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6" h="167">
                  <a:moveTo>
                    <a:pt x="123" y="33"/>
                  </a:moveTo>
                  <a:lnTo>
                    <a:pt x="127" y="45"/>
                  </a:lnTo>
                  <a:lnTo>
                    <a:pt x="149" y="57"/>
                  </a:lnTo>
                  <a:lnTo>
                    <a:pt x="142" y="80"/>
                  </a:lnTo>
                  <a:lnTo>
                    <a:pt x="142" y="85"/>
                  </a:lnTo>
                  <a:lnTo>
                    <a:pt x="147" y="88"/>
                  </a:lnTo>
                  <a:lnTo>
                    <a:pt x="149" y="90"/>
                  </a:lnTo>
                  <a:lnTo>
                    <a:pt x="151" y="92"/>
                  </a:lnTo>
                  <a:lnTo>
                    <a:pt x="153" y="95"/>
                  </a:lnTo>
                  <a:lnTo>
                    <a:pt x="153" y="97"/>
                  </a:lnTo>
                  <a:lnTo>
                    <a:pt x="153" y="97"/>
                  </a:lnTo>
                  <a:lnTo>
                    <a:pt x="151" y="98"/>
                  </a:lnTo>
                  <a:lnTo>
                    <a:pt x="149" y="105"/>
                  </a:lnTo>
                  <a:lnTo>
                    <a:pt x="151" y="105"/>
                  </a:lnTo>
                  <a:lnTo>
                    <a:pt x="151" y="107"/>
                  </a:lnTo>
                  <a:lnTo>
                    <a:pt x="151" y="109"/>
                  </a:lnTo>
                  <a:lnTo>
                    <a:pt x="151" y="112"/>
                  </a:lnTo>
                  <a:lnTo>
                    <a:pt x="149" y="112"/>
                  </a:lnTo>
                  <a:lnTo>
                    <a:pt x="149" y="114"/>
                  </a:lnTo>
                  <a:lnTo>
                    <a:pt x="151" y="121"/>
                  </a:lnTo>
                  <a:lnTo>
                    <a:pt x="153" y="121"/>
                  </a:lnTo>
                  <a:lnTo>
                    <a:pt x="153" y="123"/>
                  </a:lnTo>
                  <a:lnTo>
                    <a:pt x="151" y="123"/>
                  </a:lnTo>
                  <a:lnTo>
                    <a:pt x="154" y="129"/>
                  </a:lnTo>
                  <a:lnTo>
                    <a:pt x="154" y="131"/>
                  </a:lnTo>
                  <a:lnTo>
                    <a:pt x="154" y="133"/>
                  </a:lnTo>
                  <a:lnTo>
                    <a:pt x="156" y="135"/>
                  </a:lnTo>
                  <a:lnTo>
                    <a:pt x="156" y="136"/>
                  </a:lnTo>
                  <a:lnTo>
                    <a:pt x="156" y="138"/>
                  </a:lnTo>
                  <a:lnTo>
                    <a:pt x="158" y="138"/>
                  </a:lnTo>
                  <a:lnTo>
                    <a:pt x="158" y="140"/>
                  </a:lnTo>
                  <a:lnTo>
                    <a:pt x="161" y="141"/>
                  </a:lnTo>
                  <a:lnTo>
                    <a:pt x="163" y="145"/>
                  </a:lnTo>
                  <a:lnTo>
                    <a:pt x="165" y="145"/>
                  </a:lnTo>
                  <a:lnTo>
                    <a:pt x="166" y="147"/>
                  </a:lnTo>
                  <a:lnTo>
                    <a:pt x="166" y="147"/>
                  </a:lnTo>
                  <a:lnTo>
                    <a:pt x="166" y="148"/>
                  </a:lnTo>
                  <a:lnTo>
                    <a:pt x="158" y="155"/>
                  </a:lnTo>
                  <a:lnTo>
                    <a:pt x="141" y="162"/>
                  </a:lnTo>
                  <a:lnTo>
                    <a:pt x="137" y="162"/>
                  </a:lnTo>
                  <a:lnTo>
                    <a:pt x="134" y="160"/>
                  </a:lnTo>
                  <a:lnTo>
                    <a:pt x="130" y="160"/>
                  </a:lnTo>
                  <a:lnTo>
                    <a:pt x="127" y="160"/>
                  </a:lnTo>
                  <a:lnTo>
                    <a:pt x="123" y="164"/>
                  </a:lnTo>
                  <a:lnTo>
                    <a:pt x="111" y="164"/>
                  </a:lnTo>
                  <a:lnTo>
                    <a:pt x="108" y="167"/>
                  </a:lnTo>
                  <a:lnTo>
                    <a:pt x="106" y="167"/>
                  </a:lnTo>
                  <a:lnTo>
                    <a:pt x="105" y="167"/>
                  </a:lnTo>
                  <a:lnTo>
                    <a:pt x="103" y="167"/>
                  </a:lnTo>
                  <a:lnTo>
                    <a:pt x="99" y="164"/>
                  </a:lnTo>
                  <a:lnTo>
                    <a:pt x="98" y="164"/>
                  </a:lnTo>
                  <a:lnTo>
                    <a:pt x="96" y="164"/>
                  </a:lnTo>
                  <a:lnTo>
                    <a:pt x="94" y="166"/>
                  </a:lnTo>
                  <a:lnTo>
                    <a:pt x="82" y="166"/>
                  </a:lnTo>
                  <a:lnTo>
                    <a:pt x="82" y="164"/>
                  </a:lnTo>
                  <a:lnTo>
                    <a:pt x="81" y="162"/>
                  </a:lnTo>
                  <a:lnTo>
                    <a:pt x="77" y="159"/>
                  </a:lnTo>
                  <a:lnTo>
                    <a:pt x="77" y="157"/>
                  </a:lnTo>
                  <a:lnTo>
                    <a:pt x="77" y="152"/>
                  </a:lnTo>
                  <a:lnTo>
                    <a:pt x="74" y="138"/>
                  </a:lnTo>
                  <a:lnTo>
                    <a:pt x="70" y="135"/>
                  </a:lnTo>
                  <a:lnTo>
                    <a:pt x="67" y="135"/>
                  </a:lnTo>
                  <a:lnTo>
                    <a:pt x="65" y="136"/>
                  </a:lnTo>
                  <a:lnTo>
                    <a:pt x="63" y="135"/>
                  </a:lnTo>
                  <a:lnTo>
                    <a:pt x="63" y="133"/>
                  </a:lnTo>
                  <a:lnTo>
                    <a:pt x="62" y="133"/>
                  </a:lnTo>
                  <a:lnTo>
                    <a:pt x="58" y="135"/>
                  </a:lnTo>
                  <a:lnTo>
                    <a:pt x="58" y="135"/>
                  </a:lnTo>
                  <a:lnTo>
                    <a:pt x="57" y="133"/>
                  </a:lnTo>
                  <a:lnTo>
                    <a:pt x="55" y="133"/>
                  </a:lnTo>
                  <a:lnTo>
                    <a:pt x="51" y="131"/>
                  </a:lnTo>
                  <a:lnTo>
                    <a:pt x="50" y="129"/>
                  </a:lnTo>
                  <a:lnTo>
                    <a:pt x="50" y="129"/>
                  </a:lnTo>
                  <a:lnTo>
                    <a:pt x="33" y="124"/>
                  </a:lnTo>
                  <a:lnTo>
                    <a:pt x="27" y="119"/>
                  </a:lnTo>
                  <a:lnTo>
                    <a:pt x="24" y="117"/>
                  </a:lnTo>
                  <a:lnTo>
                    <a:pt x="22" y="117"/>
                  </a:lnTo>
                  <a:lnTo>
                    <a:pt x="14" y="100"/>
                  </a:lnTo>
                  <a:lnTo>
                    <a:pt x="14" y="93"/>
                  </a:lnTo>
                  <a:lnTo>
                    <a:pt x="9" y="88"/>
                  </a:lnTo>
                  <a:lnTo>
                    <a:pt x="4" y="85"/>
                  </a:lnTo>
                  <a:lnTo>
                    <a:pt x="2" y="81"/>
                  </a:lnTo>
                  <a:lnTo>
                    <a:pt x="4" y="80"/>
                  </a:lnTo>
                  <a:lnTo>
                    <a:pt x="5" y="78"/>
                  </a:lnTo>
                  <a:lnTo>
                    <a:pt x="4" y="71"/>
                  </a:lnTo>
                  <a:lnTo>
                    <a:pt x="4" y="66"/>
                  </a:lnTo>
                  <a:lnTo>
                    <a:pt x="2" y="64"/>
                  </a:lnTo>
                  <a:lnTo>
                    <a:pt x="0" y="64"/>
                  </a:lnTo>
                  <a:lnTo>
                    <a:pt x="0" y="54"/>
                  </a:lnTo>
                  <a:lnTo>
                    <a:pt x="2" y="54"/>
                  </a:lnTo>
                  <a:lnTo>
                    <a:pt x="9" y="52"/>
                  </a:lnTo>
                  <a:lnTo>
                    <a:pt x="19" y="35"/>
                  </a:lnTo>
                  <a:lnTo>
                    <a:pt x="19" y="33"/>
                  </a:lnTo>
                  <a:lnTo>
                    <a:pt x="17" y="31"/>
                  </a:lnTo>
                  <a:lnTo>
                    <a:pt x="17" y="30"/>
                  </a:lnTo>
                  <a:lnTo>
                    <a:pt x="16" y="30"/>
                  </a:lnTo>
                  <a:lnTo>
                    <a:pt x="14" y="28"/>
                  </a:lnTo>
                  <a:lnTo>
                    <a:pt x="14" y="26"/>
                  </a:lnTo>
                  <a:lnTo>
                    <a:pt x="14" y="25"/>
                  </a:lnTo>
                  <a:lnTo>
                    <a:pt x="19" y="19"/>
                  </a:lnTo>
                  <a:lnTo>
                    <a:pt x="19" y="16"/>
                  </a:lnTo>
                  <a:lnTo>
                    <a:pt x="12" y="2"/>
                  </a:lnTo>
                  <a:lnTo>
                    <a:pt x="19" y="2"/>
                  </a:lnTo>
                  <a:lnTo>
                    <a:pt x="21" y="2"/>
                  </a:lnTo>
                  <a:lnTo>
                    <a:pt x="21" y="0"/>
                  </a:lnTo>
                  <a:lnTo>
                    <a:pt x="34" y="2"/>
                  </a:lnTo>
                  <a:lnTo>
                    <a:pt x="33" y="18"/>
                  </a:lnTo>
                  <a:lnTo>
                    <a:pt x="33" y="25"/>
                  </a:lnTo>
                  <a:lnTo>
                    <a:pt x="33" y="26"/>
                  </a:lnTo>
                  <a:lnTo>
                    <a:pt x="34" y="30"/>
                  </a:lnTo>
                  <a:lnTo>
                    <a:pt x="36" y="28"/>
                  </a:lnTo>
                  <a:lnTo>
                    <a:pt x="38" y="26"/>
                  </a:lnTo>
                  <a:lnTo>
                    <a:pt x="39" y="26"/>
                  </a:lnTo>
                  <a:lnTo>
                    <a:pt x="39" y="23"/>
                  </a:lnTo>
                  <a:lnTo>
                    <a:pt x="41" y="21"/>
                  </a:lnTo>
                  <a:lnTo>
                    <a:pt x="46" y="26"/>
                  </a:lnTo>
                  <a:lnTo>
                    <a:pt x="48" y="25"/>
                  </a:lnTo>
                  <a:lnTo>
                    <a:pt x="50" y="26"/>
                  </a:lnTo>
                  <a:lnTo>
                    <a:pt x="50" y="31"/>
                  </a:lnTo>
                  <a:lnTo>
                    <a:pt x="51" y="30"/>
                  </a:lnTo>
                  <a:lnTo>
                    <a:pt x="51" y="28"/>
                  </a:lnTo>
                  <a:lnTo>
                    <a:pt x="51" y="25"/>
                  </a:lnTo>
                  <a:lnTo>
                    <a:pt x="53" y="25"/>
                  </a:lnTo>
                  <a:lnTo>
                    <a:pt x="58" y="25"/>
                  </a:lnTo>
                  <a:lnTo>
                    <a:pt x="60" y="23"/>
                  </a:lnTo>
                  <a:lnTo>
                    <a:pt x="63" y="21"/>
                  </a:lnTo>
                  <a:lnTo>
                    <a:pt x="63" y="21"/>
                  </a:lnTo>
                  <a:lnTo>
                    <a:pt x="63" y="19"/>
                  </a:lnTo>
                  <a:lnTo>
                    <a:pt x="58" y="19"/>
                  </a:lnTo>
                  <a:lnTo>
                    <a:pt x="57" y="18"/>
                  </a:lnTo>
                  <a:lnTo>
                    <a:pt x="57" y="18"/>
                  </a:lnTo>
                  <a:lnTo>
                    <a:pt x="60" y="16"/>
                  </a:lnTo>
                  <a:lnTo>
                    <a:pt x="58" y="14"/>
                  </a:lnTo>
                  <a:lnTo>
                    <a:pt x="60" y="14"/>
                  </a:lnTo>
                  <a:lnTo>
                    <a:pt x="62" y="14"/>
                  </a:lnTo>
                  <a:lnTo>
                    <a:pt x="62" y="12"/>
                  </a:lnTo>
                  <a:lnTo>
                    <a:pt x="63" y="11"/>
                  </a:lnTo>
                  <a:lnTo>
                    <a:pt x="63" y="9"/>
                  </a:lnTo>
                  <a:lnTo>
                    <a:pt x="65" y="9"/>
                  </a:lnTo>
                  <a:lnTo>
                    <a:pt x="65" y="7"/>
                  </a:lnTo>
                  <a:lnTo>
                    <a:pt x="67" y="7"/>
                  </a:lnTo>
                  <a:lnTo>
                    <a:pt x="67" y="6"/>
                  </a:lnTo>
                  <a:lnTo>
                    <a:pt x="67" y="4"/>
                  </a:lnTo>
                  <a:lnTo>
                    <a:pt x="67" y="2"/>
                  </a:lnTo>
                  <a:lnTo>
                    <a:pt x="70" y="0"/>
                  </a:lnTo>
                  <a:lnTo>
                    <a:pt x="123" y="33"/>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6" name="Freeform 77"/>
            <p:cNvSpPr>
              <a:spLocks/>
            </p:cNvSpPr>
            <p:nvPr/>
          </p:nvSpPr>
          <p:spPr bwMode="auto">
            <a:xfrm>
              <a:off x="995" y="3074"/>
              <a:ext cx="166" cy="167"/>
            </a:xfrm>
            <a:custGeom>
              <a:avLst/>
              <a:gdLst>
                <a:gd name="T0" fmla="*/ 149 w 166"/>
                <a:gd name="T1" fmla="*/ 57 h 167"/>
                <a:gd name="T2" fmla="*/ 147 w 166"/>
                <a:gd name="T3" fmla="*/ 88 h 167"/>
                <a:gd name="T4" fmla="*/ 153 w 166"/>
                <a:gd name="T5" fmla="*/ 95 h 167"/>
                <a:gd name="T6" fmla="*/ 151 w 166"/>
                <a:gd name="T7" fmla="*/ 98 h 167"/>
                <a:gd name="T8" fmla="*/ 151 w 166"/>
                <a:gd name="T9" fmla="*/ 107 h 167"/>
                <a:gd name="T10" fmla="*/ 149 w 166"/>
                <a:gd name="T11" fmla="*/ 112 h 167"/>
                <a:gd name="T12" fmla="*/ 153 w 166"/>
                <a:gd name="T13" fmla="*/ 121 h 167"/>
                <a:gd name="T14" fmla="*/ 154 w 166"/>
                <a:gd name="T15" fmla="*/ 129 h 167"/>
                <a:gd name="T16" fmla="*/ 156 w 166"/>
                <a:gd name="T17" fmla="*/ 135 h 167"/>
                <a:gd name="T18" fmla="*/ 158 w 166"/>
                <a:gd name="T19" fmla="*/ 138 h 167"/>
                <a:gd name="T20" fmla="*/ 163 w 166"/>
                <a:gd name="T21" fmla="*/ 145 h 167"/>
                <a:gd name="T22" fmla="*/ 166 w 166"/>
                <a:gd name="T23" fmla="*/ 147 h 167"/>
                <a:gd name="T24" fmla="*/ 141 w 166"/>
                <a:gd name="T25" fmla="*/ 162 h 167"/>
                <a:gd name="T26" fmla="*/ 130 w 166"/>
                <a:gd name="T27" fmla="*/ 160 h 167"/>
                <a:gd name="T28" fmla="*/ 111 w 166"/>
                <a:gd name="T29" fmla="*/ 164 h 167"/>
                <a:gd name="T30" fmla="*/ 105 w 166"/>
                <a:gd name="T31" fmla="*/ 167 h 167"/>
                <a:gd name="T32" fmla="*/ 98 w 166"/>
                <a:gd name="T33" fmla="*/ 164 h 167"/>
                <a:gd name="T34" fmla="*/ 82 w 166"/>
                <a:gd name="T35" fmla="*/ 166 h 167"/>
                <a:gd name="T36" fmla="*/ 77 w 166"/>
                <a:gd name="T37" fmla="*/ 159 h 167"/>
                <a:gd name="T38" fmla="*/ 74 w 166"/>
                <a:gd name="T39" fmla="*/ 138 h 167"/>
                <a:gd name="T40" fmla="*/ 65 w 166"/>
                <a:gd name="T41" fmla="*/ 136 h 167"/>
                <a:gd name="T42" fmla="*/ 62 w 166"/>
                <a:gd name="T43" fmla="*/ 133 h 167"/>
                <a:gd name="T44" fmla="*/ 57 w 166"/>
                <a:gd name="T45" fmla="*/ 133 h 167"/>
                <a:gd name="T46" fmla="*/ 50 w 166"/>
                <a:gd name="T47" fmla="*/ 129 h 167"/>
                <a:gd name="T48" fmla="*/ 27 w 166"/>
                <a:gd name="T49" fmla="*/ 119 h 167"/>
                <a:gd name="T50" fmla="*/ 14 w 166"/>
                <a:gd name="T51" fmla="*/ 100 h 167"/>
                <a:gd name="T52" fmla="*/ 4 w 166"/>
                <a:gd name="T53" fmla="*/ 85 h 167"/>
                <a:gd name="T54" fmla="*/ 5 w 166"/>
                <a:gd name="T55" fmla="*/ 78 h 167"/>
                <a:gd name="T56" fmla="*/ 2 w 166"/>
                <a:gd name="T57" fmla="*/ 64 h 167"/>
                <a:gd name="T58" fmla="*/ 2 w 166"/>
                <a:gd name="T59" fmla="*/ 54 h 167"/>
                <a:gd name="T60" fmla="*/ 19 w 166"/>
                <a:gd name="T61" fmla="*/ 33 h 167"/>
                <a:gd name="T62" fmla="*/ 16 w 166"/>
                <a:gd name="T63" fmla="*/ 30 h 167"/>
                <a:gd name="T64" fmla="*/ 14 w 166"/>
                <a:gd name="T65" fmla="*/ 25 h 167"/>
                <a:gd name="T66" fmla="*/ 12 w 166"/>
                <a:gd name="T67" fmla="*/ 2 h 167"/>
                <a:gd name="T68" fmla="*/ 21 w 166"/>
                <a:gd name="T69" fmla="*/ 0 h 167"/>
                <a:gd name="T70" fmla="*/ 33 w 166"/>
                <a:gd name="T71" fmla="*/ 25 h 167"/>
                <a:gd name="T72" fmla="*/ 36 w 166"/>
                <a:gd name="T73" fmla="*/ 28 h 167"/>
                <a:gd name="T74" fmla="*/ 39 w 166"/>
                <a:gd name="T75" fmla="*/ 23 h 167"/>
                <a:gd name="T76" fmla="*/ 48 w 166"/>
                <a:gd name="T77" fmla="*/ 25 h 167"/>
                <a:gd name="T78" fmla="*/ 51 w 166"/>
                <a:gd name="T79" fmla="*/ 30 h 167"/>
                <a:gd name="T80" fmla="*/ 53 w 166"/>
                <a:gd name="T81" fmla="*/ 25 h 167"/>
                <a:gd name="T82" fmla="*/ 63 w 166"/>
                <a:gd name="T83" fmla="*/ 21 h 167"/>
                <a:gd name="T84" fmla="*/ 58 w 166"/>
                <a:gd name="T85" fmla="*/ 19 h 167"/>
                <a:gd name="T86" fmla="*/ 60 w 166"/>
                <a:gd name="T87" fmla="*/ 16 h 167"/>
                <a:gd name="T88" fmla="*/ 62 w 166"/>
                <a:gd name="T89" fmla="*/ 14 h 167"/>
                <a:gd name="T90" fmla="*/ 63 w 166"/>
                <a:gd name="T91" fmla="*/ 9 h 167"/>
                <a:gd name="T92" fmla="*/ 67 w 166"/>
                <a:gd name="T93" fmla="*/ 7 h 167"/>
                <a:gd name="T94" fmla="*/ 67 w 166"/>
                <a:gd name="T95" fmla="*/ 2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6" h="167">
                  <a:moveTo>
                    <a:pt x="123" y="33"/>
                  </a:moveTo>
                  <a:lnTo>
                    <a:pt x="127" y="45"/>
                  </a:lnTo>
                  <a:lnTo>
                    <a:pt x="149" y="57"/>
                  </a:lnTo>
                  <a:lnTo>
                    <a:pt x="142" y="80"/>
                  </a:lnTo>
                  <a:lnTo>
                    <a:pt x="142" y="85"/>
                  </a:lnTo>
                  <a:lnTo>
                    <a:pt x="147" y="88"/>
                  </a:lnTo>
                  <a:lnTo>
                    <a:pt x="149" y="90"/>
                  </a:lnTo>
                  <a:lnTo>
                    <a:pt x="151" y="92"/>
                  </a:lnTo>
                  <a:lnTo>
                    <a:pt x="153" y="95"/>
                  </a:lnTo>
                  <a:lnTo>
                    <a:pt x="153" y="97"/>
                  </a:lnTo>
                  <a:lnTo>
                    <a:pt x="153" y="97"/>
                  </a:lnTo>
                  <a:lnTo>
                    <a:pt x="151" y="98"/>
                  </a:lnTo>
                  <a:lnTo>
                    <a:pt x="149" y="105"/>
                  </a:lnTo>
                  <a:lnTo>
                    <a:pt x="151" y="105"/>
                  </a:lnTo>
                  <a:lnTo>
                    <a:pt x="151" y="107"/>
                  </a:lnTo>
                  <a:lnTo>
                    <a:pt x="151" y="109"/>
                  </a:lnTo>
                  <a:lnTo>
                    <a:pt x="151" y="112"/>
                  </a:lnTo>
                  <a:lnTo>
                    <a:pt x="149" y="112"/>
                  </a:lnTo>
                  <a:lnTo>
                    <a:pt x="149" y="114"/>
                  </a:lnTo>
                  <a:lnTo>
                    <a:pt x="151" y="121"/>
                  </a:lnTo>
                  <a:lnTo>
                    <a:pt x="153" y="121"/>
                  </a:lnTo>
                  <a:lnTo>
                    <a:pt x="153" y="123"/>
                  </a:lnTo>
                  <a:lnTo>
                    <a:pt x="151" y="123"/>
                  </a:lnTo>
                  <a:lnTo>
                    <a:pt x="154" y="129"/>
                  </a:lnTo>
                  <a:lnTo>
                    <a:pt x="154" y="131"/>
                  </a:lnTo>
                  <a:lnTo>
                    <a:pt x="154" y="133"/>
                  </a:lnTo>
                  <a:lnTo>
                    <a:pt x="156" y="135"/>
                  </a:lnTo>
                  <a:lnTo>
                    <a:pt x="156" y="136"/>
                  </a:lnTo>
                  <a:lnTo>
                    <a:pt x="156" y="138"/>
                  </a:lnTo>
                  <a:lnTo>
                    <a:pt x="158" y="138"/>
                  </a:lnTo>
                  <a:lnTo>
                    <a:pt x="158" y="140"/>
                  </a:lnTo>
                  <a:lnTo>
                    <a:pt x="161" y="141"/>
                  </a:lnTo>
                  <a:lnTo>
                    <a:pt x="163" y="145"/>
                  </a:lnTo>
                  <a:lnTo>
                    <a:pt x="165" y="145"/>
                  </a:lnTo>
                  <a:lnTo>
                    <a:pt x="166" y="147"/>
                  </a:lnTo>
                  <a:lnTo>
                    <a:pt x="166" y="147"/>
                  </a:lnTo>
                  <a:lnTo>
                    <a:pt x="166" y="148"/>
                  </a:lnTo>
                  <a:lnTo>
                    <a:pt x="158" y="155"/>
                  </a:lnTo>
                  <a:lnTo>
                    <a:pt x="141" y="162"/>
                  </a:lnTo>
                  <a:lnTo>
                    <a:pt x="137" y="162"/>
                  </a:lnTo>
                  <a:lnTo>
                    <a:pt x="134" y="160"/>
                  </a:lnTo>
                  <a:lnTo>
                    <a:pt x="130" y="160"/>
                  </a:lnTo>
                  <a:lnTo>
                    <a:pt x="127" y="160"/>
                  </a:lnTo>
                  <a:lnTo>
                    <a:pt x="123" y="164"/>
                  </a:lnTo>
                  <a:lnTo>
                    <a:pt x="111" y="164"/>
                  </a:lnTo>
                  <a:lnTo>
                    <a:pt x="108" y="167"/>
                  </a:lnTo>
                  <a:lnTo>
                    <a:pt x="106" y="167"/>
                  </a:lnTo>
                  <a:lnTo>
                    <a:pt x="105" y="167"/>
                  </a:lnTo>
                  <a:lnTo>
                    <a:pt x="103" y="167"/>
                  </a:lnTo>
                  <a:lnTo>
                    <a:pt x="99" y="164"/>
                  </a:lnTo>
                  <a:lnTo>
                    <a:pt x="98" y="164"/>
                  </a:lnTo>
                  <a:lnTo>
                    <a:pt x="96" y="164"/>
                  </a:lnTo>
                  <a:lnTo>
                    <a:pt x="94" y="166"/>
                  </a:lnTo>
                  <a:lnTo>
                    <a:pt x="82" y="166"/>
                  </a:lnTo>
                  <a:lnTo>
                    <a:pt x="82" y="164"/>
                  </a:lnTo>
                  <a:lnTo>
                    <a:pt x="81" y="162"/>
                  </a:lnTo>
                  <a:lnTo>
                    <a:pt x="77" y="159"/>
                  </a:lnTo>
                  <a:lnTo>
                    <a:pt x="77" y="157"/>
                  </a:lnTo>
                  <a:lnTo>
                    <a:pt x="77" y="152"/>
                  </a:lnTo>
                  <a:lnTo>
                    <a:pt x="74" y="138"/>
                  </a:lnTo>
                  <a:lnTo>
                    <a:pt x="70" y="135"/>
                  </a:lnTo>
                  <a:lnTo>
                    <a:pt x="67" y="135"/>
                  </a:lnTo>
                  <a:lnTo>
                    <a:pt x="65" y="136"/>
                  </a:lnTo>
                  <a:lnTo>
                    <a:pt x="63" y="135"/>
                  </a:lnTo>
                  <a:lnTo>
                    <a:pt x="63" y="133"/>
                  </a:lnTo>
                  <a:lnTo>
                    <a:pt x="62" y="133"/>
                  </a:lnTo>
                  <a:lnTo>
                    <a:pt x="58" y="135"/>
                  </a:lnTo>
                  <a:lnTo>
                    <a:pt x="58" y="135"/>
                  </a:lnTo>
                  <a:lnTo>
                    <a:pt x="57" y="133"/>
                  </a:lnTo>
                  <a:lnTo>
                    <a:pt x="55" y="133"/>
                  </a:lnTo>
                  <a:lnTo>
                    <a:pt x="51" y="131"/>
                  </a:lnTo>
                  <a:lnTo>
                    <a:pt x="50" y="129"/>
                  </a:lnTo>
                  <a:lnTo>
                    <a:pt x="50" y="129"/>
                  </a:lnTo>
                  <a:lnTo>
                    <a:pt x="33" y="124"/>
                  </a:lnTo>
                  <a:lnTo>
                    <a:pt x="27" y="119"/>
                  </a:lnTo>
                  <a:lnTo>
                    <a:pt x="24" y="117"/>
                  </a:lnTo>
                  <a:lnTo>
                    <a:pt x="22" y="117"/>
                  </a:lnTo>
                  <a:lnTo>
                    <a:pt x="14" y="100"/>
                  </a:lnTo>
                  <a:lnTo>
                    <a:pt x="14" y="93"/>
                  </a:lnTo>
                  <a:lnTo>
                    <a:pt x="9" y="88"/>
                  </a:lnTo>
                  <a:lnTo>
                    <a:pt x="4" y="85"/>
                  </a:lnTo>
                  <a:lnTo>
                    <a:pt x="2" y="81"/>
                  </a:lnTo>
                  <a:lnTo>
                    <a:pt x="4" y="80"/>
                  </a:lnTo>
                  <a:lnTo>
                    <a:pt x="5" y="78"/>
                  </a:lnTo>
                  <a:lnTo>
                    <a:pt x="4" y="71"/>
                  </a:lnTo>
                  <a:lnTo>
                    <a:pt x="4" y="66"/>
                  </a:lnTo>
                  <a:lnTo>
                    <a:pt x="2" y="64"/>
                  </a:lnTo>
                  <a:lnTo>
                    <a:pt x="0" y="64"/>
                  </a:lnTo>
                  <a:lnTo>
                    <a:pt x="0" y="54"/>
                  </a:lnTo>
                  <a:lnTo>
                    <a:pt x="2" y="54"/>
                  </a:lnTo>
                  <a:lnTo>
                    <a:pt x="9" y="52"/>
                  </a:lnTo>
                  <a:lnTo>
                    <a:pt x="19" y="35"/>
                  </a:lnTo>
                  <a:lnTo>
                    <a:pt x="19" y="33"/>
                  </a:lnTo>
                  <a:lnTo>
                    <a:pt x="17" y="31"/>
                  </a:lnTo>
                  <a:lnTo>
                    <a:pt x="17" y="30"/>
                  </a:lnTo>
                  <a:lnTo>
                    <a:pt x="16" y="30"/>
                  </a:lnTo>
                  <a:lnTo>
                    <a:pt x="14" y="28"/>
                  </a:lnTo>
                  <a:lnTo>
                    <a:pt x="14" y="26"/>
                  </a:lnTo>
                  <a:lnTo>
                    <a:pt x="14" y="25"/>
                  </a:lnTo>
                  <a:lnTo>
                    <a:pt x="19" y="19"/>
                  </a:lnTo>
                  <a:lnTo>
                    <a:pt x="19" y="16"/>
                  </a:lnTo>
                  <a:lnTo>
                    <a:pt x="12" y="2"/>
                  </a:lnTo>
                  <a:lnTo>
                    <a:pt x="19" y="2"/>
                  </a:lnTo>
                  <a:lnTo>
                    <a:pt x="21" y="2"/>
                  </a:lnTo>
                  <a:lnTo>
                    <a:pt x="21" y="0"/>
                  </a:lnTo>
                  <a:lnTo>
                    <a:pt x="34" y="2"/>
                  </a:lnTo>
                  <a:lnTo>
                    <a:pt x="33" y="18"/>
                  </a:lnTo>
                  <a:lnTo>
                    <a:pt x="33" y="25"/>
                  </a:lnTo>
                  <a:lnTo>
                    <a:pt x="33" y="26"/>
                  </a:lnTo>
                  <a:lnTo>
                    <a:pt x="34" y="30"/>
                  </a:lnTo>
                  <a:lnTo>
                    <a:pt x="36" y="28"/>
                  </a:lnTo>
                  <a:lnTo>
                    <a:pt x="38" y="26"/>
                  </a:lnTo>
                  <a:lnTo>
                    <a:pt x="39" y="26"/>
                  </a:lnTo>
                  <a:lnTo>
                    <a:pt x="39" y="23"/>
                  </a:lnTo>
                  <a:lnTo>
                    <a:pt x="41" y="21"/>
                  </a:lnTo>
                  <a:lnTo>
                    <a:pt x="46" y="26"/>
                  </a:lnTo>
                  <a:lnTo>
                    <a:pt x="48" y="25"/>
                  </a:lnTo>
                  <a:lnTo>
                    <a:pt x="50" y="26"/>
                  </a:lnTo>
                  <a:lnTo>
                    <a:pt x="50" y="31"/>
                  </a:lnTo>
                  <a:lnTo>
                    <a:pt x="51" y="30"/>
                  </a:lnTo>
                  <a:lnTo>
                    <a:pt x="51" y="28"/>
                  </a:lnTo>
                  <a:lnTo>
                    <a:pt x="51" y="25"/>
                  </a:lnTo>
                  <a:lnTo>
                    <a:pt x="53" y="25"/>
                  </a:lnTo>
                  <a:lnTo>
                    <a:pt x="58" y="25"/>
                  </a:lnTo>
                  <a:lnTo>
                    <a:pt x="60" y="23"/>
                  </a:lnTo>
                  <a:lnTo>
                    <a:pt x="63" y="21"/>
                  </a:lnTo>
                  <a:lnTo>
                    <a:pt x="63" y="21"/>
                  </a:lnTo>
                  <a:lnTo>
                    <a:pt x="63" y="19"/>
                  </a:lnTo>
                  <a:lnTo>
                    <a:pt x="58" y="19"/>
                  </a:lnTo>
                  <a:lnTo>
                    <a:pt x="57" y="18"/>
                  </a:lnTo>
                  <a:lnTo>
                    <a:pt x="57" y="18"/>
                  </a:lnTo>
                  <a:lnTo>
                    <a:pt x="60" y="16"/>
                  </a:lnTo>
                  <a:lnTo>
                    <a:pt x="58" y="14"/>
                  </a:lnTo>
                  <a:lnTo>
                    <a:pt x="60" y="14"/>
                  </a:lnTo>
                  <a:lnTo>
                    <a:pt x="62" y="14"/>
                  </a:lnTo>
                  <a:lnTo>
                    <a:pt x="62" y="12"/>
                  </a:lnTo>
                  <a:lnTo>
                    <a:pt x="63" y="11"/>
                  </a:lnTo>
                  <a:lnTo>
                    <a:pt x="63" y="9"/>
                  </a:lnTo>
                  <a:lnTo>
                    <a:pt x="65" y="9"/>
                  </a:lnTo>
                  <a:lnTo>
                    <a:pt x="65" y="7"/>
                  </a:lnTo>
                  <a:lnTo>
                    <a:pt x="67" y="7"/>
                  </a:lnTo>
                  <a:lnTo>
                    <a:pt x="67" y="6"/>
                  </a:lnTo>
                  <a:lnTo>
                    <a:pt x="67" y="4"/>
                  </a:lnTo>
                  <a:lnTo>
                    <a:pt x="67" y="2"/>
                  </a:lnTo>
                  <a:lnTo>
                    <a:pt x="70" y="0"/>
                  </a:lnTo>
                  <a:lnTo>
                    <a:pt x="123" y="33"/>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7" name="Freeform 78"/>
            <p:cNvSpPr>
              <a:spLocks/>
            </p:cNvSpPr>
            <p:nvPr/>
          </p:nvSpPr>
          <p:spPr bwMode="auto">
            <a:xfrm>
              <a:off x="335" y="2906"/>
              <a:ext cx="46" cy="46"/>
            </a:xfrm>
            <a:custGeom>
              <a:avLst/>
              <a:gdLst>
                <a:gd name="T0" fmla="*/ 2 w 46"/>
                <a:gd name="T1" fmla="*/ 15 h 46"/>
                <a:gd name="T2" fmla="*/ 5 w 46"/>
                <a:gd name="T3" fmla="*/ 14 h 46"/>
                <a:gd name="T4" fmla="*/ 9 w 46"/>
                <a:gd name="T5" fmla="*/ 12 h 46"/>
                <a:gd name="T6" fmla="*/ 9 w 46"/>
                <a:gd name="T7" fmla="*/ 10 h 46"/>
                <a:gd name="T8" fmla="*/ 14 w 46"/>
                <a:gd name="T9" fmla="*/ 5 h 46"/>
                <a:gd name="T10" fmla="*/ 14 w 46"/>
                <a:gd name="T11" fmla="*/ 2 h 46"/>
                <a:gd name="T12" fmla="*/ 17 w 46"/>
                <a:gd name="T13" fmla="*/ 3 h 46"/>
                <a:gd name="T14" fmla="*/ 21 w 46"/>
                <a:gd name="T15" fmla="*/ 0 h 46"/>
                <a:gd name="T16" fmla="*/ 33 w 46"/>
                <a:gd name="T17" fmla="*/ 3 h 46"/>
                <a:gd name="T18" fmla="*/ 36 w 46"/>
                <a:gd name="T19" fmla="*/ 5 h 46"/>
                <a:gd name="T20" fmla="*/ 38 w 46"/>
                <a:gd name="T21" fmla="*/ 7 h 46"/>
                <a:gd name="T22" fmla="*/ 38 w 46"/>
                <a:gd name="T23" fmla="*/ 9 h 46"/>
                <a:gd name="T24" fmla="*/ 40 w 46"/>
                <a:gd name="T25" fmla="*/ 10 h 46"/>
                <a:gd name="T26" fmla="*/ 41 w 46"/>
                <a:gd name="T27" fmla="*/ 10 h 46"/>
                <a:gd name="T28" fmla="*/ 41 w 46"/>
                <a:gd name="T29" fmla="*/ 14 h 46"/>
                <a:gd name="T30" fmla="*/ 41 w 46"/>
                <a:gd name="T31" fmla="*/ 15 h 46"/>
                <a:gd name="T32" fmla="*/ 43 w 46"/>
                <a:gd name="T33" fmla="*/ 15 h 46"/>
                <a:gd name="T34" fmla="*/ 43 w 46"/>
                <a:gd name="T35" fmla="*/ 21 h 46"/>
                <a:gd name="T36" fmla="*/ 41 w 46"/>
                <a:gd name="T37" fmla="*/ 21 h 46"/>
                <a:gd name="T38" fmla="*/ 40 w 46"/>
                <a:gd name="T39" fmla="*/ 26 h 46"/>
                <a:gd name="T40" fmla="*/ 45 w 46"/>
                <a:gd name="T41" fmla="*/ 24 h 46"/>
                <a:gd name="T42" fmla="*/ 46 w 46"/>
                <a:gd name="T43" fmla="*/ 24 h 46"/>
                <a:gd name="T44" fmla="*/ 46 w 46"/>
                <a:gd name="T45" fmla="*/ 27 h 46"/>
                <a:gd name="T46" fmla="*/ 45 w 46"/>
                <a:gd name="T47" fmla="*/ 29 h 46"/>
                <a:gd name="T48" fmla="*/ 41 w 46"/>
                <a:gd name="T49" fmla="*/ 31 h 46"/>
                <a:gd name="T50" fmla="*/ 41 w 46"/>
                <a:gd name="T51" fmla="*/ 36 h 46"/>
                <a:gd name="T52" fmla="*/ 40 w 46"/>
                <a:gd name="T53" fmla="*/ 36 h 46"/>
                <a:gd name="T54" fmla="*/ 36 w 46"/>
                <a:gd name="T55" fmla="*/ 39 h 46"/>
                <a:gd name="T56" fmla="*/ 31 w 46"/>
                <a:gd name="T57" fmla="*/ 43 h 46"/>
                <a:gd name="T58" fmla="*/ 31 w 46"/>
                <a:gd name="T59" fmla="*/ 45 h 46"/>
                <a:gd name="T60" fmla="*/ 31 w 46"/>
                <a:gd name="T61" fmla="*/ 46 h 46"/>
                <a:gd name="T62" fmla="*/ 29 w 46"/>
                <a:gd name="T63" fmla="*/ 46 h 46"/>
                <a:gd name="T64" fmla="*/ 14 w 46"/>
                <a:gd name="T65" fmla="*/ 39 h 46"/>
                <a:gd name="T66" fmla="*/ 7 w 46"/>
                <a:gd name="T67" fmla="*/ 34 h 46"/>
                <a:gd name="T68" fmla="*/ 7 w 46"/>
                <a:gd name="T69" fmla="*/ 31 h 46"/>
                <a:gd name="T70" fmla="*/ 5 w 46"/>
                <a:gd name="T71" fmla="*/ 29 h 46"/>
                <a:gd name="T72" fmla="*/ 2 w 46"/>
                <a:gd name="T73" fmla="*/ 26 h 46"/>
                <a:gd name="T74" fmla="*/ 2 w 46"/>
                <a:gd name="T75" fmla="*/ 24 h 46"/>
                <a:gd name="T76" fmla="*/ 4 w 46"/>
                <a:gd name="T77" fmla="*/ 26 h 46"/>
                <a:gd name="T78" fmla="*/ 4 w 46"/>
                <a:gd name="T79" fmla="*/ 24 h 46"/>
                <a:gd name="T80" fmla="*/ 2 w 46"/>
                <a:gd name="T81" fmla="*/ 22 h 46"/>
                <a:gd name="T82" fmla="*/ 2 w 46"/>
                <a:gd name="T83" fmla="*/ 19 h 46"/>
                <a:gd name="T84" fmla="*/ 0 w 46"/>
                <a:gd name="T85" fmla="*/ 17 h 46"/>
                <a:gd name="T86" fmla="*/ 0 w 46"/>
                <a:gd name="T87" fmla="*/ 14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 h="46">
                  <a:moveTo>
                    <a:pt x="0" y="14"/>
                  </a:moveTo>
                  <a:lnTo>
                    <a:pt x="2" y="15"/>
                  </a:lnTo>
                  <a:lnTo>
                    <a:pt x="5" y="15"/>
                  </a:lnTo>
                  <a:lnTo>
                    <a:pt x="5" y="14"/>
                  </a:lnTo>
                  <a:lnTo>
                    <a:pt x="7" y="12"/>
                  </a:lnTo>
                  <a:lnTo>
                    <a:pt x="9" y="12"/>
                  </a:lnTo>
                  <a:lnTo>
                    <a:pt x="9" y="10"/>
                  </a:lnTo>
                  <a:lnTo>
                    <a:pt x="9" y="10"/>
                  </a:lnTo>
                  <a:lnTo>
                    <a:pt x="10" y="9"/>
                  </a:lnTo>
                  <a:lnTo>
                    <a:pt x="14" y="5"/>
                  </a:lnTo>
                  <a:lnTo>
                    <a:pt x="12" y="3"/>
                  </a:lnTo>
                  <a:lnTo>
                    <a:pt x="14" y="2"/>
                  </a:lnTo>
                  <a:lnTo>
                    <a:pt x="16" y="2"/>
                  </a:lnTo>
                  <a:lnTo>
                    <a:pt x="17" y="3"/>
                  </a:lnTo>
                  <a:lnTo>
                    <a:pt x="21" y="2"/>
                  </a:lnTo>
                  <a:lnTo>
                    <a:pt x="21" y="0"/>
                  </a:lnTo>
                  <a:lnTo>
                    <a:pt x="33" y="2"/>
                  </a:lnTo>
                  <a:lnTo>
                    <a:pt x="33" y="3"/>
                  </a:lnTo>
                  <a:lnTo>
                    <a:pt x="34" y="3"/>
                  </a:lnTo>
                  <a:lnTo>
                    <a:pt x="36" y="5"/>
                  </a:lnTo>
                  <a:lnTo>
                    <a:pt x="38" y="7"/>
                  </a:lnTo>
                  <a:lnTo>
                    <a:pt x="38" y="7"/>
                  </a:lnTo>
                  <a:lnTo>
                    <a:pt x="38" y="9"/>
                  </a:lnTo>
                  <a:lnTo>
                    <a:pt x="38" y="9"/>
                  </a:lnTo>
                  <a:lnTo>
                    <a:pt x="38" y="10"/>
                  </a:lnTo>
                  <a:lnTo>
                    <a:pt x="40" y="10"/>
                  </a:lnTo>
                  <a:lnTo>
                    <a:pt x="41" y="10"/>
                  </a:lnTo>
                  <a:lnTo>
                    <a:pt x="41" y="10"/>
                  </a:lnTo>
                  <a:lnTo>
                    <a:pt x="40" y="12"/>
                  </a:lnTo>
                  <a:lnTo>
                    <a:pt x="41" y="14"/>
                  </a:lnTo>
                  <a:lnTo>
                    <a:pt x="41" y="14"/>
                  </a:lnTo>
                  <a:lnTo>
                    <a:pt x="41" y="15"/>
                  </a:lnTo>
                  <a:lnTo>
                    <a:pt x="41" y="15"/>
                  </a:lnTo>
                  <a:lnTo>
                    <a:pt x="43" y="15"/>
                  </a:lnTo>
                  <a:lnTo>
                    <a:pt x="43" y="17"/>
                  </a:lnTo>
                  <a:lnTo>
                    <a:pt x="43" y="21"/>
                  </a:lnTo>
                  <a:lnTo>
                    <a:pt x="43" y="21"/>
                  </a:lnTo>
                  <a:lnTo>
                    <a:pt x="41" y="21"/>
                  </a:lnTo>
                  <a:lnTo>
                    <a:pt x="40" y="26"/>
                  </a:lnTo>
                  <a:lnTo>
                    <a:pt x="40" y="26"/>
                  </a:lnTo>
                  <a:lnTo>
                    <a:pt x="45" y="26"/>
                  </a:lnTo>
                  <a:lnTo>
                    <a:pt x="45" y="24"/>
                  </a:lnTo>
                  <a:lnTo>
                    <a:pt x="46" y="24"/>
                  </a:lnTo>
                  <a:lnTo>
                    <a:pt x="46" y="24"/>
                  </a:lnTo>
                  <a:lnTo>
                    <a:pt x="46" y="27"/>
                  </a:lnTo>
                  <a:lnTo>
                    <a:pt x="46" y="27"/>
                  </a:lnTo>
                  <a:lnTo>
                    <a:pt x="46" y="27"/>
                  </a:lnTo>
                  <a:lnTo>
                    <a:pt x="45" y="29"/>
                  </a:lnTo>
                  <a:lnTo>
                    <a:pt x="43" y="31"/>
                  </a:lnTo>
                  <a:lnTo>
                    <a:pt x="41" y="31"/>
                  </a:lnTo>
                  <a:lnTo>
                    <a:pt x="41" y="34"/>
                  </a:lnTo>
                  <a:lnTo>
                    <a:pt x="41" y="36"/>
                  </a:lnTo>
                  <a:lnTo>
                    <a:pt x="41" y="36"/>
                  </a:lnTo>
                  <a:lnTo>
                    <a:pt x="40" y="36"/>
                  </a:lnTo>
                  <a:lnTo>
                    <a:pt x="38" y="38"/>
                  </a:lnTo>
                  <a:lnTo>
                    <a:pt x="36" y="39"/>
                  </a:lnTo>
                  <a:lnTo>
                    <a:pt x="33" y="43"/>
                  </a:lnTo>
                  <a:lnTo>
                    <a:pt x="31" y="43"/>
                  </a:lnTo>
                  <a:lnTo>
                    <a:pt x="31" y="43"/>
                  </a:lnTo>
                  <a:lnTo>
                    <a:pt x="31" y="45"/>
                  </a:lnTo>
                  <a:lnTo>
                    <a:pt x="31" y="45"/>
                  </a:lnTo>
                  <a:lnTo>
                    <a:pt x="31" y="46"/>
                  </a:lnTo>
                  <a:lnTo>
                    <a:pt x="29" y="46"/>
                  </a:lnTo>
                  <a:lnTo>
                    <a:pt x="29" y="46"/>
                  </a:lnTo>
                  <a:lnTo>
                    <a:pt x="16" y="41"/>
                  </a:lnTo>
                  <a:lnTo>
                    <a:pt x="14" y="39"/>
                  </a:lnTo>
                  <a:lnTo>
                    <a:pt x="14" y="38"/>
                  </a:lnTo>
                  <a:lnTo>
                    <a:pt x="7" y="34"/>
                  </a:lnTo>
                  <a:lnTo>
                    <a:pt x="7" y="33"/>
                  </a:lnTo>
                  <a:lnTo>
                    <a:pt x="7" y="31"/>
                  </a:lnTo>
                  <a:lnTo>
                    <a:pt x="5" y="31"/>
                  </a:lnTo>
                  <a:lnTo>
                    <a:pt x="5" y="29"/>
                  </a:lnTo>
                  <a:lnTo>
                    <a:pt x="4" y="29"/>
                  </a:lnTo>
                  <a:lnTo>
                    <a:pt x="2" y="26"/>
                  </a:lnTo>
                  <a:lnTo>
                    <a:pt x="2" y="24"/>
                  </a:lnTo>
                  <a:lnTo>
                    <a:pt x="2" y="24"/>
                  </a:lnTo>
                  <a:lnTo>
                    <a:pt x="4" y="26"/>
                  </a:lnTo>
                  <a:lnTo>
                    <a:pt x="4" y="26"/>
                  </a:lnTo>
                  <a:lnTo>
                    <a:pt x="4" y="24"/>
                  </a:lnTo>
                  <a:lnTo>
                    <a:pt x="4" y="24"/>
                  </a:lnTo>
                  <a:lnTo>
                    <a:pt x="2" y="24"/>
                  </a:lnTo>
                  <a:lnTo>
                    <a:pt x="2" y="22"/>
                  </a:lnTo>
                  <a:lnTo>
                    <a:pt x="2" y="21"/>
                  </a:lnTo>
                  <a:lnTo>
                    <a:pt x="2" y="19"/>
                  </a:lnTo>
                  <a:lnTo>
                    <a:pt x="2" y="19"/>
                  </a:lnTo>
                  <a:lnTo>
                    <a:pt x="0" y="17"/>
                  </a:lnTo>
                  <a:lnTo>
                    <a:pt x="0" y="15"/>
                  </a:lnTo>
                  <a:lnTo>
                    <a:pt x="0"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8" name="Freeform 79"/>
            <p:cNvSpPr>
              <a:spLocks/>
            </p:cNvSpPr>
            <p:nvPr/>
          </p:nvSpPr>
          <p:spPr bwMode="auto">
            <a:xfrm>
              <a:off x="335" y="2906"/>
              <a:ext cx="46" cy="46"/>
            </a:xfrm>
            <a:custGeom>
              <a:avLst/>
              <a:gdLst>
                <a:gd name="T0" fmla="*/ 2 w 46"/>
                <a:gd name="T1" fmla="*/ 15 h 46"/>
                <a:gd name="T2" fmla="*/ 5 w 46"/>
                <a:gd name="T3" fmla="*/ 14 h 46"/>
                <a:gd name="T4" fmla="*/ 9 w 46"/>
                <a:gd name="T5" fmla="*/ 12 h 46"/>
                <a:gd name="T6" fmla="*/ 9 w 46"/>
                <a:gd name="T7" fmla="*/ 10 h 46"/>
                <a:gd name="T8" fmla="*/ 14 w 46"/>
                <a:gd name="T9" fmla="*/ 5 h 46"/>
                <a:gd name="T10" fmla="*/ 14 w 46"/>
                <a:gd name="T11" fmla="*/ 2 h 46"/>
                <a:gd name="T12" fmla="*/ 17 w 46"/>
                <a:gd name="T13" fmla="*/ 3 h 46"/>
                <a:gd name="T14" fmla="*/ 21 w 46"/>
                <a:gd name="T15" fmla="*/ 0 h 46"/>
                <a:gd name="T16" fmla="*/ 33 w 46"/>
                <a:gd name="T17" fmla="*/ 3 h 46"/>
                <a:gd name="T18" fmla="*/ 36 w 46"/>
                <a:gd name="T19" fmla="*/ 5 h 46"/>
                <a:gd name="T20" fmla="*/ 38 w 46"/>
                <a:gd name="T21" fmla="*/ 7 h 46"/>
                <a:gd name="T22" fmla="*/ 38 w 46"/>
                <a:gd name="T23" fmla="*/ 9 h 46"/>
                <a:gd name="T24" fmla="*/ 40 w 46"/>
                <a:gd name="T25" fmla="*/ 10 h 46"/>
                <a:gd name="T26" fmla="*/ 41 w 46"/>
                <a:gd name="T27" fmla="*/ 10 h 46"/>
                <a:gd name="T28" fmla="*/ 41 w 46"/>
                <a:gd name="T29" fmla="*/ 14 h 46"/>
                <a:gd name="T30" fmla="*/ 41 w 46"/>
                <a:gd name="T31" fmla="*/ 15 h 46"/>
                <a:gd name="T32" fmla="*/ 43 w 46"/>
                <a:gd name="T33" fmla="*/ 15 h 46"/>
                <a:gd name="T34" fmla="*/ 43 w 46"/>
                <a:gd name="T35" fmla="*/ 21 h 46"/>
                <a:gd name="T36" fmla="*/ 41 w 46"/>
                <a:gd name="T37" fmla="*/ 21 h 46"/>
                <a:gd name="T38" fmla="*/ 40 w 46"/>
                <a:gd name="T39" fmla="*/ 26 h 46"/>
                <a:gd name="T40" fmla="*/ 45 w 46"/>
                <a:gd name="T41" fmla="*/ 24 h 46"/>
                <a:gd name="T42" fmla="*/ 46 w 46"/>
                <a:gd name="T43" fmla="*/ 24 h 46"/>
                <a:gd name="T44" fmla="*/ 46 w 46"/>
                <a:gd name="T45" fmla="*/ 27 h 46"/>
                <a:gd name="T46" fmla="*/ 45 w 46"/>
                <a:gd name="T47" fmla="*/ 29 h 46"/>
                <a:gd name="T48" fmla="*/ 41 w 46"/>
                <a:gd name="T49" fmla="*/ 31 h 46"/>
                <a:gd name="T50" fmla="*/ 41 w 46"/>
                <a:gd name="T51" fmla="*/ 36 h 46"/>
                <a:gd name="T52" fmla="*/ 40 w 46"/>
                <a:gd name="T53" fmla="*/ 36 h 46"/>
                <a:gd name="T54" fmla="*/ 36 w 46"/>
                <a:gd name="T55" fmla="*/ 39 h 46"/>
                <a:gd name="T56" fmla="*/ 31 w 46"/>
                <a:gd name="T57" fmla="*/ 43 h 46"/>
                <a:gd name="T58" fmla="*/ 31 w 46"/>
                <a:gd name="T59" fmla="*/ 45 h 46"/>
                <a:gd name="T60" fmla="*/ 31 w 46"/>
                <a:gd name="T61" fmla="*/ 46 h 46"/>
                <a:gd name="T62" fmla="*/ 29 w 46"/>
                <a:gd name="T63" fmla="*/ 46 h 46"/>
                <a:gd name="T64" fmla="*/ 14 w 46"/>
                <a:gd name="T65" fmla="*/ 39 h 46"/>
                <a:gd name="T66" fmla="*/ 7 w 46"/>
                <a:gd name="T67" fmla="*/ 34 h 46"/>
                <a:gd name="T68" fmla="*/ 7 w 46"/>
                <a:gd name="T69" fmla="*/ 31 h 46"/>
                <a:gd name="T70" fmla="*/ 5 w 46"/>
                <a:gd name="T71" fmla="*/ 29 h 46"/>
                <a:gd name="T72" fmla="*/ 2 w 46"/>
                <a:gd name="T73" fmla="*/ 26 h 46"/>
                <a:gd name="T74" fmla="*/ 2 w 46"/>
                <a:gd name="T75" fmla="*/ 24 h 46"/>
                <a:gd name="T76" fmla="*/ 4 w 46"/>
                <a:gd name="T77" fmla="*/ 26 h 46"/>
                <a:gd name="T78" fmla="*/ 4 w 46"/>
                <a:gd name="T79" fmla="*/ 24 h 46"/>
                <a:gd name="T80" fmla="*/ 2 w 46"/>
                <a:gd name="T81" fmla="*/ 22 h 46"/>
                <a:gd name="T82" fmla="*/ 2 w 46"/>
                <a:gd name="T83" fmla="*/ 19 h 46"/>
                <a:gd name="T84" fmla="*/ 0 w 46"/>
                <a:gd name="T85" fmla="*/ 17 h 46"/>
                <a:gd name="T86" fmla="*/ 0 w 46"/>
                <a:gd name="T87" fmla="*/ 14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 h="46">
                  <a:moveTo>
                    <a:pt x="0" y="14"/>
                  </a:moveTo>
                  <a:lnTo>
                    <a:pt x="2" y="15"/>
                  </a:lnTo>
                  <a:lnTo>
                    <a:pt x="5" y="15"/>
                  </a:lnTo>
                  <a:lnTo>
                    <a:pt x="5" y="14"/>
                  </a:lnTo>
                  <a:lnTo>
                    <a:pt x="7" y="12"/>
                  </a:lnTo>
                  <a:lnTo>
                    <a:pt x="9" y="12"/>
                  </a:lnTo>
                  <a:lnTo>
                    <a:pt x="9" y="10"/>
                  </a:lnTo>
                  <a:lnTo>
                    <a:pt x="9" y="10"/>
                  </a:lnTo>
                  <a:lnTo>
                    <a:pt x="10" y="9"/>
                  </a:lnTo>
                  <a:lnTo>
                    <a:pt x="14" y="5"/>
                  </a:lnTo>
                  <a:lnTo>
                    <a:pt x="12" y="3"/>
                  </a:lnTo>
                  <a:lnTo>
                    <a:pt x="14" y="2"/>
                  </a:lnTo>
                  <a:lnTo>
                    <a:pt x="16" y="2"/>
                  </a:lnTo>
                  <a:lnTo>
                    <a:pt x="17" y="3"/>
                  </a:lnTo>
                  <a:lnTo>
                    <a:pt x="21" y="2"/>
                  </a:lnTo>
                  <a:lnTo>
                    <a:pt x="21" y="0"/>
                  </a:lnTo>
                  <a:lnTo>
                    <a:pt x="33" y="2"/>
                  </a:lnTo>
                  <a:lnTo>
                    <a:pt x="33" y="3"/>
                  </a:lnTo>
                  <a:lnTo>
                    <a:pt x="34" y="3"/>
                  </a:lnTo>
                  <a:lnTo>
                    <a:pt x="36" y="5"/>
                  </a:lnTo>
                  <a:lnTo>
                    <a:pt x="38" y="7"/>
                  </a:lnTo>
                  <a:lnTo>
                    <a:pt x="38" y="7"/>
                  </a:lnTo>
                  <a:lnTo>
                    <a:pt x="38" y="9"/>
                  </a:lnTo>
                  <a:lnTo>
                    <a:pt x="38" y="9"/>
                  </a:lnTo>
                  <a:lnTo>
                    <a:pt x="38" y="10"/>
                  </a:lnTo>
                  <a:lnTo>
                    <a:pt x="40" y="10"/>
                  </a:lnTo>
                  <a:lnTo>
                    <a:pt x="41" y="10"/>
                  </a:lnTo>
                  <a:lnTo>
                    <a:pt x="41" y="10"/>
                  </a:lnTo>
                  <a:lnTo>
                    <a:pt x="40" y="12"/>
                  </a:lnTo>
                  <a:lnTo>
                    <a:pt x="41" y="14"/>
                  </a:lnTo>
                  <a:lnTo>
                    <a:pt x="41" y="14"/>
                  </a:lnTo>
                  <a:lnTo>
                    <a:pt x="41" y="15"/>
                  </a:lnTo>
                  <a:lnTo>
                    <a:pt x="41" y="15"/>
                  </a:lnTo>
                  <a:lnTo>
                    <a:pt x="43" y="15"/>
                  </a:lnTo>
                  <a:lnTo>
                    <a:pt x="43" y="17"/>
                  </a:lnTo>
                  <a:lnTo>
                    <a:pt x="43" y="21"/>
                  </a:lnTo>
                  <a:lnTo>
                    <a:pt x="43" y="21"/>
                  </a:lnTo>
                  <a:lnTo>
                    <a:pt x="41" y="21"/>
                  </a:lnTo>
                  <a:lnTo>
                    <a:pt x="40" y="26"/>
                  </a:lnTo>
                  <a:lnTo>
                    <a:pt x="40" y="26"/>
                  </a:lnTo>
                  <a:lnTo>
                    <a:pt x="45" y="26"/>
                  </a:lnTo>
                  <a:lnTo>
                    <a:pt x="45" y="24"/>
                  </a:lnTo>
                  <a:lnTo>
                    <a:pt x="46" y="24"/>
                  </a:lnTo>
                  <a:lnTo>
                    <a:pt x="46" y="24"/>
                  </a:lnTo>
                  <a:lnTo>
                    <a:pt x="46" y="27"/>
                  </a:lnTo>
                  <a:lnTo>
                    <a:pt x="46" y="27"/>
                  </a:lnTo>
                  <a:lnTo>
                    <a:pt x="46" y="27"/>
                  </a:lnTo>
                  <a:lnTo>
                    <a:pt x="45" y="29"/>
                  </a:lnTo>
                  <a:lnTo>
                    <a:pt x="43" y="31"/>
                  </a:lnTo>
                  <a:lnTo>
                    <a:pt x="41" y="31"/>
                  </a:lnTo>
                  <a:lnTo>
                    <a:pt x="41" y="34"/>
                  </a:lnTo>
                  <a:lnTo>
                    <a:pt x="41" y="36"/>
                  </a:lnTo>
                  <a:lnTo>
                    <a:pt x="41" y="36"/>
                  </a:lnTo>
                  <a:lnTo>
                    <a:pt x="40" y="36"/>
                  </a:lnTo>
                  <a:lnTo>
                    <a:pt x="38" y="38"/>
                  </a:lnTo>
                  <a:lnTo>
                    <a:pt x="36" y="39"/>
                  </a:lnTo>
                  <a:lnTo>
                    <a:pt x="33" y="43"/>
                  </a:lnTo>
                  <a:lnTo>
                    <a:pt x="31" y="43"/>
                  </a:lnTo>
                  <a:lnTo>
                    <a:pt x="31" y="43"/>
                  </a:lnTo>
                  <a:lnTo>
                    <a:pt x="31" y="45"/>
                  </a:lnTo>
                  <a:lnTo>
                    <a:pt x="31" y="45"/>
                  </a:lnTo>
                  <a:lnTo>
                    <a:pt x="31" y="46"/>
                  </a:lnTo>
                  <a:lnTo>
                    <a:pt x="29" y="46"/>
                  </a:lnTo>
                  <a:lnTo>
                    <a:pt x="29" y="46"/>
                  </a:lnTo>
                  <a:lnTo>
                    <a:pt x="16" y="41"/>
                  </a:lnTo>
                  <a:lnTo>
                    <a:pt x="14" y="39"/>
                  </a:lnTo>
                  <a:lnTo>
                    <a:pt x="14" y="38"/>
                  </a:lnTo>
                  <a:lnTo>
                    <a:pt x="7" y="34"/>
                  </a:lnTo>
                  <a:lnTo>
                    <a:pt x="7" y="33"/>
                  </a:lnTo>
                  <a:lnTo>
                    <a:pt x="7" y="31"/>
                  </a:lnTo>
                  <a:lnTo>
                    <a:pt x="5" y="31"/>
                  </a:lnTo>
                  <a:lnTo>
                    <a:pt x="5" y="29"/>
                  </a:lnTo>
                  <a:lnTo>
                    <a:pt x="4" y="29"/>
                  </a:lnTo>
                  <a:lnTo>
                    <a:pt x="2" y="26"/>
                  </a:lnTo>
                  <a:lnTo>
                    <a:pt x="2" y="24"/>
                  </a:lnTo>
                  <a:lnTo>
                    <a:pt x="2" y="24"/>
                  </a:lnTo>
                  <a:lnTo>
                    <a:pt x="4" y="26"/>
                  </a:lnTo>
                  <a:lnTo>
                    <a:pt x="4" y="26"/>
                  </a:lnTo>
                  <a:lnTo>
                    <a:pt x="4" y="24"/>
                  </a:lnTo>
                  <a:lnTo>
                    <a:pt x="4" y="24"/>
                  </a:lnTo>
                  <a:lnTo>
                    <a:pt x="2" y="24"/>
                  </a:lnTo>
                  <a:lnTo>
                    <a:pt x="2" y="22"/>
                  </a:lnTo>
                  <a:lnTo>
                    <a:pt x="2" y="21"/>
                  </a:lnTo>
                  <a:lnTo>
                    <a:pt x="2" y="19"/>
                  </a:lnTo>
                  <a:lnTo>
                    <a:pt x="2" y="19"/>
                  </a:lnTo>
                  <a:lnTo>
                    <a:pt x="0" y="17"/>
                  </a:lnTo>
                  <a:lnTo>
                    <a:pt x="0" y="15"/>
                  </a:lnTo>
                  <a:lnTo>
                    <a:pt x="0" y="14"/>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9" name="Freeform 80"/>
            <p:cNvSpPr>
              <a:spLocks/>
            </p:cNvSpPr>
            <p:nvPr/>
          </p:nvSpPr>
          <p:spPr bwMode="auto">
            <a:xfrm>
              <a:off x="409" y="2896"/>
              <a:ext cx="94" cy="98"/>
            </a:xfrm>
            <a:custGeom>
              <a:avLst/>
              <a:gdLst>
                <a:gd name="T0" fmla="*/ 67 w 94"/>
                <a:gd name="T1" fmla="*/ 86 h 98"/>
                <a:gd name="T2" fmla="*/ 87 w 94"/>
                <a:gd name="T3" fmla="*/ 86 h 98"/>
                <a:gd name="T4" fmla="*/ 89 w 94"/>
                <a:gd name="T5" fmla="*/ 77 h 98"/>
                <a:gd name="T6" fmla="*/ 82 w 94"/>
                <a:gd name="T7" fmla="*/ 58 h 98"/>
                <a:gd name="T8" fmla="*/ 86 w 94"/>
                <a:gd name="T9" fmla="*/ 48 h 98"/>
                <a:gd name="T10" fmla="*/ 92 w 94"/>
                <a:gd name="T11" fmla="*/ 39 h 98"/>
                <a:gd name="T12" fmla="*/ 91 w 94"/>
                <a:gd name="T13" fmla="*/ 24 h 98"/>
                <a:gd name="T14" fmla="*/ 89 w 94"/>
                <a:gd name="T15" fmla="*/ 20 h 98"/>
                <a:gd name="T16" fmla="*/ 87 w 94"/>
                <a:gd name="T17" fmla="*/ 19 h 98"/>
                <a:gd name="T18" fmla="*/ 82 w 94"/>
                <a:gd name="T19" fmla="*/ 12 h 98"/>
                <a:gd name="T20" fmla="*/ 65 w 94"/>
                <a:gd name="T21" fmla="*/ 13 h 98"/>
                <a:gd name="T22" fmla="*/ 62 w 94"/>
                <a:gd name="T23" fmla="*/ 13 h 98"/>
                <a:gd name="T24" fmla="*/ 58 w 94"/>
                <a:gd name="T25" fmla="*/ 15 h 98"/>
                <a:gd name="T26" fmla="*/ 55 w 94"/>
                <a:gd name="T27" fmla="*/ 12 h 98"/>
                <a:gd name="T28" fmla="*/ 53 w 94"/>
                <a:gd name="T29" fmla="*/ 8 h 98"/>
                <a:gd name="T30" fmla="*/ 51 w 94"/>
                <a:gd name="T31" fmla="*/ 5 h 98"/>
                <a:gd name="T32" fmla="*/ 46 w 94"/>
                <a:gd name="T33" fmla="*/ 3 h 98"/>
                <a:gd name="T34" fmla="*/ 39 w 94"/>
                <a:gd name="T35" fmla="*/ 5 h 98"/>
                <a:gd name="T36" fmla="*/ 36 w 94"/>
                <a:gd name="T37" fmla="*/ 3 h 98"/>
                <a:gd name="T38" fmla="*/ 34 w 94"/>
                <a:gd name="T39" fmla="*/ 0 h 98"/>
                <a:gd name="T40" fmla="*/ 31 w 94"/>
                <a:gd name="T41" fmla="*/ 1 h 98"/>
                <a:gd name="T42" fmla="*/ 27 w 94"/>
                <a:gd name="T43" fmla="*/ 3 h 98"/>
                <a:gd name="T44" fmla="*/ 24 w 94"/>
                <a:gd name="T45" fmla="*/ 5 h 98"/>
                <a:gd name="T46" fmla="*/ 20 w 94"/>
                <a:gd name="T47" fmla="*/ 7 h 98"/>
                <a:gd name="T48" fmla="*/ 17 w 94"/>
                <a:gd name="T49" fmla="*/ 7 h 98"/>
                <a:gd name="T50" fmla="*/ 15 w 94"/>
                <a:gd name="T51" fmla="*/ 3 h 98"/>
                <a:gd name="T52" fmla="*/ 12 w 94"/>
                <a:gd name="T53" fmla="*/ 5 h 98"/>
                <a:gd name="T54" fmla="*/ 8 w 94"/>
                <a:gd name="T55" fmla="*/ 8 h 98"/>
                <a:gd name="T56" fmla="*/ 5 w 94"/>
                <a:gd name="T57" fmla="*/ 19 h 98"/>
                <a:gd name="T58" fmla="*/ 10 w 94"/>
                <a:gd name="T59" fmla="*/ 24 h 98"/>
                <a:gd name="T60" fmla="*/ 10 w 94"/>
                <a:gd name="T61" fmla="*/ 25 h 98"/>
                <a:gd name="T62" fmla="*/ 10 w 94"/>
                <a:gd name="T63" fmla="*/ 31 h 98"/>
                <a:gd name="T64" fmla="*/ 12 w 94"/>
                <a:gd name="T65" fmla="*/ 36 h 98"/>
                <a:gd name="T66" fmla="*/ 10 w 94"/>
                <a:gd name="T67" fmla="*/ 36 h 98"/>
                <a:gd name="T68" fmla="*/ 3 w 94"/>
                <a:gd name="T69" fmla="*/ 36 h 98"/>
                <a:gd name="T70" fmla="*/ 5 w 94"/>
                <a:gd name="T71" fmla="*/ 39 h 98"/>
                <a:gd name="T72" fmla="*/ 7 w 94"/>
                <a:gd name="T73" fmla="*/ 39 h 98"/>
                <a:gd name="T74" fmla="*/ 7 w 94"/>
                <a:gd name="T75" fmla="*/ 46 h 98"/>
                <a:gd name="T76" fmla="*/ 0 w 94"/>
                <a:gd name="T77" fmla="*/ 49 h 98"/>
                <a:gd name="T78" fmla="*/ 3 w 94"/>
                <a:gd name="T79" fmla="*/ 55 h 98"/>
                <a:gd name="T80" fmla="*/ 0 w 94"/>
                <a:gd name="T81" fmla="*/ 65 h 98"/>
                <a:gd name="T82" fmla="*/ 2 w 94"/>
                <a:gd name="T83" fmla="*/ 65 h 98"/>
                <a:gd name="T84" fmla="*/ 5 w 94"/>
                <a:gd name="T85" fmla="*/ 67 h 98"/>
                <a:gd name="T86" fmla="*/ 10 w 94"/>
                <a:gd name="T87" fmla="*/ 70 h 98"/>
                <a:gd name="T88" fmla="*/ 15 w 94"/>
                <a:gd name="T89" fmla="*/ 75 h 98"/>
                <a:gd name="T90" fmla="*/ 17 w 94"/>
                <a:gd name="T91" fmla="*/ 79 h 98"/>
                <a:gd name="T92" fmla="*/ 17 w 94"/>
                <a:gd name="T93" fmla="*/ 82 h 98"/>
                <a:gd name="T94" fmla="*/ 15 w 94"/>
                <a:gd name="T95" fmla="*/ 8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4" h="98">
                  <a:moveTo>
                    <a:pt x="15" y="98"/>
                  </a:moveTo>
                  <a:lnTo>
                    <a:pt x="15" y="98"/>
                  </a:lnTo>
                  <a:lnTo>
                    <a:pt x="19" y="98"/>
                  </a:lnTo>
                  <a:lnTo>
                    <a:pt x="67" y="86"/>
                  </a:lnTo>
                  <a:lnTo>
                    <a:pt x="82" y="87"/>
                  </a:lnTo>
                  <a:lnTo>
                    <a:pt x="84" y="86"/>
                  </a:lnTo>
                  <a:lnTo>
                    <a:pt x="86" y="86"/>
                  </a:lnTo>
                  <a:lnTo>
                    <a:pt x="87" y="86"/>
                  </a:lnTo>
                  <a:lnTo>
                    <a:pt x="87" y="86"/>
                  </a:lnTo>
                  <a:lnTo>
                    <a:pt x="89" y="86"/>
                  </a:lnTo>
                  <a:lnTo>
                    <a:pt x="89" y="79"/>
                  </a:lnTo>
                  <a:lnTo>
                    <a:pt x="89" y="77"/>
                  </a:lnTo>
                  <a:lnTo>
                    <a:pt x="86" y="77"/>
                  </a:lnTo>
                  <a:lnTo>
                    <a:pt x="86" y="75"/>
                  </a:lnTo>
                  <a:lnTo>
                    <a:pt x="82" y="65"/>
                  </a:lnTo>
                  <a:lnTo>
                    <a:pt x="82" y="58"/>
                  </a:lnTo>
                  <a:lnTo>
                    <a:pt x="84" y="56"/>
                  </a:lnTo>
                  <a:lnTo>
                    <a:pt x="86" y="55"/>
                  </a:lnTo>
                  <a:lnTo>
                    <a:pt x="86" y="53"/>
                  </a:lnTo>
                  <a:lnTo>
                    <a:pt x="86" y="48"/>
                  </a:lnTo>
                  <a:lnTo>
                    <a:pt x="89" y="41"/>
                  </a:lnTo>
                  <a:lnTo>
                    <a:pt x="91" y="41"/>
                  </a:lnTo>
                  <a:lnTo>
                    <a:pt x="91" y="39"/>
                  </a:lnTo>
                  <a:lnTo>
                    <a:pt x="92" y="39"/>
                  </a:lnTo>
                  <a:lnTo>
                    <a:pt x="92" y="37"/>
                  </a:lnTo>
                  <a:lnTo>
                    <a:pt x="94" y="37"/>
                  </a:lnTo>
                  <a:lnTo>
                    <a:pt x="91" y="25"/>
                  </a:lnTo>
                  <a:lnTo>
                    <a:pt x="91" y="24"/>
                  </a:lnTo>
                  <a:lnTo>
                    <a:pt x="89" y="24"/>
                  </a:lnTo>
                  <a:lnTo>
                    <a:pt x="89" y="24"/>
                  </a:lnTo>
                  <a:lnTo>
                    <a:pt x="91" y="22"/>
                  </a:lnTo>
                  <a:lnTo>
                    <a:pt x="89" y="20"/>
                  </a:lnTo>
                  <a:lnTo>
                    <a:pt x="91" y="20"/>
                  </a:lnTo>
                  <a:lnTo>
                    <a:pt x="91" y="19"/>
                  </a:lnTo>
                  <a:lnTo>
                    <a:pt x="89" y="19"/>
                  </a:lnTo>
                  <a:lnTo>
                    <a:pt x="87" y="19"/>
                  </a:lnTo>
                  <a:lnTo>
                    <a:pt x="87" y="19"/>
                  </a:lnTo>
                  <a:lnTo>
                    <a:pt x="86" y="13"/>
                  </a:lnTo>
                  <a:lnTo>
                    <a:pt x="84" y="13"/>
                  </a:lnTo>
                  <a:lnTo>
                    <a:pt x="82" y="12"/>
                  </a:lnTo>
                  <a:lnTo>
                    <a:pt x="82" y="12"/>
                  </a:lnTo>
                  <a:lnTo>
                    <a:pt x="80" y="12"/>
                  </a:lnTo>
                  <a:lnTo>
                    <a:pt x="75" y="10"/>
                  </a:lnTo>
                  <a:lnTo>
                    <a:pt x="65" y="13"/>
                  </a:lnTo>
                  <a:lnTo>
                    <a:pt x="65" y="15"/>
                  </a:lnTo>
                  <a:lnTo>
                    <a:pt x="63" y="17"/>
                  </a:lnTo>
                  <a:lnTo>
                    <a:pt x="62" y="15"/>
                  </a:lnTo>
                  <a:lnTo>
                    <a:pt x="62" y="13"/>
                  </a:lnTo>
                  <a:lnTo>
                    <a:pt x="60" y="13"/>
                  </a:lnTo>
                  <a:lnTo>
                    <a:pt x="60" y="15"/>
                  </a:lnTo>
                  <a:lnTo>
                    <a:pt x="58" y="15"/>
                  </a:lnTo>
                  <a:lnTo>
                    <a:pt x="58" y="15"/>
                  </a:lnTo>
                  <a:lnTo>
                    <a:pt x="56" y="13"/>
                  </a:lnTo>
                  <a:lnTo>
                    <a:pt x="56" y="13"/>
                  </a:lnTo>
                  <a:lnTo>
                    <a:pt x="55" y="12"/>
                  </a:lnTo>
                  <a:lnTo>
                    <a:pt x="55" y="12"/>
                  </a:lnTo>
                  <a:lnTo>
                    <a:pt x="55" y="10"/>
                  </a:lnTo>
                  <a:lnTo>
                    <a:pt x="55" y="10"/>
                  </a:lnTo>
                  <a:lnTo>
                    <a:pt x="53" y="10"/>
                  </a:lnTo>
                  <a:lnTo>
                    <a:pt x="53" y="8"/>
                  </a:lnTo>
                  <a:lnTo>
                    <a:pt x="51" y="8"/>
                  </a:lnTo>
                  <a:lnTo>
                    <a:pt x="51" y="7"/>
                  </a:lnTo>
                  <a:lnTo>
                    <a:pt x="51" y="5"/>
                  </a:lnTo>
                  <a:lnTo>
                    <a:pt x="51" y="5"/>
                  </a:lnTo>
                  <a:lnTo>
                    <a:pt x="51" y="5"/>
                  </a:lnTo>
                  <a:lnTo>
                    <a:pt x="48" y="5"/>
                  </a:lnTo>
                  <a:lnTo>
                    <a:pt x="46" y="5"/>
                  </a:lnTo>
                  <a:lnTo>
                    <a:pt x="46" y="3"/>
                  </a:lnTo>
                  <a:lnTo>
                    <a:pt x="44" y="3"/>
                  </a:lnTo>
                  <a:lnTo>
                    <a:pt x="41" y="3"/>
                  </a:lnTo>
                  <a:lnTo>
                    <a:pt x="41" y="5"/>
                  </a:lnTo>
                  <a:lnTo>
                    <a:pt x="39" y="5"/>
                  </a:lnTo>
                  <a:lnTo>
                    <a:pt x="38" y="7"/>
                  </a:lnTo>
                  <a:lnTo>
                    <a:pt x="36" y="7"/>
                  </a:lnTo>
                  <a:lnTo>
                    <a:pt x="36" y="7"/>
                  </a:lnTo>
                  <a:lnTo>
                    <a:pt x="36" y="3"/>
                  </a:lnTo>
                  <a:lnTo>
                    <a:pt x="36" y="1"/>
                  </a:lnTo>
                  <a:lnTo>
                    <a:pt x="36" y="1"/>
                  </a:lnTo>
                  <a:lnTo>
                    <a:pt x="36" y="0"/>
                  </a:lnTo>
                  <a:lnTo>
                    <a:pt x="34" y="0"/>
                  </a:lnTo>
                  <a:lnTo>
                    <a:pt x="34" y="0"/>
                  </a:lnTo>
                  <a:lnTo>
                    <a:pt x="32" y="0"/>
                  </a:lnTo>
                  <a:lnTo>
                    <a:pt x="31" y="1"/>
                  </a:lnTo>
                  <a:lnTo>
                    <a:pt x="31" y="1"/>
                  </a:lnTo>
                  <a:lnTo>
                    <a:pt x="29" y="0"/>
                  </a:lnTo>
                  <a:lnTo>
                    <a:pt x="29" y="0"/>
                  </a:lnTo>
                  <a:lnTo>
                    <a:pt x="27" y="1"/>
                  </a:lnTo>
                  <a:lnTo>
                    <a:pt x="27" y="3"/>
                  </a:lnTo>
                  <a:lnTo>
                    <a:pt x="29" y="3"/>
                  </a:lnTo>
                  <a:lnTo>
                    <a:pt x="27" y="5"/>
                  </a:lnTo>
                  <a:lnTo>
                    <a:pt x="26" y="5"/>
                  </a:lnTo>
                  <a:lnTo>
                    <a:pt x="24" y="5"/>
                  </a:lnTo>
                  <a:lnTo>
                    <a:pt x="24" y="7"/>
                  </a:lnTo>
                  <a:lnTo>
                    <a:pt x="22" y="8"/>
                  </a:lnTo>
                  <a:lnTo>
                    <a:pt x="22" y="8"/>
                  </a:lnTo>
                  <a:lnTo>
                    <a:pt x="20" y="7"/>
                  </a:lnTo>
                  <a:lnTo>
                    <a:pt x="19" y="7"/>
                  </a:lnTo>
                  <a:lnTo>
                    <a:pt x="19" y="5"/>
                  </a:lnTo>
                  <a:lnTo>
                    <a:pt x="19" y="7"/>
                  </a:lnTo>
                  <a:lnTo>
                    <a:pt x="17" y="7"/>
                  </a:lnTo>
                  <a:lnTo>
                    <a:pt x="17" y="7"/>
                  </a:lnTo>
                  <a:lnTo>
                    <a:pt x="17" y="5"/>
                  </a:lnTo>
                  <a:lnTo>
                    <a:pt x="15" y="3"/>
                  </a:lnTo>
                  <a:lnTo>
                    <a:pt x="15" y="3"/>
                  </a:lnTo>
                  <a:lnTo>
                    <a:pt x="14" y="3"/>
                  </a:lnTo>
                  <a:lnTo>
                    <a:pt x="12" y="3"/>
                  </a:lnTo>
                  <a:lnTo>
                    <a:pt x="12" y="3"/>
                  </a:lnTo>
                  <a:lnTo>
                    <a:pt x="12" y="5"/>
                  </a:lnTo>
                  <a:lnTo>
                    <a:pt x="10" y="7"/>
                  </a:lnTo>
                  <a:lnTo>
                    <a:pt x="10" y="7"/>
                  </a:lnTo>
                  <a:lnTo>
                    <a:pt x="8" y="7"/>
                  </a:lnTo>
                  <a:lnTo>
                    <a:pt x="8" y="8"/>
                  </a:lnTo>
                  <a:lnTo>
                    <a:pt x="7" y="10"/>
                  </a:lnTo>
                  <a:lnTo>
                    <a:pt x="7" y="10"/>
                  </a:lnTo>
                  <a:lnTo>
                    <a:pt x="5" y="12"/>
                  </a:lnTo>
                  <a:lnTo>
                    <a:pt x="5" y="19"/>
                  </a:lnTo>
                  <a:lnTo>
                    <a:pt x="5" y="19"/>
                  </a:lnTo>
                  <a:lnTo>
                    <a:pt x="8" y="20"/>
                  </a:lnTo>
                  <a:lnTo>
                    <a:pt x="10" y="20"/>
                  </a:lnTo>
                  <a:lnTo>
                    <a:pt x="10" y="24"/>
                  </a:lnTo>
                  <a:lnTo>
                    <a:pt x="10" y="24"/>
                  </a:lnTo>
                  <a:lnTo>
                    <a:pt x="12" y="25"/>
                  </a:lnTo>
                  <a:lnTo>
                    <a:pt x="12" y="25"/>
                  </a:lnTo>
                  <a:lnTo>
                    <a:pt x="10" y="25"/>
                  </a:lnTo>
                  <a:lnTo>
                    <a:pt x="10" y="27"/>
                  </a:lnTo>
                  <a:lnTo>
                    <a:pt x="8" y="29"/>
                  </a:lnTo>
                  <a:lnTo>
                    <a:pt x="10" y="29"/>
                  </a:lnTo>
                  <a:lnTo>
                    <a:pt x="10" y="31"/>
                  </a:lnTo>
                  <a:lnTo>
                    <a:pt x="12" y="31"/>
                  </a:lnTo>
                  <a:lnTo>
                    <a:pt x="12" y="31"/>
                  </a:lnTo>
                  <a:lnTo>
                    <a:pt x="12" y="32"/>
                  </a:lnTo>
                  <a:lnTo>
                    <a:pt x="12" y="36"/>
                  </a:lnTo>
                  <a:lnTo>
                    <a:pt x="12" y="36"/>
                  </a:lnTo>
                  <a:lnTo>
                    <a:pt x="12" y="34"/>
                  </a:lnTo>
                  <a:lnTo>
                    <a:pt x="10" y="36"/>
                  </a:lnTo>
                  <a:lnTo>
                    <a:pt x="10" y="36"/>
                  </a:lnTo>
                  <a:lnTo>
                    <a:pt x="8" y="34"/>
                  </a:lnTo>
                  <a:lnTo>
                    <a:pt x="7" y="34"/>
                  </a:lnTo>
                  <a:lnTo>
                    <a:pt x="3" y="34"/>
                  </a:lnTo>
                  <a:lnTo>
                    <a:pt x="3" y="36"/>
                  </a:lnTo>
                  <a:lnTo>
                    <a:pt x="5" y="36"/>
                  </a:lnTo>
                  <a:lnTo>
                    <a:pt x="5" y="36"/>
                  </a:lnTo>
                  <a:lnTo>
                    <a:pt x="3" y="37"/>
                  </a:lnTo>
                  <a:lnTo>
                    <a:pt x="5" y="39"/>
                  </a:lnTo>
                  <a:lnTo>
                    <a:pt x="7" y="37"/>
                  </a:lnTo>
                  <a:lnTo>
                    <a:pt x="7" y="39"/>
                  </a:lnTo>
                  <a:lnTo>
                    <a:pt x="8" y="39"/>
                  </a:lnTo>
                  <a:lnTo>
                    <a:pt x="7" y="39"/>
                  </a:lnTo>
                  <a:lnTo>
                    <a:pt x="8" y="41"/>
                  </a:lnTo>
                  <a:lnTo>
                    <a:pt x="8" y="41"/>
                  </a:lnTo>
                  <a:lnTo>
                    <a:pt x="7" y="41"/>
                  </a:lnTo>
                  <a:lnTo>
                    <a:pt x="7" y="46"/>
                  </a:lnTo>
                  <a:lnTo>
                    <a:pt x="5" y="48"/>
                  </a:lnTo>
                  <a:lnTo>
                    <a:pt x="5" y="48"/>
                  </a:lnTo>
                  <a:lnTo>
                    <a:pt x="2" y="48"/>
                  </a:lnTo>
                  <a:lnTo>
                    <a:pt x="0" y="49"/>
                  </a:lnTo>
                  <a:lnTo>
                    <a:pt x="2" y="53"/>
                  </a:lnTo>
                  <a:lnTo>
                    <a:pt x="2" y="53"/>
                  </a:lnTo>
                  <a:lnTo>
                    <a:pt x="3" y="55"/>
                  </a:lnTo>
                  <a:lnTo>
                    <a:pt x="3" y="55"/>
                  </a:lnTo>
                  <a:lnTo>
                    <a:pt x="3" y="55"/>
                  </a:lnTo>
                  <a:lnTo>
                    <a:pt x="3" y="60"/>
                  </a:lnTo>
                  <a:lnTo>
                    <a:pt x="0" y="63"/>
                  </a:lnTo>
                  <a:lnTo>
                    <a:pt x="0" y="65"/>
                  </a:lnTo>
                  <a:lnTo>
                    <a:pt x="0" y="65"/>
                  </a:lnTo>
                  <a:lnTo>
                    <a:pt x="0" y="65"/>
                  </a:lnTo>
                  <a:lnTo>
                    <a:pt x="0" y="65"/>
                  </a:lnTo>
                  <a:lnTo>
                    <a:pt x="2" y="65"/>
                  </a:lnTo>
                  <a:lnTo>
                    <a:pt x="2" y="65"/>
                  </a:lnTo>
                  <a:lnTo>
                    <a:pt x="2" y="67"/>
                  </a:lnTo>
                  <a:lnTo>
                    <a:pt x="3" y="67"/>
                  </a:lnTo>
                  <a:lnTo>
                    <a:pt x="5" y="67"/>
                  </a:lnTo>
                  <a:lnTo>
                    <a:pt x="8" y="67"/>
                  </a:lnTo>
                  <a:lnTo>
                    <a:pt x="8" y="68"/>
                  </a:lnTo>
                  <a:lnTo>
                    <a:pt x="10" y="70"/>
                  </a:lnTo>
                  <a:lnTo>
                    <a:pt x="10" y="70"/>
                  </a:lnTo>
                  <a:lnTo>
                    <a:pt x="10" y="70"/>
                  </a:lnTo>
                  <a:lnTo>
                    <a:pt x="12" y="74"/>
                  </a:lnTo>
                  <a:lnTo>
                    <a:pt x="14" y="74"/>
                  </a:lnTo>
                  <a:lnTo>
                    <a:pt x="15" y="75"/>
                  </a:lnTo>
                  <a:lnTo>
                    <a:pt x="17" y="75"/>
                  </a:lnTo>
                  <a:lnTo>
                    <a:pt x="17" y="75"/>
                  </a:lnTo>
                  <a:lnTo>
                    <a:pt x="17" y="77"/>
                  </a:lnTo>
                  <a:lnTo>
                    <a:pt x="17" y="79"/>
                  </a:lnTo>
                  <a:lnTo>
                    <a:pt x="17" y="80"/>
                  </a:lnTo>
                  <a:lnTo>
                    <a:pt x="17" y="82"/>
                  </a:lnTo>
                  <a:lnTo>
                    <a:pt x="17" y="82"/>
                  </a:lnTo>
                  <a:lnTo>
                    <a:pt x="17" y="82"/>
                  </a:lnTo>
                  <a:lnTo>
                    <a:pt x="15" y="84"/>
                  </a:lnTo>
                  <a:lnTo>
                    <a:pt x="15" y="86"/>
                  </a:lnTo>
                  <a:lnTo>
                    <a:pt x="15" y="86"/>
                  </a:lnTo>
                  <a:lnTo>
                    <a:pt x="15" y="87"/>
                  </a:lnTo>
                  <a:lnTo>
                    <a:pt x="15" y="89"/>
                  </a:lnTo>
                  <a:lnTo>
                    <a:pt x="15" y="89"/>
                  </a:lnTo>
                  <a:lnTo>
                    <a:pt x="15" y="98"/>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0" name="Freeform 81"/>
            <p:cNvSpPr>
              <a:spLocks/>
            </p:cNvSpPr>
            <p:nvPr/>
          </p:nvSpPr>
          <p:spPr bwMode="auto">
            <a:xfrm>
              <a:off x="409" y="2896"/>
              <a:ext cx="94" cy="98"/>
            </a:xfrm>
            <a:custGeom>
              <a:avLst/>
              <a:gdLst>
                <a:gd name="T0" fmla="*/ 67 w 94"/>
                <a:gd name="T1" fmla="*/ 86 h 98"/>
                <a:gd name="T2" fmla="*/ 87 w 94"/>
                <a:gd name="T3" fmla="*/ 86 h 98"/>
                <a:gd name="T4" fmla="*/ 89 w 94"/>
                <a:gd name="T5" fmla="*/ 77 h 98"/>
                <a:gd name="T6" fmla="*/ 82 w 94"/>
                <a:gd name="T7" fmla="*/ 58 h 98"/>
                <a:gd name="T8" fmla="*/ 86 w 94"/>
                <a:gd name="T9" fmla="*/ 48 h 98"/>
                <a:gd name="T10" fmla="*/ 92 w 94"/>
                <a:gd name="T11" fmla="*/ 39 h 98"/>
                <a:gd name="T12" fmla="*/ 91 w 94"/>
                <a:gd name="T13" fmla="*/ 24 h 98"/>
                <a:gd name="T14" fmla="*/ 89 w 94"/>
                <a:gd name="T15" fmla="*/ 20 h 98"/>
                <a:gd name="T16" fmla="*/ 87 w 94"/>
                <a:gd name="T17" fmla="*/ 19 h 98"/>
                <a:gd name="T18" fmla="*/ 82 w 94"/>
                <a:gd name="T19" fmla="*/ 12 h 98"/>
                <a:gd name="T20" fmla="*/ 65 w 94"/>
                <a:gd name="T21" fmla="*/ 13 h 98"/>
                <a:gd name="T22" fmla="*/ 62 w 94"/>
                <a:gd name="T23" fmla="*/ 13 h 98"/>
                <a:gd name="T24" fmla="*/ 58 w 94"/>
                <a:gd name="T25" fmla="*/ 15 h 98"/>
                <a:gd name="T26" fmla="*/ 55 w 94"/>
                <a:gd name="T27" fmla="*/ 12 h 98"/>
                <a:gd name="T28" fmla="*/ 53 w 94"/>
                <a:gd name="T29" fmla="*/ 8 h 98"/>
                <a:gd name="T30" fmla="*/ 51 w 94"/>
                <a:gd name="T31" fmla="*/ 5 h 98"/>
                <a:gd name="T32" fmla="*/ 46 w 94"/>
                <a:gd name="T33" fmla="*/ 3 h 98"/>
                <a:gd name="T34" fmla="*/ 39 w 94"/>
                <a:gd name="T35" fmla="*/ 5 h 98"/>
                <a:gd name="T36" fmla="*/ 36 w 94"/>
                <a:gd name="T37" fmla="*/ 3 h 98"/>
                <a:gd name="T38" fmla="*/ 34 w 94"/>
                <a:gd name="T39" fmla="*/ 0 h 98"/>
                <a:gd name="T40" fmla="*/ 31 w 94"/>
                <a:gd name="T41" fmla="*/ 1 h 98"/>
                <a:gd name="T42" fmla="*/ 27 w 94"/>
                <a:gd name="T43" fmla="*/ 3 h 98"/>
                <a:gd name="T44" fmla="*/ 24 w 94"/>
                <a:gd name="T45" fmla="*/ 5 h 98"/>
                <a:gd name="T46" fmla="*/ 20 w 94"/>
                <a:gd name="T47" fmla="*/ 7 h 98"/>
                <a:gd name="T48" fmla="*/ 17 w 94"/>
                <a:gd name="T49" fmla="*/ 7 h 98"/>
                <a:gd name="T50" fmla="*/ 15 w 94"/>
                <a:gd name="T51" fmla="*/ 3 h 98"/>
                <a:gd name="T52" fmla="*/ 12 w 94"/>
                <a:gd name="T53" fmla="*/ 5 h 98"/>
                <a:gd name="T54" fmla="*/ 8 w 94"/>
                <a:gd name="T55" fmla="*/ 8 h 98"/>
                <a:gd name="T56" fmla="*/ 5 w 94"/>
                <a:gd name="T57" fmla="*/ 19 h 98"/>
                <a:gd name="T58" fmla="*/ 10 w 94"/>
                <a:gd name="T59" fmla="*/ 24 h 98"/>
                <a:gd name="T60" fmla="*/ 10 w 94"/>
                <a:gd name="T61" fmla="*/ 25 h 98"/>
                <a:gd name="T62" fmla="*/ 10 w 94"/>
                <a:gd name="T63" fmla="*/ 31 h 98"/>
                <a:gd name="T64" fmla="*/ 12 w 94"/>
                <a:gd name="T65" fmla="*/ 36 h 98"/>
                <a:gd name="T66" fmla="*/ 10 w 94"/>
                <a:gd name="T67" fmla="*/ 36 h 98"/>
                <a:gd name="T68" fmla="*/ 3 w 94"/>
                <a:gd name="T69" fmla="*/ 36 h 98"/>
                <a:gd name="T70" fmla="*/ 5 w 94"/>
                <a:gd name="T71" fmla="*/ 39 h 98"/>
                <a:gd name="T72" fmla="*/ 7 w 94"/>
                <a:gd name="T73" fmla="*/ 39 h 98"/>
                <a:gd name="T74" fmla="*/ 7 w 94"/>
                <a:gd name="T75" fmla="*/ 46 h 98"/>
                <a:gd name="T76" fmla="*/ 0 w 94"/>
                <a:gd name="T77" fmla="*/ 49 h 98"/>
                <a:gd name="T78" fmla="*/ 3 w 94"/>
                <a:gd name="T79" fmla="*/ 55 h 98"/>
                <a:gd name="T80" fmla="*/ 0 w 94"/>
                <a:gd name="T81" fmla="*/ 65 h 98"/>
                <a:gd name="T82" fmla="*/ 2 w 94"/>
                <a:gd name="T83" fmla="*/ 65 h 98"/>
                <a:gd name="T84" fmla="*/ 5 w 94"/>
                <a:gd name="T85" fmla="*/ 67 h 98"/>
                <a:gd name="T86" fmla="*/ 10 w 94"/>
                <a:gd name="T87" fmla="*/ 70 h 98"/>
                <a:gd name="T88" fmla="*/ 15 w 94"/>
                <a:gd name="T89" fmla="*/ 75 h 98"/>
                <a:gd name="T90" fmla="*/ 17 w 94"/>
                <a:gd name="T91" fmla="*/ 79 h 98"/>
                <a:gd name="T92" fmla="*/ 17 w 94"/>
                <a:gd name="T93" fmla="*/ 82 h 98"/>
                <a:gd name="T94" fmla="*/ 15 w 94"/>
                <a:gd name="T95" fmla="*/ 8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4" h="98">
                  <a:moveTo>
                    <a:pt x="15" y="98"/>
                  </a:moveTo>
                  <a:lnTo>
                    <a:pt x="15" y="98"/>
                  </a:lnTo>
                  <a:lnTo>
                    <a:pt x="19" y="98"/>
                  </a:lnTo>
                  <a:lnTo>
                    <a:pt x="67" y="86"/>
                  </a:lnTo>
                  <a:lnTo>
                    <a:pt x="82" y="87"/>
                  </a:lnTo>
                  <a:lnTo>
                    <a:pt x="84" y="86"/>
                  </a:lnTo>
                  <a:lnTo>
                    <a:pt x="86" y="86"/>
                  </a:lnTo>
                  <a:lnTo>
                    <a:pt x="87" y="86"/>
                  </a:lnTo>
                  <a:lnTo>
                    <a:pt x="87" y="86"/>
                  </a:lnTo>
                  <a:lnTo>
                    <a:pt x="89" y="86"/>
                  </a:lnTo>
                  <a:lnTo>
                    <a:pt x="89" y="79"/>
                  </a:lnTo>
                  <a:lnTo>
                    <a:pt x="89" y="77"/>
                  </a:lnTo>
                  <a:lnTo>
                    <a:pt x="86" y="77"/>
                  </a:lnTo>
                  <a:lnTo>
                    <a:pt x="86" y="75"/>
                  </a:lnTo>
                  <a:lnTo>
                    <a:pt x="82" y="65"/>
                  </a:lnTo>
                  <a:lnTo>
                    <a:pt x="82" y="58"/>
                  </a:lnTo>
                  <a:lnTo>
                    <a:pt x="84" y="56"/>
                  </a:lnTo>
                  <a:lnTo>
                    <a:pt x="86" y="55"/>
                  </a:lnTo>
                  <a:lnTo>
                    <a:pt x="86" y="53"/>
                  </a:lnTo>
                  <a:lnTo>
                    <a:pt x="86" y="48"/>
                  </a:lnTo>
                  <a:lnTo>
                    <a:pt x="89" y="41"/>
                  </a:lnTo>
                  <a:lnTo>
                    <a:pt x="91" y="41"/>
                  </a:lnTo>
                  <a:lnTo>
                    <a:pt x="91" y="39"/>
                  </a:lnTo>
                  <a:lnTo>
                    <a:pt x="92" y="39"/>
                  </a:lnTo>
                  <a:lnTo>
                    <a:pt x="92" y="37"/>
                  </a:lnTo>
                  <a:lnTo>
                    <a:pt x="94" y="37"/>
                  </a:lnTo>
                  <a:lnTo>
                    <a:pt x="91" y="25"/>
                  </a:lnTo>
                  <a:lnTo>
                    <a:pt x="91" y="24"/>
                  </a:lnTo>
                  <a:lnTo>
                    <a:pt x="89" y="24"/>
                  </a:lnTo>
                  <a:lnTo>
                    <a:pt x="89" y="24"/>
                  </a:lnTo>
                  <a:lnTo>
                    <a:pt x="91" y="22"/>
                  </a:lnTo>
                  <a:lnTo>
                    <a:pt x="89" y="20"/>
                  </a:lnTo>
                  <a:lnTo>
                    <a:pt x="91" y="20"/>
                  </a:lnTo>
                  <a:lnTo>
                    <a:pt x="91" y="19"/>
                  </a:lnTo>
                  <a:lnTo>
                    <a:pt x="89" y="19"/>
                  </a:lnTo>
                  <a:lnTo>
                    <a:pt x="87" y="19"/>
                  </a:lnTo>
                  <a:lnTo>
                    <a:pt x="87" y="19"/>
                  </a:lnTo>
                  <a:lnTo>
                    <a:pt x="86" y="13"/>
                  </a:lnTo>
                  <a:lnTo>
                    <a:pt x="84" y="13"/>
                  </a:lnTo>
                  <a:lnTo>
                    <a:pt x="82" y="12"/>
                  </a:lnTo>
                  <a:lnTo>
                    <a:pt x="82" y="12"/>
                  </a:lnTo>
                  <a:lnTo>
                    <a:pt x="80" y="12"/>
                  </a:lnTo>
                  <a:lnTo>
                    <a:pt x="75" y="10"/>
                  </a:lnTo>
                  <a:lnTo>
                    <a:pt x="65" y="13"/>
                  </a:lnTo>
                  <a:lnTo>
                    <a:pt x="65" y="15"/>
                  </a:lnTo>
                  <a:lnTo>
                    <a:pt x="63" y="17"/>
                  </a:lnTo>
                  <a:lnTo>
                    <a:pt x="62" y="15"/>
                  </a:lnTo>
                  <a:lnTo>
                    <a:pt x="62" y="13"/>
                  </a:lnTo>
                  <a:lnTo>
                    <a:pt x="60" y="13"/>
                  </a:lnTo>
                  <a:lnTo>
                    <a:pt x="60" y="15"/>
                  </a:lnTo>
                  <a:lnTo>
                    <a:pt x="58" y="15"/>
                  </a:lnTo>
                  <a:lnTo>
                    <a:pt x="58" y="15"/>
                  </a:lnTo>
                  <a:lnTo>
                    <a:pt x="56" y="13"/>
                  </a:lnTo>
                  <a:lnTo>
                    <a:pt x="56" y="13"/>
                  </a:lnTo>
                  <a:lnTo>
                    <a:pt x="55" y="12"/>
                  </a:lnTo>
                  <a:lnTo>
                    <a:pt x="55" y="12"/>
                  </a:lnTo>
                  <a:lnTo>
                    <a:pt x="55" y="10"/>
                  </a:lnTo>
                  <a:lnTo>
                    <a:pt x="55" y="10"/>
                  </a:lnTo>
                  <a:lnTo>
                    <a:pt x="53" y="10"/>
                  </a:lnTo>
                  <a:lnTo>
                    <a:pt x="53" y="8"/>
                  </a:lnTo>
                  <a:lnTo>
                    <a:pt x="51" y="8"/>
                  </a:lnTo>
                  <a:lnTo>
                    <a:pt x="51" y="7"/>
                  </a:lnTo>
                  <a:lnTo>
                    <a:pt x="51" y="5"/>
                  </a:lnTo>
                  <a:lnTo>
                    <a:pt x="51" y="5"/>
                  </a:lnTo>
                  <a:lnTo>
                    <a:pt x="51" y="5"/>
                  </a:lnTo>
                  <a:lnTo>
                    <a:pt x="48" y="5"/>
                  </a:lnTo>
                  <a:lnTo>
                    <a:pt x="46" y="5"/>
                  </a:lnTo>
                  <a:lnTo>
                    <a:pt x="46" y="3"/>
                  </a:lnTo>
                  <a:lnTo>
                    <a:pt x="44" y="3"/>
                  </a:lnTo>
                  <a:lnTo>
                    <a:pt x="41" y="3"/>
                  </a:lnTo>
                  <a:lnTo>
                    <a:pt x="41" y="5"/>
                  </a:lnTo>
                  <a:lnTo>
                    <a:pt x="39" y="5"/>
                  </a:lnTo>
                  <a:lnTo>
                    <a:pt x="38" y="7"/>
                  </a:lnTo>
                  <a:lnTo>
                    <a:pt x="36" y="7"/>
                  </a:lnTo>
                  <a:lnTo>
                    <a:pt x="36" y="7"/>
                  </a:lnTo>
                  <a:lnTo>
                    <a:pt x="36" y="3"/>
                  </a:lnTo>
                  <a:lnTo>
                    <a:pt x="36" y="1"/>
                  </a:lnTo>
                  <a:lnTo>
                    <a:pt x="36" y="1"/>
                  </a:lnTo>
                  <a:lnTo>
                    <a:pt x="36" y="0"/>
                  </a:lnTo>
                  <a:lnTo>
                    <a:pt x="34" y="0"/>
                  </a:lnTo>
                  <a:lnTo>
                    <a:pt x="34" y="0"/>
                  </a:lnTo>
                  <a:lnTo>
                    <a:pt x="32" y="0"/>
                  </a:lnTo>
                  <a:lnTo>
                    <a:pt x="31" y="1"/>
                  </a:lnTo>
                  <a:lnTo>
                    <a:pt x="31" y="1"/>
                  </a:lnTo>
                  <a:lnTo>
                    <a:pt x="29" y="0"/>
                  </a:lnTo>
                  <a:lnTo>
                    <a:pt x="29" y="0"/>
                  </a:lnTo>
                  <a:lnTo>
                    <a:pt x="27" y="1"/>
                  </a:lnTo>
                  <a:lnTo>
                    <a:pt x="27" y="3"/>
                  </a:lnTo>
                  <a:lnTo>
                    <a:pt x="29" y="3"/>
                  </a:lnTo>
                  <a:lnTo>
                    <a:pt x="27" y="5"/>
                  </a:lnTo>
                  <a:lnTo>
                    <a:pt x="26" y="5"/>
                  </a:lnTo>
                  <a:lnTo>
                    <a:pt x="24" y="5"/>
                  </a:lnTo>
                  <a:lnTo>
                    <a:pt x="24" y="7"/>
                  </a:lnTo>
                  <a:lnTo>
                    <a:pt x="22" y="8"/>
                  </a:lnTo>
                  <a:lnTo>
                    <a:pt x="22" y="8"/>
                  </a:lnTo>
                  <a:lnTo>
                    <a:pt x="20" y="7"/>
                  </a:lnTo>
                  <a:lnTo>
                    <a:pt x="19" y="7"/>
                  </a:lnTo>
                  <a:lnTo>
                    <a:pt x="19" y="5"/>
                  </a:lnTo>
                  <a:lnTo>
                    <a:pt x="19" y="7"/>
                  </a:lnTo>
                  <a:lnTo>
                    <a:pt x="17" y="7"/>
                  </a:lnTo>
                  <a:lnTo>
                    <a:pt x="17" y="7"/>
                  </a:lnTo>
                  <a:lnTo>
                    <a:pt x="17" y="5"/>
                  </a:lnTo>
                  <a:lnTo>
                    <a:pt x="15" y="3"/>
                  </a:lnTo>
                  <a:lnTo>
                    <a:pt x="15" y="3"/>
                  </a:lnTo>
                  <a:lnTo>
                    <a:pt x="14" y="3"/>
                  </a:lnTo>
                  <a:lnTo>
                    <a:pt x="12" y="3"/>
                  </a:lnTo>
                  <a:lnTo>
                    <a:pt x="12" y="3"/>
                  </a:lnTo>
                  <a:lnTo>
                    <a:pt x="12" y="5"/>
                  </a:lnTo>
                  <a:lnTo>
                    <a:pt x="10" y="7"/>
                  </a:lnTo>
                  <a:lnTo>
                    <a:pt x="10" y="7"/>
                  </a:lnTo>
                  <a:lnTo>
                    <a:pt x="8" y="7"/>
                  </a:lnTo>
                  <a:lnTo>
                    <a:pt x="8" y="8"/>
                  </a:lnTo>
                  <a:lnTo>
                    <a:pt x="7" y="10"/>
                  </a:lnTo>
                  <a:lnTo>
                    <a:pt x="7" y="10"/>
                  </a:lnTo>
                  <a:lnTo>
                    <a:pt x="5" y="12"/>
                  </a:lnTo>
                  <a:lnTo>
                    <a:pt x="5" y="19"/>
                  </a:lnTo>
                  <a:lnTo>
                    <a:pt x="5" y="19"/>
                  </a:lnTo>
                  <a:lnTo>
                    <a:pt x="8" y="20"/>
                  </a:lnTo>
                  <a:lnTo>
                    <a:pt x="10" y="20"/>
                  </a:lnTo>
                  <a:lnTo>
                    <a:pt x="10" y="24"/>
                  </a:lnTo>
                  <a:lnTo>
                    <a:pt x="10" y="24"/>
                  </a:lnTo>
                  <a:lnTo>
                    <a:pt x="12" y="25"/>
                  </a:lnTo>
                  <a:lnTo>
                    <a:pt x="12" y="25"/>
                  </a:lnTo>
                  <a:lnTo>
                    <a:pt x="10" y="25"/>
                  </a:lnTo>
                  <a:lnTo>
                    <a:pt x="10" y="27"/>
                  </a:lnTo>
                  <a:lnTo>
                    <a:pt x="8" y="29"/>
                  </a:lnTo>
                  <a:lnTo>
                    <a:pt x="10" y="29"/>
                  </a:lnTo>
                  <a:lnTo>
                    <a:pt x="10" y="31"/>
                  </a:lnTo>
                  <a:lnTo>
                    <a:pt x="12" y="31"/>
                  </a:lnTo>
                  <a:lnTo>
                    <a:pt x="12" y="31"/>
                  </a:lnTo>
                  <a:lnTo>
                    <a:pt x="12" y="32"/>
                  </a:lnTo>
                  <a:lnTo>
                    <a:pt x="12" y="36"/>
                  </a:lnTo>
                  <a:lnTo>
                    <a:pt x="12" y="36"/>
                  </a:lnTo>
                  <a:lnTo>
                    <a:pt x="12" y="34"/>
                  </a:lnTo>
                  <a:lnTo>
                    <a:pt x="10" y="36"/>
                  </a:lnTo>
                  <a:lnTo>
                    <a:pt x="10" y="36"/>
                  </a:lnTo>
                  <a:lnTo>
                    <a:pt x="8" y="34"/>
                  </a:lnTo>
                  <a:lnTo>
                    <a:pt x="7" y="34"/>
                  </a:lnTo>
                  <a:lnTo>
                    <a:pt x="3" y="34"/>
                  </a:lnTo>
                  <a:lnTo>
                    <a:pt x="3" y="36"/>
                  </a:lnTo>
                  <a:lnTo>
                    <a:pt x="5" y="36"/>
                  </a:lnTo>
                  <a:lnTo>
                    <a:pt x="5" y="36"/>
                  </a:lnTo>
                  <a:lnTo>
                    <a:pt x="3" y="37"/>
                  </a:lnTo>
                  <a:lnTo>
                    <a:pt x="5" y="39"/>
                  </a:lnTo>
                  <a:lnTo>
                    <a:pt x="7" y="37"/>
                  </a:lnTo>
                  <a:lnTo>
                    <a:pt x="7" y="39"/>
                  </a:lnTo>
                  <a:lnTo>
                    <a:pt x="8" y="39"/>
                  </a:lnTo>
                  <a:lnTo>
                    <a:pt x="7" y="39"/>
                  </a:lnTo>
                  <a:lnTo>
                    <a:pt x="8" y="41"/>
                  </a:lnTo>
                  <a:lnTo>
                    <a:pt x="8" y="41"/>
                  </a:lnTo>
                  <a:lnTo>
                    <a:pt x="7" y="41"/>
                  </a:lnTo>
                  <a:lnTo>
                    <a:pt x="7" y="46"/>
                  </a:lnTo>
                  <a:lnTo>
                    <a:pt x="5" y="48"/>
                  </a:lnTo>
                  <a:lnTo>
                    <a:pt x="5" y="48"/>
                  </a:lnTo>
                  <a:lnTo>
                    <a:pt x="2" y="48"/>
                  </a:lnTo>
                  <a:lnTo>
                    <a:pt x="0" y="49"/>
                  </a:lnTo>
                  <a:lnTo>
                    <a:pt x="2" y="53"/>
                  </a:lnTo>
                  <a:lnTo>
                    <a:pt x="2" y="53"/>
                  </a:lnTo>
                  <a:lnTo>
                    <a:pt x="3" y="55"/>
                  </a:lnTo>
                  <a:lnTo>
                    <a:pt x="3" y="55"/>
                  </a:lnTo>
                  <a:lnTo>
                    <a:pt x="3" y="55"/>
                  </a:lnTo>
                  <a:lnTo>
                    <a:pt x="3" y="60"/>
                  </a:lnTo>
                  <a:lnTo>
                    <a:pt x="0" y="63"/>
                  </a:lnTo>
                  <a:lnTo>
                    <a:pt x="0" y="65"/>
                  </a:lnTo>
                  <a:lnTo>
                    <a:pt x="0" y="65"/>
                  </a:lnTo>
                  <a:lnTo>
                    <a:pt x="0" y="65"/>
                  </a:lnTo>
                  <a:lnTo>
                    <a:pt x="0" y="65"/>
                  </a:lnTo>
                  <a:lnTo>
                    <a:pt x="2" y="65"/>
                  </a:lnTo>
                  <a:lnTo>
                    <a:pt x="2" y="65"/>
                  </a:lnTo>
                  <a:lnTo>
                    <a:pt x="2" y="67"/>
                  </a:lnTo>
                  <a:lnTo>
                    <a:pt x="3" y="67"/>
                  </a:lnTo>
                  <a:lnTo>
                    <a:pt x="5" y="67"/>
                  </a:lnTo>
                  <a:lnTo>
                    <a:pt x="8" y="67"/>
                  </a:lnTo>
                  <a:lnTo>
                    <a:pt x="8" y="68"/>
                  </a:lnTo>
                  <a:lnTo>
                    <a:pt x="10" y="70"/>
                  </a:lnTo>
                  <a:lnTo>
                    <a:pt x="10" y="70"/>
                  </a:lnTo>
                  <a:lnTo>
                    <a:pt x="10" y="70"/>
                  </a:lnTo>
                  <a:lnTo>
                    <a:pt x="12" y="74"/>
                  </a:lnTo>
                  <a:lnTo>
                    <a:pt x="14" y="74"/>
                  </a:lnTo>
                  <a:lnTo>
                    <a:pt x="15" y="75"/>
                  </a:lnTo>
                  <a:lnTo>
                    <a:pt x="17" y="75"/>
                  </a:lnTo>
                  <a:lnTo>
                    <a:pt x="17" y="75"/>
                  </a:lnTo>
                  <a:lnTo>
                    <a:pt x="17" y="77"/>
                  </a:lnTo>
                  <a:lnTo>
                    <a:pt x="17" y="79"/>
                  </a:lnTo>
                  <a:lnTo>
                    <a:pt x="17" y="80"/>
                  </a:lnTo>
                  <a:lnTo>
                    <a:pt x="17" y="82"/>
                  </a:lnTo>
                  <a:lnTo>
                    <a:pt x="17" y="82"/>
                  </a:lnTo>
                  <a:lnTo>
                    <a:pt x="17" y="82"/>
                  </a:lnTo>
                  <a:lnTo>
                    <a:pt x="15" y="84"/>
                  </a:lnTo>
                  <a:lnTo>
                    <a:pt x="15" y="86"/>
                  </a:lnTo>
                  <a:lnTo>
                    <a:pt x="15" y="86"/>
                  </a:lnTo>
                  <a:lnTo>
                    <a:pt x="15" y="87"/>
                  </a:lnTo>
                  <a:lnTo>
                    <a:pt x="15" y="89"/>
                  </a:lnTo>
                  <a:lnTo>
                    <a:pt x="15" y="89"/>
                  </a:lnTo>
                  <a:lnTo>
                    <a:pt x="15" y="98"/>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1" name="Freeform 82"/>
            <p:cNvSpPr>
              <a:spLocks/>
            </p:cNvSpPr>
            <p:nvPr/>
          </p:nvSpPr>
          <p:spPr bwMode="auto">
            <a:xfrm>
              <a:off x="536" y="2889"/>
              <a:ext cx="34" cy="79"/>
            </a:xfrm>
            <a:custGeom>
              <a:avLst/>
              <a:gdLst>
                <a:gd name="T0" fmla="*/ 24 w 34"/>
                <a:gd name="T1" fmla="*/ 79 h 79"/>
                <a:gd name="T2" fmla="*/ 22 w 34"/>
                <a:gd name="T3" fmla="*/ 79 h 79"/>
                <a:gd name="T4" fmla="*/ 15 w 34"/>
                <a:gd name="T5" fmla="*/ 70 h 79"/>
                <a:gd name="T6" fmla="*/ 12 w 34"/>
                <a:gd name="T7" fmla="*/ 26 h 79"/>
                <a:gd name="T8" fmla="*/ 10 w 34"/>
                <a:gd name="T9" fmla="*/ 26 h 79"/>
                <a:gd name="T10" fmla="*/ 8 w 34"/>
                <a:gd name="T11" fmla="*/ 15 h 79"/>
                <a:gd name="T12" fmla="*/ 5 w 34"/>
                <a:gd name="T13" fmla="*/ 8 h 79"/>
                <a:gd name="T14" fmla="*/ 1 w 34"/>
                <a:gd name="T15" fmla="*/ 8 h 79"/>
                <a:gd name="T16" fmla="*/ 1 w 34"/>
                <a:gd name="T17" fmla="*/ 7 h 79"/>
                <a:gd name="T18" fmla="*/ 3 w 34"/>
                <a:gd name="T19" fmla="*/ 5 h 79"/>
                <a:gd name="T20" fmla="*/ 3 w 34"/>
                <a:gd name="T21" fmla="*/ 3 h 79"/>
                <a:gd name="T22" fmla="*/ 3 w 34"/>
                <a:gd name="T23" fmla="*/ 1 h 79"/>
                <a:gd name="T24" fmla="*/ 3 w 34"/>
                <a:gd name="T25" fmla="*/ 1 h 79"/>
                <a:gd name="T26" fmla="*/ 1 w 34"/>
                <a:gd name="T27" fmla="*/ 1 h 79"/>
                <a:gd name="T28" fmla="*/ 0 w 34"/>
                <a:gd name="T29" fmla="*/ 0 h 79"/>
                <a:gd name="T30" fmla="*/ 0 w 34"/>
                <a:gd name="T31" fmla="*/ 0 h 79"/>
                <a:gd name="T32" fmla="*/ 0 w 34"/>
                <a:gd name="T33" fmla="*/ 0 h 79"/>
                <a:gd name="T34" fmla="*/ 10 w 34"/>
                <a:gd name="T35" fmla="*/ 1 h 79"/>
                <a:gd name="T36" fmla="*/ 12 w 34"/>
                <a:gd name="T37" fmla="*/ 3 h 79"/>
                <a:gd name="T38" fmla="*/ 12 w 34"/>
                <a:gd name="T39" fmla="*/ 3 h 79"/>
                <a:gd name="T40" fmla="*/ 13 w 34"/>
                <a:gd name="T41" fmla="*/ 1 h 79"/>
                <a:gd name="T42" fmla="*/ 17 w 34"/>
                <a:gd name="T43" fmla="*/ 1 h 79"/>
                <a:gd name="T44" fmla="*/ 17 w 34"/>
                <a:gd name="T45" fmla="*/ 1 h 79"/>
                <a:gd name="T46" fmla="*/ 17 w 34"/>
                <a:gd name="T47" fmla="*/ 3 h 79"/>
                <a:gd name="T48" fmla="*/ 17 w 34"/>
                <a:gd name="T49" fmla="*/ 5 h 79"/>
                <a:gd name="T50" fmla="*/ 15 w 34"/>
                <a:gd name="T51" fmla="*/ 7 h 79"/>
                <a:gd name="T52" fmla="*/ 15 w 34"/>
                <a:gd name="T53" fmla="*/ 10 h 79"/>
                <a:gd name="T54" fmla="*/ 15 w 34"/>
                <a:gd name="T55" fmla="*/ 12 h 79"/>
                <a:gd name="T56" fmla="*/ 17 w 34"/>
                <a:gd name="T57" fmla="*/ 14 h 79"/>
                <a:gd name="T58" fmla="*/ 19 w 34"/>
                <a:gd name="T59" fmla="*/ 14 h 79"/>
                <a:gd name="T60" fmla="*/ 19 w 34"/>
                <a:gd name="T61" fmla="*/ 14 h 79"/>
                <a:gd name="T62" fmla="*/ 20 w 34"/>
                <a:gd name="T63" fmla="*/ 15 h 79"/>
                <a:gd name="T64" fmla="*/ 24 w 34"/>
                <a:gd name="T65" fmla="*/ 19 h 79"/>
                <a:gd name="T66" fmla="*/ 31 w 34"/>
                <a:gd name="T67" fmla="*/ 74 h 79"/>
                <a:gd name="T68" fmla="*/ 32 w 34"/>
                <a:gd name="T69" fmla="*/ 75 h 79"/>
                <a:gd name="T70" fmla="*/ 34 w 34"/>
                <a:gd name="T71" fmla="*/ 75 h 79"/>
                <a:gd name="T72" fmla="*/ 24 w 34"/>
                <a:gd name="T73"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79">
                  <a:moveTo>
                    <a:pt x="24" y="79"/>
                  </a:moveTo>
                  <a:lnTo>
                    <a:pt x="22" y="79"/>
                  </a:lnTo>
                  <a:lnTo>
                    <a:pt x="15" y="70"/>
                  </a:lnTo>
                  <a:lnTo>
                    <a:pt x="12" y="26"/>
                  </a:lnTo>
                  <a:lnTo>
                    <a:pt x="10" y="26"/>
                  </a:lnTo>
                  <a:lnTo>
                    <a:pt x="8" y="15"/>
                  </a:lnTo>
                  <a:lnTo>
                    <a:pt x="5" y="8"/>
                  </a:lnTo>
                  <a:lnTo>
                    <a:pt x="1" y="8"/>
                  </a:lnTo>
                  <a:lnTo>
                    <a:pt x="1" y="7"/>
                  </a:lnTo>
                  <a:lnTo>
                    <a:pt x="3" y="5"/>
                  </a:lnTo>
                  <a:lnTo>
                    <a:pt x="3" y="3"/>
                  </a:lnTo>
                  <a:lnTo>
                    <a:pt x="3" y="1"/>
                  </a:lnTo>
                  <a:lnTo>
                    <a:pt x="3" y="1"/>
                  </a:lnTo>
                  <a:lnTo>
                    <a:pt x="1" y="1"/>
                  </a:lnTo>
                  <a:lnTo>
                    <a:pt x="0" y="0"/>
                  </a:lnTo>
                  <a:lnTo>
                    <a:pt x="0" y="0"/>
                  </a:lnTo>
                  <a:lnTo>
                    <a:pt x="0" y="0"/>
                  </a:lnTo>
                  <a:lnTo>
                    <a:pt x="10" y="1"/>
                  </a:lnTo>
                  <a:lnTo>
                    <a:pt x="12" y="3"/>
                  </a:lnTo>
                  <a:lnTo>
                    <a:pt x="12" y="3"/>
                  </a:lnTo>
                  <a:lnTo>
                    <a:pt x="13" y="1"/>
                  </a:lnTo>
                  <a:lnTo>
                    <a:pt x="17" y="1"/>
                  </a:lnTo>
                  <a:lnTo>
                    <a:pt x="17" y="1"/>
                  </a:lnTo>
                  <a:lnTo>
                    <a:pt x="17" y="3"/>
                  </a:lnTo>
                  <a:lnTo>
                    <a:pt x="17" y="5"/>
                  </a:lnTo>
                  <a:lnTo>
                    <a:pt x="15" y="7"/>
                  </a:lnTo>
                  <a:lnTo>
                    <a:pt x="15" y="10"/>
                  </a:lnTo>
                  <a:lnTo>
                    <a:pt x="15" y="12"/>
                  </a:lnTo>
                  <a:lnTo>
                    <a:pt x="17" y="14"/>
                  </a:lnTo>
                  <a:lnTo>
                    <a:pt x="19" y="14"/>
                  </a:lnTo>
                  <a:lnTo>
                    <a:pt x="19" y="14"/>
                  </a:lnTo>
                  <a:lnTo>
                    <a:pt x="20" y="15"/>
                  </a:lnTo>
                  <a:lnTo>
                    <a:pt x="24" y="19"/>
                  </a:lnTo>
                  <a:lnTo>
                    <a:pt x="31" y="74"/>
                  </a:lnTo>
                  <a:lnTo>
                    <a:pt x="32" y="75"/>
                  </a:lnTo>
                  <a:lnTo>
                    <a:pt x="34" y="75"/>
                  </a:lnTo>
                  <a:lnTo>
                    <a:pt x="24" y="7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2" name="Freeform 83"/>
            <p:cNvSpPr>
              <a:spLocks/>
            </p:cNvSpPr>
            <p:nvPr/>
          </p:nvSpPr>
          <p:spPr bwMode="auto">
            <a:xfrm>
              <a:off x="536" y="2889"/>
              <a:ext cx="34" cy="79"/>
            </a:xfrm>
            <a:custGeom>
              <a:avLst/>
              <a:gdLst>
                <a:gd name="T0" fmla="*/ 24 w 34"/>
                <a:gd name="T1" fmla="*/ 79 h 79"/>
                <a:gd name="T2" fmla="*/ 22 w 34"/>
                <a:gd name="T3" fmla="*/ 79 h 79"/>
                <a:gd name="T4" fmla="*/ 15 w 34"/>
                <a:gd name="T5" fmla="*/ 70 h 79"/>
                <a:gd name="T6" fmla="*/ 12 w 34"/>
                <a:gd name="T7" fmla="*/ 26 h 79"/>
                <a:gd name="T8" fmla="*/ 10 w 34"/>
                <a:gd name="T9" fmla="*/ 26 h 79"/>
                <a:gd name="T10" fmla="*/ 8 w 34"/>
                <a:gd name="T11" fmla="*/ 15 h 79"/>
                <a:gd name="T12" fmla="*/ 5 w 34"/>
                <a:gd name="T13" fmla="*/ 8 h 79"/>
                <a:gd name="T14" fmla="*/ 1 w 34"/>
                <a:gd name="T15" fmla="*/ 8 h 79"/>
                <a:gd name="T16" fmla="*/ 1 w 34"/>
                <a:gd name="T17" fmla="*/ 7 h 79"/>
                <a:gd name="T18" fmla="*/ 3 w 34"/>
                <a:gd name="T19" fmla="*/ 5 h 79"/>
                <a:gd name="T20" fmla="*/ 3 w 34"/>
                <a:gd name="T21" fmla="*/ 3 h 79"/>
                <a:gd name="T22" fmla="*/ 3 w 34"/>
                <a:gd name="T23" fmla="*/ 1 h 79"/>
                <a:gd name="T24" fmla="*/ 3 w 34"/>
                <a:gd name="T25" fmla="*/ 1 h 79"/>
                <a:gd name="T26" fmla="*/ 1 w 34"/>
                <a:gd name="T27" fmla="*/ 1 h 79"/>
                <a:gd name="T28" fmla="*/ 0 w 34"/>
                <a:gd name="T29" fmla="*/ 0 h 79"/>
                <a:gd name="T30" fmla="*/ 0 w 34"/>
                <a:gd name="T31" fmla="*/ 0 h 79"/>
                <a:gd name="T32" fmla="*/ 0 w 34"/>
                <a:gd name="T33" fmla="*/ 0 h 79"/>
                <a:gd name="T34" fmla="*/ 10 w 34"/>
                <a:gd name="T35" fmla="*/ 1 h 79"/>
                <a:gd name="T36" fmla="*/ 12 w 34"/>
                <a:gd name="T37" fmla="*/ 3 h 79"/>
                <a:gd name="T38" fmla="*/ 12 w 34"/>
                <a:gd name="T39" fmla="*/ 3 h 79"/>
                <a:gd name="T40" fmla="*/ 13 w 34"/>
                <a:gd name="T41" fmla="*/ 1 h 79"/>
                <a:gd name="T42" fmla="*/ 17 w 34"/>
                <a:gd name="T43" fmla="*/ 1 h 79"/>
                <a:gd name="T44" fmla="*/ 17 w 34"/>
                <a:gd name="T45" fmla="*/ 1 h 79"/>
                <a:gd name="T46" fmla="*/ 17 w 34"/>
                <a:gd name="T47" fmla="*/ 3 h 79"/>
                <a:gd name="T48" fmla="*/ 17 w 34"/>
                <a:gd name="T49" fmla="*/ 5 h 79"/>
                <a:gd name="T50" fmla="*/ 15 w 34"/>
                <a:gd name="T51" fmla="*/ 7 h 79"/>
                <a:gd name="T52" fmla="*/ 15 w 34"/>
                <a:gd name="T53" fmla="*/ 10 h 79"/>
                <a:gd name="T54" fmla="*/ 15 w 34"/>
                <a:gd name="T55" fmla="*/ 12 h 79"/>
                <a:gd name="T56" fmla="*/ 17 w 34"/>
                <a:gd name="T57" fmla="*/ 14 h 79"/>
                <a:gd name="T58" fmla="*/ 19 w 34"/>
                <a:gd name="T59" fmla="*/ 14 h 79"/>
                <a:gd name="T60" fmla="*/ 19 w 34"/>
                <a:gd name="T61" fmla="*/ 14 h 79"/>
                <a:gd name="T62" fmla="*/ 20 w 34"/>
                <a:gd name="T63" fmla="*/ 15 h 79"/>
                <a:gd name="T64" fmla="*/ 24 w 34"/>
                <a:gd name="T65" fmla="*/ 19 h 79"/>
                <a:gd name="T66" fmla="*/ 31 w 34"/>
                <a:gd name="T67" fmla="*/ 74 h 79"/>
                <a:gd name="T68" fmla="*/ 32 w 34"/>
                <a:gd name="T69" fmla="*/ 75 h 79"/>
                <a:gd name="T70" fmla="*/ 34 w 34"/>
                <a:gd name="T71" fmla="*/ 75 h 79"/>
                <a:gd name="T72" fmla="*/ 24 w 34"/>
                <a:gd name="T73"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79">
                  <a:moveTo>
                    <a:pt x="24" y="79"/>
                  </a:moveTo>
                  <a:lnTo>
                    <a:pt x="22" y="79"/>
                  </a:lnTo>
                  <a:lnTo>
                    <a:pt x="15" y="70"/>
                  </a:lnTo>
                  <a:lnTo>
                    <a:pt x="12" y="26"/>
                  </a:lnTo>
                  <a:lnTo>
                    <a:pt x="10" y="26"/>
                  </a:lnTo>
                  <a:lnTo>
                    <a:pt x="8" y="15"/>
                  </a:lnTo>
                  <a:lnTo>
                    <a:pt x="5" y="8"/>
                  </a:lnTo>
                  <a:lnTo>
                    <a:pt x="1" y="8"/>
                  </a:lnTo>
                  <a:lnTo>
                    <a:pt x="1" y="7"/>
                  </a:lnTo>
                  <a:lnTo>
                    <a:pt x="3" y="5"/>
                  </a:lnTo>
                  <a:lnTo>
                    <a:pt x="3" y="3"/>
                  </a:lnTo>
                  <a:lnTo>
                    <a:pt x="3" y="1"/>
                  </a:lnTo>
                  <a:lnTo>
                    <a:pt x="3" y="1"/>
                  </a:lnTo>
                  <a:lnTo>
                    <a:pt x="1" y="1"/>
                  </a:lnTo>
                  <a:lnTo>
                    <a:pt x="0" y="0"/>
                  </a:lnTo>
                  <a:lnTo>
                    <a:pt x="0" y="0"/>
                  </a:lnTo>
                  <a:lnTo>
                    <a:pt x="0" y="0"/>
                  </a:lnTo>
                  <a:lnTo>
                    <a:pt x="10" y="1"/>
                  </a:lnTo>
                  <a:lnTo>
                    <a:pt x="12" y="3"/>
                  </a:lnTo>
                  <a:lnTo>
                    <a:pt x="12" y="3"/>
                  </a:lnTo>
                  <a:lnTo>
                    <a:pt x="13" y="1"/>
                  </a:lnTo>
                  <a:lnTo>
                    <a:pt x="17" y="1"/>
                  </a:lnTo>
                  <a:lnTo>
                    <a:pt x="17" y="1"/>
                  </a:lnTo>
                  <a:lnTo>
                    <a:pt x="17" y="3"/>
                  </a:lnTo>
                  <a:lnTo>
                    <a:pt x="17" y="5"/>
                  </a:lnTo>
                  <a:lnTo>
                    <a:pt x="15" y="7"/>
                  </a:lnTo>
                  <a:lnTo>
                    <a:pt x="15" y="10"/>
                  </a:lnTo>
                  <a:lnTo>
                    <a:pt x="15" y="12"/>
                  </a:lnTo>
                  <a:lnTo>
                    <a:pt x="17" y="14"/>
                  </a:lnTo>
                  <a:lnTo>
                    <a:pt x="19" y="14"/>
                  </a:lnTo>
                  <a:lnTo>
                    <a:pt x="19" y="14"/>
                  </a:lnTo>
                  <a:lnTo>
                    <a:pt x="20" y="15"/>
                  </a:lnTo>
                  <a:lnTo>
                    <a:pt x="24" y="19"/>
                  </a:lnTo>
                  <a:lnTo>
                    <a:pt x="31" y="74"/>
                  </a:lnTo>
                  <a:lnTo>
                    <a:pt x="32" y="75"/>
                  </a:lnTo>
                  <a:lnTo>
                    <a:pt x="34" y="75"/>
                  </a:lnTo>
                  <a:lnTo>
                    <a:pt x="24" y="7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3" name="Freeform 84"/>
            <p:cNvSpPr>
              <a:spLocks/>
            </p:cNvSpPr>
            <p:nvPr/>
          </p:nvSpPr>
          <p:spPr bwMode="auto">
            <a:xfrm>
              <a:off x="1170" y="2877"/>
              <a:ext cx="158" cy="209"/>
            </a:xfrm>
            <a:custGeom>
              <a:avLst/>
              <a:gdLst>
                <a:gd name="T0" fmla="*/ 8 w 158"/>
                <a:gd name="T1" fmla="*/ 208 h 209"/>
                <a:gd name="T2" fmla="*/ 0 w 158"/>
                <a:gd name="T3" fmla="*/ 141 h 209"/>
                <a:gd name="T4" fmla="*/ 12 w 158"/>
                <a:gd name="T5" fmla="*/ 125 h 209"/>
                <a:gd name="T6" fmla="*/ 14 w 158"/>
                <a:gd name="T7" fmla="*/ 122 h 209"/>
                <a:gd name="T8" fmla="*/ 36 w 158"/>
                <a:gd name="T9" fmla="*/ 111 h 209"/>
                <a:gd name="T10" fmla="*/ 62 w 158"/>
                <a:gd name="T11" fmla="*/ 106 h 209"/>
                <a:gd name="T12" fmla="*/ 108 w 158"/>
                <a:gd name="T13" fmla="*/ 60 h 209"/>
                <a:gd name="T14" fmla="*/ 46 w 158"/>
                <a:gd name="T15" fmla="*/ 44 h 209"/>
                <a:gd name="T16" fmla="*/ 39 w 158"/>
                <a:gd name="T17" fmla="*/ 38 h 209"/>
                <a:gd name="T18" fmla="*/ 34 w 158"/>
                <a:gd name="T19" fmla="*/ 34 h 209"/>
                <a:gd name="T20" fmla="*/ 31 w 158"/>
                <a:gd name="T21" fmla="*/ 29 h 209"/>
                <a:gd name="T22" fmla="*/ 29 w 158"/>
                <a:gd name="T23" fmla="*/ 26 h 209"/>
                <a:gd name="T24" fmla="*/ 32 w 158"/>
                <a:gd name="T25" fmla="*/ 8 h 209"/>
                <a:gd name="T26" fmla="*/ 34 w 158"/>
                <a:gd name="T27" fmla="*/ 8 h 209"/>
                <a:gd name="T28" fmla="*/ 46 w 158"/>
                <a:gd name="T29" fmla="*/ 20 h 209"/>
                <a:gd name="T30" fmla="*/ 53 w 158"/>
                <a:gd name="T31" fmla="*/ 24 h 209"/>
                <a:gd name="T32" fmla="*/ 70 w 158"/>
                <a:gd name="T33" fmla="*/ 19 h 209"/>
                <a:gd name="T34" fmla="*/ 72 w 158"/>
                <a:gd name="T35" fmla="*/ 17 h 209"/>
                <a:gd name="T36" fmla="*/ 74 w 158"/>
                <a:gd name="T37" fmla="*/ 17 h 209"/>
                <a:gd name="T38" fmla="*/ 75 w 158"/>
                <a:gd name="T39" fmla="*/ 19 h 209"/>
                <a:gd name="T40" fmla="*/ 80 w 158"/>
                <a:gd name="T41" fmla="*/ 19 h 209"/>
                <a:gd name="T42" fmla="*/ 89 w 158"/>
                <a:gd name="T43" fmla="*/ 17 h 209"/>
                <a:gd name="T44" fmla="*/ 94 w 158"/>
                <a:gd name="T45" fmla="*/ 13 h 209"/>
                <a:gd name="T46" fmla="*/ 101 w 158"/>
                <a:gd name="T47" fmla="*/ 13 h 209"/>
                <a:gd name="T48" fmla="*/ 115 w 158"/>
                <a:gd name="T49" fmla="*/ 10 h 209"/>
                <a:gd name="T50" fmla="*/ 125 w 158"/>
                <a:gd name="T51" fmla="*/ 8 h 209"/>
                <a:gd name="T52" fmla="*/ 128 w 158"/>
                <a:gd name="T53" fmla="*/ 8 h 209"/>
                <a:gd name="T54" fmla="*/ 144 w 158"/>
                <a:gd name="T55" fmla="*/ 3 h 209"/>
                <a:gd name="T56" fmla="*/ 147 w 158"/>
                <a:gd name="T57" fmla="*/ 0 h 209"/>
                <a:gd name="T58" fmla="*/ 152 w 158"/>
                <a:gd name="T59" fmla="*/ 3 h 209"/>
                <a:gd name="T60" fmla="*/ 156 w 158"/>
                <a:gd name="T61" fmla="*/ 3 h 209"/>
                <a:gd name="T62" fmla="*/ 156 w 158"/>
                <a:gd name="T63" fmla="*/ 7 h 209"/>
                <a:gd name="T64" fmla="*/ 152 w 158"/>
                <a:gd name="T65" fmla="*/ 10 h 209"/>
                <a:gd name="T66" fmla="*/ 154 w 158"/>
                <a:gd name="T67" fmla="*/ 13 h 209"/>
                <a:gd name="T68" fmla="*/ 154 w 158"/>
                <a:gd name="T69" fmla="*/ 17 h 209"/>
                <a:gd name="T70" fmla="*/ 154 w 158"/>
                <a:gd name="T71" fmla="*/ 22 h 209"/>
                <a:gd name="T72" fmla="*/ 152 w 158"/>
                <a:gd name="T73" fmla="*/ 24 h 209"/>
                <a:gd name="T74" fmla="*/ 154 w 158"/>
                <a:gd name="T75" fmla="*/ 24 h 209"/>
                <a:gd name="T76" fmla="*/ 154 w 158"/>
                <a:gd name="T77" fmla="*/ 24 h 209"/>
                <a:gd name="T78" fmla="*/ 158 w 158"/>
                <a:gd name="T79" fmla="*/ 24 h 209"/>
                <a:gd name="T80" fmla="*/ 156 w 158"/>
                <a:gd name="T81" fmla="*/ 26 h 209"/>
                <a:gd name="T82" fmla="*/ 154 w 158"/>
                <a:gd name="T83" fmla="*/ 26 h 209"/>
                <a:gd name="T84" fmla="*/ 151 w 158"/>
                <a:gd name="T85" fmla="*/ 26 h 209"/>
                <a:gd name="T86" fmla="*/ 149 w 158"/>
                <a:gd name="T87" fmla="*/ 39 h 209"/>
                <a:gd name="T88" fmla="*/ 147 w 158"/>
                <a:gd name="T89" fmla="*/ 44 h 209"/>
                <a:gd name="T90" fmla="*/ 139 w 158"/>
                <a:gd name="T91" fmla="*/ 58 h 209"/>
                <a:gd name="T92" fmla="*/ 134 w 158"/>
                <a:gd name="T93" fmla="*/ 63 h 209"/>
                <a:gd name="T94" fmla="*/ 120 w 158"/>
                <a:gd name="T95" fmla="*/ 98 h 209"/>
                <a:gd name="T96" fmla="*/ 116 w 158"/>
                <a:gd name="T97" fmla="*/ 99 h 209"/>
                <a:gd name="T98" fmla="*/ 115 w 158"/>
                <a:gd name="T99" fmla="*/ 101 h 209"/>
                <a:gd name="T100" fmla="*/ 108 w 158"/>
                <a:gd name="T101" fmla="*/ 110 h 209"/>
                <a:gd name="T102" fmla="*/ 101 w 158"/>
                <a:gd name="T103" fmla="*/ 122 h 209"/>
                <a:gd name="T104" fmla="*/ 82 w 158"/>
                <a:gd name="T105" fmla="*/ 139 h 209"/>
                <a:gd name="T106" fmla="*/ 77 w 158"/>
                <a:gd name="T107" fmla="*/ 148 h 209"/>
                <a:gd name="T108" fmla="*/ 63 w 158"/>
                <a:gd name="T109" fmla="*/ 154 h 209"/>
                <a:gd name="T110" fmla="*/ 29 w 158"/>
                <a:gd name="T111" fmla="*/ 185 h 209"/>
                <a:gd name="T112" fmla="*/ 24 w 158"/>
                <a:gd name="T113" fmla="*/ 185 h 209"/>
                <a:gd name="T114" fmla="*/ 24 w 158"/>
                <a:gd name="T115" fmla="*/ 187 h 209"/>
                <a:gd name="T116" fmla="*/ 24 w 158"/>
                <a:gd name="T117" fmla="*/ 189 h 209"/>
                <a:gd name="T118" fmla="*/ 22 w 158"/>
                <a:gd name="T119" fmla="*/ 192 h 209"/>
                <a:gd name="T120" fmla="*/ 8 w 158"/>
                <a:gd name="T121"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58" h="209">
                  <a:moveTo>
                    <a:pt x="8" y="209"/>
                  </a:moveTo>
                  <a:lnTo>
                    <a:pt x="8" y="208"/>
                  </a:lnTo>
                  <a:lnTo>
                    <a:pt x="0" y="197"/>
                  </a:lnTo>
                  <a:lnTo>
                    <a:pt x="0" y="141"/>
                  </a:lnTo>
                  <a:lnTo>
                    <a:pt x="0" y="141"/>
                  </a:lnTo>
                  <a:lnTo>
                    <a:pt x="12" y="125"/>
                  </a:lnTo>
                  <a:lnTo>
                    <a:pt x="14" y="124"/>
                  </a:lnTo>
                  <a:lnTo>
                    <a:pt x="14" y="122"/>
                  </a:lnTo>
                  <a:lnTo>
                    <a:pt x="27" y="117"/>
                  </a:lnTo>
                  <a:lnTo>
                    <a:pt x="36" y="111"/>
                  </a:lnTo>
                  <a:lnTo>
                    <a:pt x="43" y="108"/>
                  </a:lnTo>
                  <a:lnTo>
                    <a:pt x="62" y="106"/>
                  </a:lnTo>
                  <a:lnTo>
                    <a:pt x="106" y="62"/>
                  </a:lnTo>
                  <a:lnTo>
                    <a:pt x="108" y="60"/>
                  </a:lnTo>
                  <a:lnTo>
                    <a:pt x="92" y="60"/>
                  </a:lnTo>
                  <a:lnTo>
                    <a:pt x="46" y="44"/>
                  </a:lnTo>
                  <a:lnTo>
                    <a:pt x="44" y="41"/>
                  </a:lnTo>
                  <a:lnTo>
                    <a:pt x="39" y="38"/>
                  </a:lnTo>
                  <a:lnTo>
                    <a:pt x="36" y="34"/>
                  </a:lnTo>
                  <a:lnTo>
                    <a:pt x="34" y="34"/>
                  </a:lnTo>
                  <a:lnTo>
                    <a:pt x="34" y="32"/>
                  </a:lnTo>
                  <a:lnTo>
                    <a:pt x="31" y="29"/>
                  </a:lnTo>
                  <a:lnTo>
                    <a:pt x="31" y="27"/>
                  </a:lnTo>
                  <a:lnTo>
                    <a:pt x="29" y="26"/>
                  </a:lnTo>
                  <a:lnTo>
                    <a:pt x="27" y="19"/>
                  </a:lnTo>
                  <a:lnTo>
                    <a:pt x="32" y="8"/>
                  </a:lnTo>
                  <a:lnTo>
                    <a:pt x="34" y="7"/>
                  </a:lnTo>
                  <a:lnTo>
                    <a:pt x="34" y="8"/>
                  </a:lnTo>
                  <a:lnTo>
                    <a:pt x="36" y="8"/>
                  </a:lnTo>
                  <a:lnTo>
                    <a:pt x="46" y="20"/>
                  </a:lnTo>
                  <a:lnTo>
                    <a:pt x="51" y="24"/>
                  </a:lnTo>
                  <a:lnTo>
                    <a:pt x="53" y="24"/>
                  </a:lnTo>
                  <a:lnTo>
                    <a:pt x="60" y="24"/>
                  </a:lnTo>
                  <a:lnTo>
                    <a:pt x="70" y="19"/>
                  </a:lnTo>
                  <a:lnTo>
                    <a:pt x="72" y="17"/>
                  </a:lnTo>
                  <a:lnTo>
                    <a:pt x="72" y="17"/>
                  </a:lnTo>
                  <a:lnTo>
                    <a:pt x="72" y="17"/>
                  </a:lnTo>
                  <a:lnTo>
                    <a:pt x="74" y="17"/>
                  </a:lnTo>
                  <a:lnTo>
                    <a:pt x="75" y="17"/>
                  </a:lnTo>
                  <a:lnTo>
                    <a:pt x="75" y="19"/>
                  </a:lnTo>
                  <a:lnTo>
                    <a:pt x="79" y="19"/>
                  </a:lnTo>
                  <a:lnTo>
                    <a:pt x="80" y="19"/>
                  </a:lnTo>
                  <a:lnTo>
                    <a:pt x="87" y="19"/>
                  </a:lnTo>
                  <a:lnTo>
                    <a:pt x="89" y="17"/>
                  </a:lnTo>
                  <a:lnTo>
                    <a:pt x="92" y="15"/>
                  </a:lnTo>
                  <a:lnTo>
                    <a:pt x="94" y="13"/>
                  </a:lnTo>
                  <a:lnTo>
                    <a:pt x="99" y="12"/>
                  </a:lnTo>
                  <a:lnTo>
                    <a:pt x="101" y="13"/>
                  </a:lnTo>
                  <a:lnTo>
                    <a:pt x="111" y="12"/>
                  </a:lnTo>
                  <a:lnTo>
                    <a:pt x="115" y="10"/>
                  </a:lnTo>
                  <a:lnTo>
                    <a:pt x="120" y="10"/>
                  </a:lnTo>
                  <a:lnTo>
                    <a:pt x="125" y="8"/>
                  </a:lnTo>
                  <a:lnTo>
                    <a:pt x="128" y="8"/>
                  </a:lnTo>
                  <a:lnTo>
                    <a:pt x="128" y="8"/>
                  </a:lnTo>
                  <a:lnTo>
                    <a:pt x="139" y="7"/>
                  </a:lnTo>
                  <a:lnTo>
                    <a:pt x="144" y="3"/>
                  </a:lnTo>
                  <a:lnTo>
                    <a:pt x="146" y="1"/>
                  </a:lnTo>
                  <a:lnTo>
                    <a:pt x="147" y="0"/>
                  </a:lnTo>
                  <a:lnTo>
                    <a:pt x="149" y="0"/>
                  </a:lnTo>
                  <a:lnTo>
                    <a:pt x="152" y="3"/>
                  </a:lnTo>
                  <a:lnTo>
                    <a:pt x="154" y="3"/>
                  </a:lnTo>
                  <a:lnTo>
                    <a:pt x="156" y="3"/>
                  </a:lnTo>
                  <a:lnTo>
                    <a:pt x="154" y="5"/>
                  </a:lnTo>
                  <a:lnTo>
                    <a:pt x="156" y="7"/>
                  </a:lnTo>
                  <a:lnTo>
                    <a:pt x="154" y="8"/>
                  </a:lnTo>
                  <a:lnTo>
                    <a:pt x="152" y="10"/>
                  </a:lnTo>
                  <a:lnTo>
                    <a:pt x="152" y="12"/>
                  </a:lnTo>
                  <a:lnTo>
                    <a:pt x="154" y="13"/>
                  </a:lnTo>
                  <a:lnTo>
                    <a:pt x="154" y="15"/>
                  </a:lnTo>
                  <a:lnTo>
                    <a:pt x="154" y="17"/>
                  </a:lnTo>
                  <a:lnTo>
                    <a:pt x="154" y="19"/>
                  </a:lnTo>
                  <a:lnTo>
                    <a:pt x="154" y="22"/>
                  </a:lnTo>
                  <a:lnTo>
                    <a:pt x="154" y="22"/>
                  </a:lnTo>
                  <a:lnTo>
                    <a:pt x="152" y="24"/>
                  </a:lnTo>
                  <a:lnTo>
                    <a:pt x="152" y="24"/>
                  </a:lnTo>
                  <a:lnTo>
                    <a:pt x="154" y="24"/>
                  </a:lnTo>
                  <a:lnTo>
                    <a:pt x="154" y="24"/>
                  </a:lnTo>
                  <a:lnTo>
                    <a:pt x="154" y="24"/>
                  </a:lnTo>
                  <a:lnTo>
                    <a:pt x="156" y="24"/>
                  </a:lnTo>
                  <a:lnTo>
                    <a:pt x="158" y="24"/>
                  </a:lnTo>
                  <a:lnTo>
                    <a:pt x="158" y="26"/>
                  </a:lnTo>
                  <a:lnTo>
                    <a:pt x="156" y="26"/>
                  </a:lnTo>
                  <a:lnTo>
                    <a:pt x="156" y="26"/>
                  </a:lnTo>
                  <a:lnTo>
                    <a:pt x="154" y="26"/>
                  </a:lnTo>
                  <a:lnTo>
                    <a:pt x="152" y="26"/>
                  </a:lnTo>
                  <a:lnTo>
                    <a:pt x="151" y="26"/>
                  </a:lnTo>
                  <a:lnTo>
                    <a:pt x="151" y="27"/>
                  </a:lnTo>
                  <a:lnTo>
                    <a:pt x="149" y="39"/>
                  </a:lnTo>
                  <a:lnTo>
                    <a:pt x="147" y="41"/>
                  </a:lnTo>
                  <a:lnTo>
                    <a:pt x="147" y="44"/>
                  </a:lnTo>
                  <a:lnTo>
                    <a:pt x="146" y="46"/>
                  </a:lnTo>
                  <a:lnTo>
                    <a:pt x="139" y="58"/>
                  </a:lnTo>
                  <a:lnTo>
                    <a:pt x="135" y="60"/>
                  </a:lnTo>
                  <a:lnTo>
                    <a:pt x="134" y="63"/>
                  </a:lnTo>
                  <a:lnTo>
                    <a:pt x="134" y="67"/>
                  </a:lnTo>
                  <a:lnTo>
                    <a:pt x="120" y="98"/>
                  </a:lnTo>
                  <a:lnTo>
                    <a:pt x="118" y="99"/>
                  </a:lnTo>
                  <a:lnTo>
                    <a:pt x="116" y="99"/>
                  </a:lnTo>
                  <a:lnTo>
                    <a:pt x="116" y="101"/>
                  </a:lnTo>
                  <a:lnTo>
                    <a:pt x="115" y="101"/>
                  </a:lnTo>
                  <a:lnTo>
                    <a:pt x="110" y="106"/>
                  </a:lnTo>
                  <a:lnTo>
                    <a:pt x="108" y="110"/>
                  </a:lnTo>
                  <a:lnTo>
                    <a:pt x="108" y="110"/>
                  </a:lnTo>
                  <a:lnTo>
                    <a:pt x="101" y="122"/>
                  </a:lnTo>
                  <a:lnTo>
                    <a:pt x="101" y="122"/>
                  </a:lnTo>
                  <a:lnTo>
                    <a:pt x="82" y="139"/>
                  </a:lnTo>
                  <a:lnTo>
                    <a:pt x="82" y="139"/>
                  </a:lnTo>
                  <a:lnTo>
                    <a:pt x="77" y="148"/>
                  </a:lnTo>
                  <a:lnTo>
                    <a:pt x="70" y="153"/>
                  </a:lnTo>
                  <a:lnTo>
                    <a:pt x="63" y="154"/>
                  </a:lnTo>
                  <a:lnTo>
                    <a:pt x="62" y="154"/>
                  </a:lnTo>
                  <a:lnTo>
                    <a:pt x="29" y="185"/>
                  </a:lnTo>
                  <a:lnTo>
                    <a:pt x="26" y="187"/>
                  </a:lnTo>
                  <a:lnTo>
                    <a:pt x="24" y="185"/>
                  </a:lnTo>
                  <a:lnTo>
                    <a:pt x="24" y="187"/>
                  </a:lnTo>
                  <a:lnTo>
                    <a:pt x="24" y="187"/>
                  </a:lnTo>
                  <a:lnTo>
                    <a:pt x="24" y="189"/>
                  </a:lnTo>
                  <a:lnTo>
                    <a:pt x="24" y="189"/>
                  </a:lnTo>
                  <a:lnTo>
                    <a:pt x="22" y="191"/>
                  </a:lnTo>
                  <a:lnTo>
                    <a:pt x="22" y="192"/>
                  </a:lnTo>
                  <a:lnTo>
                    <a:pt x="8" y="208"/>
                  </a:lnTo>
                  <a:lnTo>
                    <a:pt x="8" y="20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4" name="Freeform 85"/>
            <p:cNvSpPr>
              <a:spLocks/>
            </p:cNvSpPr>
            <p:nvPr/>
          </p:nvSpPr>
          <p:spPr bwMode="auto">
            <a:xfrm>
              <a:off x="1170" y="2877"/>
              <a:ext cx="158" cy="209"/>
            </a:xfrm>
            <a:custGeom>
              <a:avLst/>
              <a:gdLst>
                <a:gd name="T0" fmla="*/ 8 w 158"/>
                <a:gd name="T1" fmla="*/ 208 h 209"/>
                <a:gd name="T2" fmla="*/ 0 w 158"/>
                <a:gd name="T3" fmla="*/ 141 h 209"/>
                <a:gd name="T4" fmla="*/ 12 w 158"/>
                <a:gd name="T5" fmla="*/ 125 h 209"/>
                <a:gd name="T6" fmla="*/ 14 w 158"/>
                <a:gd name="T7" fmla="*/ 122 h 209"/>
                <a:gd name="T8" fmla="*/ 36 w 158"/>
                <a:gd name="T9" fmla="*/ 111 h 209"/>
                <a:gd name="T10" fmla="*/ 62 w 158"/>
                <a:gd name="T11" fmla="*/ 106 h 209"/>
                <a:gd name="T12" fmla="*/ 108 w 158"/>
                <a:gd name="T13" fmla="*/ 60 h 209"/>
                <a:gd name="T14" fmla="*/ 46 w 158"/>
                <a:gd name="T15" fmla="*/ 44 h 209"/>
                <a:gd name="T16" fmla="*/ 39 w 158"/>
                <a:gd name="T17" fmla="*/ 38 h 209"/>
                <a:gd name="T18" fmla="*/ 34 w 158"/>
                <a:gd name="T19" fmla="*/ 34 h 209"/>
                <a:gd name="T20" fmla="*/ 31 w 158"/>
                <a:gd name="T21" fmla="*/ 29 h 209"/>
                <a:gd name="T22" fmla="*/ 29 w 158"/>
                <a:gd name="T23" fmla="*/ 26 h 209"/>
                <a:gd name="T24" fmla="*/ 32 w 158"/>
                <a:gd name="T25" fmla="*/ 8 h 209"/>
                <a:gd name="T26" fmla="*/ 34 w 158"/>
                <a:gd name="T27" fmla="*/ 8 h 209"/>
                <a:gd name="T28" fmla="*/ 46 w 158"/>
                <a:gd name="T29" fmla="*/ 20 h 209"/>
                <a:gd name="T30" fmla="*/ 53 w 158"/>
                <a:gd name="T31" fmla="*/ 24 h 209"/>
                <a:gd name="T32" fmla="*/ 70 w 158"/>
                <a:gd name="T33" fmla="*/ 19 h 209"/>
                <a:gd name="T34" fmla="*/ 72 w 158"/>
                <a:gd name="T35" fmla="*/ 17 h 209"/>
                <a:gd name="T36" fmla="*/ 74 w 158"/>
                <a:gd name="T37" fmla="*/ 17 h 209"/>
                <a:gd name="T38" fmla="*/ 75 w 158"/>
                <a:gd name="T39" fmla="*/ 19 h 209"/>
                <a:gd name="T40" fmla="*/ 80 w 158"/>
                <a:gd name="T41" fmla="*/ 19 h 209"/>
                <a:gd name="T42" fmla="*/ 89 w 158"/>
                <a:gd name="T43" fmla="*/ 17 h 209"/>
                <a:gd name="T44" fmla="*/ 94 w 158"/>
                <a:gd name="T45" fmla="*/ 13 h 209"/>
                <a:gd name="T46" fmla="*/ 101 w 158"/>
                <a:gd name="T47" fmla="*/ 13 h 209"/>
                <a:gd name="T48" fmla="*/ 115 w 158"/>
                <a:gd name="T49" fmla="*/ 10 h 209"/>
                <a:gd name="T50" fmla="*/ 125 w 158"/>
                <a:gd name="T51" fmla="*/ 8 h 209"/>
                <a:gd name="T52" fmla="*/ 128 w 158"/>
                <a:gd name="T53" fmla="*/ 8 h 209"/>
                <a:gd name="T54" fmla="*/ 144 w 158"/>
                <a:gd name="T55" fmla="*/ 3 h 209"/>
                <a:gd name="T56" fmla="*/ 147 w 158"/>
                <a:gd name="T57" fmla="*/ 0 h 209"/>
                <a:gd name="T58" fmla="*/ 152 w 158"/>
                <a:gd name="T59" fmla="*/ 3 h 209"/>
                <a:gd name="T60" fmla="*/ 156 w 158"/>
                <a:gd name="T61" fmla="*/ 3 h 209"/>
                <a:gd name="T62" fmla="*/ 156 w 158"/>
                <a:gd name="T63" fmla="*/ 7 h 209"/>
                <a:gd name="T64" fmla="*/ 152 w 158"/>
                <a:gd name="T65" fmla="*/ 10 h 209"/>
                <a:gd name="T66" fmla="*/ 154 w 158"/>
                <a:gd name="T67" fmla="*/ 13 h 209"/>
                <a:gd name="T68" fmla="*/ 154 w 158"/>
                <a:gd name="T69" fmla="*/ 17 h 209"/>
                <a:gd name="T70" fmla="*/ 154 w 158"/>
                <a:gd name="T71" fmla="*/ 22 h 209"/>
                <a:gd name="T72" fmla="*/ 152 w 158"/>
                <a:gd name="T73" fmla="*/ 24 h 209"/>
                <a:gd name="T74" fmla="*/ 154 w 158"/>
                <a:gd name="T75" fmla="*/ 24 h 209"/>
                <a:gd name="T76" fmla="*/ 154 w 158"/>
                <a:gd name="T77" fmla="*/ 24 h 209"/>
                <a:gd name="T78" fmla="*/ 158 w 158"/>
                <a:gd name="T79" fmla="*/ 24 h 209"/>
                <a:gd name="T80" fmla="*/ 156 w 158"/>
                <a:gd name="T81" fmla="*/ 26 h 209"/>
                <a:gd name="T82" fmla="*/ 154 w 158"/>
                <a:gd name="T83" fmla="*/ 26 h 209"/>
                <a:gd name="T84" fmla="*/ 151 w 158"/>
                <a:gd name="T85" fmla="*/ 26 h 209"/>
                <a:gd name="T86" fmla="*/ 149 w 158"/>
                <a:gd name="T87" fmla="*/ 39 h 209"/>
                <a:gd name="T88" fmla="*/ 147 w 158"/>
                <a:gd name="T89" fmla="*/ 44 h 209"/>
                <a:gd name="T90" fmla="*/ 139 w 158"/>
                <a:gd name="T91" fmla="*/ 58 h 209"/>
                <a:gd name="T92" fmla="*/ 134 w 158"/>
                <a:gd name="T93" fmla="*/ 63 h 209"/>
                <a:gd name="T94" fmla="*/ 120 w 158"/>
                <a:gd name="T95" fmla="*/ 98 h 209"/>
                <a:gd name="T96" fmla="*/ 116 w 158"/>
                <a:gd name="T97" fmla="*/ 99 h 209"/>
                <a:gd name="T98" fmla="*/ 115 w 158"/>
                <a:gd name="T99" fmla="*/ 101 h 209"/>
                <a:gd name="T100" fmla="*/ 108 w 158"/>
                <a:gd name="T101" fmla="*/ 110 h 209"/>
                <a:gd name="T102" fmla="*/ 101 w 158"/>
                <a:gd name="T103" fmla="*/ 122 h 209"/>
                <a:gd name="T104" fmla="*/ 82 w 158"/>
                <a:gd name="T105" fmla="*/ 139 h 209"/>
                <a:gd name="T106" fmla="*/ 77 w 158"/>
                <a:gd name="T107" fmla="*/ 148 h 209"/>
                <a:gd name="T108" fmla="*/ 63 w 158"/>
                <a:gd name="T109" fmla="*/ 154 h 209"/>
                <a:gd name="T110" fmla="*/ 29 w 158"/>
                <a:gd name="T111" fmla="*/ 185 h 209"/>
                <a:gd name="T112" fmla="*/ 24 w 158"/>
                <a:gd name="T113" fmla="*/ 185 h 209"/>
                <a:gd name="T114" fmla="*/ 24 w 158"/>
                <a:gd name="T115" fmla="*/ 187 h 209"/>
                <a:gd name="T116" fmla="*/ 24 w 158"/>
                <a:gd name="T117" fmla="*/ 189 h 209"/>
                <a:gd name="T118" fmla="*/ 22 w 158"/>
                <a:gd name="T119" fmla="*/ 192 h 209"/>
                <a:gd name="T120" fmla="*/ 8 w 158"/>
                <a:gd name="T121"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58" h="209">
                  <a:moveTo>
                    <a:pt x="8" y="209"/>
                  </a:moveTo>
                  <a:lnTo>
                    <a:pt x="8" y="208"/>
                  </a:lnTo>
                  <a:lnTo>
                    <a:pt x="0" y="197"/>
                  </a:lnTo>
                  <a:lnTo>
                    <a:pt x="0" y="141"/>
                  </a:lnTo>
                  <a:lnTo>
                    <a:pt x="0" y="141"/>
                  </a:lnTo>
                  <a:lnTo>
                    <a:pt x="12" y="125"/>
                  </a:lnTo>
                  <a:lnTo>
                    <a:pt x="14" y="124"/>
                  </a:lnTo>
                  <a:lnTo>
                    <a:pt x="14" y="122"/>
                  </a:lnTo>
                  <a:lnTo>
                    <a:pt x="27" y="117"/>
                  </a:lnTo>
                  <a:lnTo>
                    <a:pt x="36" y="111"/>
                  </a:lnTo>
                  <a:lnTo>
                    <a:pt x="43" y="108"/>
                  </a:lnTo>
                  <a:lnTo>
                    <a:pt x="62" y="106"/>
                  </a:lnTo>
                  <a:lnTo>
                    <a:pt x="106" y="62"/>
                  </a:lnTo>
                  <a:lnTo>
                    <a:pt x="108" y="60"/>
                  </a:lnTo>
                  <a:lnTo>
                    <a:pt x="92" y="60"/>
                  </a:lnTo>
                  <a:lnTo>
                    <a:pt x="46" y="44"/>
                  </a:lnTo>
                  <a:lnTo>
                    <a:pt x="44" y="41"/>
                  </a:lnTo>
                  <a:lnTo>
                    <a:pt x="39" y="38"/>
                  </a:lnTo>
                  <a:lnTo>
                    <a:pt x="36" y="34"/>
                  </a:lnTo>
                  <a:lnTo>
                    <a:pt x="34" y="34"/>
                  </a:lnTo>
                  <a:lnTo>
                    <a:pt x="34" y="32"/>
                  </a:lnTo>
                  <a:lnTo>
                    <a:pt x="31" y="29"/>
                  </a:lnTo>
                  <a:lnTo>
                    <a:pt x="31" y="27"/>
                  </a:lnTo>
                  <a:lnTo>
                    <a:pt x="29" y="26"/>
                  </a:lnTo>
                  <a:lnTo>
                    <a:pt x="27" y="19"/>
                  </a:lnTo>
                  <a:lnTo>
                    <a:pt x="32" y="8"/>
                  </a:lnTo>
                  <a:lnTo>
                    <a:pt x="34" y="7"/>
                  </a:lnTo>
                  <a:lnTo>
                    <a:pt x="34" y="8"/>
                  </a:lnTo>
                  <a:lnTo>
                    <a:pt x="36" y="8"/>
                  </a:lnTo>
                  <a:lnTo>
                    <a:pt x="46" y="20"/>
                  </a:lnTo>
                  <a:lnTo>
                    <a:pt x="51" y="24"/>
                  </a:lnTo>
                  <a:lnTo>
                    <a:pt x="53" y="24"/>
                  </a:lnTo>
                  <a:lnTo>
                    <a:pt x="60" y="24"/>
                  </a:lnTo>
                  <a:lnTo>
                    <a:pt x="70" y="19"/>
                  </a:lnTo>
                  <a:lnTo>
                    <a:pt x="72" y="17"/>
                  </a:lnTo>
                  <a:lnTo>
                    <a:pt x="72" y="17"/>
                  </a:lnTo>
                  <a:lnTo>
                    <a:pt x="72" y="17"/>
                  </a:lnTo>
                  <a:lnTo>
                    <a:pt x="74" y="17"/>
                  </a:lnTo>
                  <a:lnTo>
                    <a:pt x="75" y="17"/>
                  </a:lnTo>
                  <a:lnTo>
                    <a:pt x="75" y="19"/>
                  </a:lnTo>
                  <a:lnTo>
                    <a:pt x="79" y="19"/>
                  </a:lnTo>
                  <a:lnTo>
                    <a:pt x="80" y="19"/>
                  </a:lnTo>
                  <a:lnTo>
                    <a:pt x="87" y="19"/>
                  </a:lnTo>
                  <a:lnTo>
                    <a:pt x="89" y="17"/>
                  </a:lnTo>
                  <a:lnTo>
                    <a:pt x="92" y="15"/>
                  </a:lnTo>
                  <a:lnTo>
                    <a:pt x="94" y="13"/>
                  </a:lnTo>
                  <a:lnTo>
                    <a:pt x="99" y="12"/>
                  </a:lnTo>
                  <a:lnTo>
                    <a:pt x="101" y="13"/>
                  </a:lnTo>
                  <a:lnTo>
                    <a:pt x="111" y="12"/>
                  </a:lnTo>
                  <a:lnTo>
                    <a:pt x="115" y="10"/>
                  </a:lnTo>
                  <a:lnTo>
                    <a:pt x="120" y="10"/>
                  </a:lnTo>
                  <a:lnTo>
                    <a:pt x="125" y="8"/>
                  </a:lnTo>
                  <a:lnTo>
                    <a:pt x="128" y="8"/>
                  </a:lnTo>
                  <a:lnTo>
                    <a:pt x="128" y="8"/>
                  </a:lnTo>
                  <a:lnTo>
                    <a:pt x="139" y="7"/>
                  </a:lnTo>
                  <a:lnTo>
                    <a:pt x="144" y="3"/>
                  </a:lnTo>
                  <a:lnTo>
                    <a:pt x="146" y="1"/>
                  </a:lnTo>
                  <a:lnTo>
                    <a:pt x="147" y="0"/>
                  </a:lnTo>
                  <a:lnTo>
                    <a:pt x="149" y="0"/>
                  </a:lnTo>
                  <a:lnTo>
                    <a:pt x="152" y="3"/>
                  </a:lnTo>
                  <a:lnTo>
                    <a:pt x="154" y="3"/>
                  </a:lnTo>
                  <a:lnTo>
                    <a:pt x="156" y="3"/>
                  </a:lnTo>
                  <a:lnTo>
                    <a:pt x="154" y="5"/>
                  </a:lnTo>
                  <a:lnTo>
                    <a:pt x="156" y="7"/>
                  </a:lnTo>
                  <a:lnTo>
                    <a:pt x="154" y="8"/>
                  </a:lnTo>
                  <a:lnTo>
                    <a:pt x="152" y="10"/>
                  </a:lnTo>
                  <a:lnTo>
                    <a:pt x="152" y="12"/>
                  </a:lnTo>
                  <a:lnTo>
                    <a:pt x="154" y="13"/>
                  </a:lnTo>
                  <a:lnTo>
                    <a:pt x="154" y="15"/>
                  </a:lnTo>
                  <a:lnTo>
                    <a:pt x="154" y="17"/>
                  </a:lnTo>
                  <a:lnTo>
                    <a:pt x="154" y="19"/>
                  </a:lnTo>
                  <a:lnTo>
                    <a:pt x="154" y="22"/>
                  </a:lnTo>
                  <a:lnTo>
                    <a:pt x="154" y="22"/>
                  </a:lnTo>
                  <a:lnTo>
                    <a:pt x="152" y="24"/>
                  </a:lnTo>
                  <a:lnTo>
                    <a:pt x="152" y="24"/>
                  </a:lnTo>
                  <a:lnTo>
                    <a:pt x="154" y="24"/>
                  </a:lnTo>
                  <a:lnTo>
                    <a:pt x="154" y="24"/>
                  </a:lnTo>
                  <a:lnTo>
                    <a:pt x="154" y="24"/>
                  </a:lnTo>
                  <a:lnTo>
                    <a:pt x="156" y="24"/>
                  </a:lnTo>
                  <a:lnTo>
                    <a:pt x="158" y="24"/>
                  </a:lnTo>
                  <a:lnTo>
                    <a:pt x="158" y="26"/>
                  </a:lnTo>
                  <a:lnTo>
                    <a:pt x="156" y="26"/>
                  </a:lnTo>
                  <a:lnTo>
                    <a:pt x="156" y="26"/>
                  </a:lnTo>
                  <a:lnTo>
                    <a:pt x="154" y="26"/>
                  </a:lnTo>
                  <a:lnTo>
                    <a:pt x="152" y="26"/>
                  </a:lnTo>
                  <a:lnTo>
                    <a:pt x="151" y="26"/>
                  </a:lnTo>
                  <a:lnTo>
                    <a:pt x="151" y="27"/>
                  </a:lnTo>
                  <a:lnTo>
                    <a:pt x="149" y="39"/>
                  </a:lnTo>
                  <a:lnTo>
                    <a:pt x="147" y="41"/>
                  </a:lnTo>
                  <a:lnTo>
                    <a:pt x="147" y="44"/>
                  </a:lnTo>
                  <a:lnTo>
                    <a:pt x="146" y="46"/>
                  </a:lnTo>
                  <a:lnTo>
                    <a:pt x="139" y="58"/>
                  </a:lnTo>
                  <a:lnTo>
                    <a:pt x="135" y="60"/>
                  </a:lnTo>
                  <a:lnTo>
                    <a:pt x="134" y="63"/>
                  </a:lnTo>
                  <a:lnTo>
                    <a:pt x="134" y="67"/>
                  </a:lnTo>
                  <a:lnTo>
                    <a:pt x="120" y="98"/>
                  </a:lnTo>
                  <a:lnTo>
                    <a:pt x="118" y="99"/>
                  </a:lnTo>
                  <a:lnTo>
                    <a:pt x="116" y="99"/>
                  </a:lnTo>
                  <a:lnTo>
                    <a:pt x="116" y="101"/>
                  </a:lnTo>
                  <a:lnTo>
                    <a:pt x="115" y="101"/>
                  </a:lnTo>
                  <a:lnTo>
                    <a:pt x="110" y="106"/>
                  </a:lnTo>
                  <a:lnTo>
                    <a:pt x="108" y="110"/>
                  </a:lnTo>
                  <a:lnTo>
                    <a:pt x="108" y="110"/>
                  </a:lnTo>
                  <a:lnTo>
                    <a:pt x="101" y="122"/>
                  </a:lnTo>
                  <a:lnTo>
                    <a:pt x="101" y="122"/>
                  </a:lnTo>
                  <a:lnTo>
                    <a:pt x="82" y="139"/>
                  </a:lnTo>
                  <a:lnTo>
                    <a:pt x="82" y="139"/>
                  </a:lnTo>
                  <a:lnTo>
                    <a:pt x="77" y="148"/>
                  </a:lnTo>
                  <a:lnTo>
                    <a:pt x="70" y="153"/>
                  </a:lnTo>
                  <a:lnTo>
                    <a:pt x="63" y="154"/>
                  </a:lnTo>
                  <a:lnTo>
                    <a:pt x="62" y="154"/>
                  </a:lnTo>
                  <a:lnTo>
                    <a:pt x="29" y="185"/>
                  </a:lnTo>
                  <a:lnTo>
                    <a:pt x="26" y="187"/>
                  </a:lnTo>
                  <a:lnTo>
                    <a:pt x="24" y="185"/>
                  </a:lnTo>
                  <a:lnTo>
                    <a:pt x="24" y="187"/>
                  </a:lnTo>
                  <a:lnTo>
                    <a:pt x="24" y="187"/>
                  </a:lnTo>
                  <a:lnTo>
                    <a:pt x="24" y="189"/>
                  </a:lnTo>
                  <a:lnTo>
                    <a:pt x="24" y="189"/>
                  </a:lnTo>
                  <a:lnTo>
                    <a:pt x="22" y="191"/>
                  </a:lnTo>
                  <a:lnTo>
                    <a:pt x="22" y="192"/>
                  </a:lnTo>
                  <a:lnTo>
                    <a:pt x="8" y="208"/>
                  </a:lnTo>
                  <a:lnTo>
                    <a:pt x="8" y="209"/>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5" name="Freeform 86"/>
            <p:cNvSpPr>
              <a:spLocks/>
            </p:cNvSpPr>
            <p:nvPr/>
          </p:nvSpPr>
          <p:spPr bwMode="auto">
            <a:xfrm>
              <a:off x="925" y="3301"/>
              <a:ext cx="121" cy="116"/>
            </a:xfrm>
            <a:custGeom>
              <a:avLst/>
              <a:gdLst>
                <a:gd name="T0" fmla="*/ 56 w 121"/>
                <a:gd name="T1" fmla="*/ 18 h 116"/>
                <a:gd name="T2" fmla="*/ 56 w 121"/>
                <a:gd name="T3" fmla="*/ 19 h 116"/>
                <a:gd name="T4" fmla="*/ 55 w 121"/>
                <a:gd name="T5" fmla="*/ 21 h 116"/>
                <a:gd name="T6" fmla="*/ 51 w 121"/>
                <a:gd name="T7" fmla="*/ 19 h 116"/>
                <a:gd name="T8" fmla="*/ 50 w 121"/>
                <a:gd name="T9" fmla="*/ 21 h 116"/>
                <a:gd name="T10" fmla="*/ 48 w 121"/>
                <a:gd name="T11" fmla="*/ 21 h 116"/>
                <a:gd name="T12" fmla="*/ 46 w 121"/>
                <a:gd name="T13" fmla="*/ 21 h 116"/>
                <a:gd name="T14" fmla="*/ 44 w 121"/>
                <a:gd name="T15" fmla="*/ 23 h 116"/>
                <a:gd name="T16" fmla="*/ 44 w 121"/>
                <a:gd name="T17" fmla="*/ 24 h 116"/>
                <a:gd name="T18" fmla="*/ 44 w 121"/>
                <a:gd name="T19" fmla="*/ 26 h 116"/>
                <a:gd name="T20" fmla="*/ 41 w 121"/>
                <a:gd name="T21" fmla="*/ 26 h 116"/>
                <a:gd name="T22" fmla="*/ 39 w 121"/>
                <a:gd name="T23" fmla="*/ 28 h 116"/>
                <a:gd name="T24" fmla="*/ 38 w 121"/>
                <a:gd name="T25" fmla="*/ 30 h 116"/>
                <a:gd name="T26" fmla="*/ 34 w 121"/>
                <a:gd name="T27" fmla="*/ 31 h 116"/>
                <a:gd name="T28" fmla="*/ 32 w 121"/>
                <a:gd name="T29" fmla="*/ 33 h 116"/>
                <a:gd name="T30" fmla="*/ 29 w 121"/>
                <a:gd name="T31" fmla="*/ 37 h 116"/>
                <a:gd name="T32" fmla="*/ 27 w 121"/>
                <a:gd name="T33" fmla="*/ 40 h 116"/>
                <a:gd name="T34" fmla="*/ 22 w 121"/>
                <a:gd name="T35" fmla="*/ 40 h 116"/>
                <a:gd name="T36" fmla="*/ 20 w 121"/>
                <a:gd name="T37" fmla="*/ 38 h 116"/>
                <a:gd name="T38" fmla="*/ 17 w 121"/>
                <a:gd name="T39" fmla="*/ 38 h 116"/>
                <a:gd name="T40" fmla="*/ 12 w 121"/>
                <a:gd name="T41" fmla="*/ 38 h 116"/>
                <a:gd name="T42" fmla="*/ 3 w 121"/>
                <a:gd name="T43" fmla="*/ 38 h 116"/>
                <a:gd name="T44" fmla="*/ 0 w 121"/>
                <a:gd name="T45" fmla="*/ 37 h 116"/>
                <a:gd name="T46" fmla="*/ 5 w 121"/>
                <a:gd name="T47" fmla="*/ 47 h 116"/>
                <a:gd name="T48" fmla="*/ 8 w 121"/>
                <a:gd name="T49" fmla="*/ 52 h 116"/>
                <a:gd name="T50" fmla="*/ 27 w 121"/>
                <a:gd name="T51" fmla="*/ 73 h 116"/>
                <a:gd name="T52" fmla="*/ 32 w 121"/>
                <a:gd name="T53" fmla="*/ 78 h 116"/>
                <a:gd name="T54" fmla="*/ 39 w 121"/>
                <a:gd name="T55" fmla="*/ 83 h 116"/>
                <a:gd name="T56" fmla="*/ 43 w 121"/>
                <a:gd name="T57" fmla="*/ 97 h 116"/>
                <a:gd name="T58" fmla="*/ 55 w 121"/>
                <a:gd name="T59" fmla="*/ 102 h 116"/>
                <a:gd name="T60" fmla="*/ 68 w 121"/>
                <a:gd name="T61" fmla="*/ 105 h 116"/>
                <a:gd name="T62" fmla="*/ 87 w 121"/>
                <a:gd name="T63" fmla="*/ 109 h 116"/>
                <a:gd name="T64" fmla="*/ 97 w 121"/>
                <a:gd name="T65" fmla="*/ 114 h 116"/>
                <a:gd name="T66" fmla="*/ 99 w 121"/>
                <a:gd name="T67" fmla="*/ 116 h 116"/>
                <a:gd name="T68" fmla="*/ 99 w 121"/>
                <a:gd name="T69" fmla="*/ 110 h 116"/>
                <a:gd name="T70" fmla="*/ 101 w 121"/>
                <a:gd name="T71" fmla="*/ 105 h 116"/>
                <a:gd name="T72" fmla="*/ 118 w 121"/>
                <a:gd name="T73" fmla="*/ 73 h 116"/>
                <a:gd name="T74" fmla="*/ 120 w 121"/>
                <a:gd name="T75" fmla="*/ 50 h 116"/>
                <a:gd name="T76" fmla="*/ 118 w 121"/>
                <a:gd name="T77" fmla="*/ 18 h 116"/>
                <a:gd name="T78" fmla="*/ 91 w 121"/>
                <a:gd name="T79" fmla="*/ 7 h 116"/>
                <a:gd name="T80" fmla="*/ 79 w 121"/>
                <a:gd name="T81" fmla="*/ 2 h 116"/>
                <a:gd name="T82" fmla="*/ 77 w 121"/>
                <a:gd name="T83" fmla="*/ 2 h 116"/>
                <a:gd name="T84" fmla="*/ 74 w 121"/>
                <a:gd name="T85" fmla="*/ 2 h 116"/>
                <a:gd name="T86" fmla="*/ 70 w 121"/>
                <a:gd name="T87" fmla="*/ 0 h 116"/>
                <a:gd name="T88" fmla="*/ 62 w 121"/>
                <a:gd name="T89" fmla="*/ 4 h 116"/>
                <a:gd name="T90" fmla="*/ 56 w 121"/>
                <a:gd name="T91" fmla="*/ 7 h 116"/>
                <a:gd name="T92" fmla="*/ 55 w 121"/>
                <a:gd name="T93"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1" h="116">
                  <a:moveTo>
                    <a:pt x="55" y="16"/>
                  </a:moveTo>
                  <a:lnTo>
                    <a:pt x="56" y="18"/>
                  </a:lnTo>
                  <a:lnTo>
                    <a:pt x="58" y="19"/>
                  </a:lnTo>
                  <a:lnTo>
                    <a:pt x="56" y="19"/>
                  </a:lnTo>
                  <a:lnTo>
                    <a:pt x="55" y="21"/>
                  </a:lnTo>
                  <a:lnTo>
                    <a:pt x="55" y="21"/>
                  </a:lnTo>
                  <a:lnTo>
                    <a:pt x="51" y="19"/>
                  </a:lnTo>
                  <a:lnTo>
                    <a:pt x="51" y="19"/>
                  </a:lnTo>
                  <a:lnTo>
                    <a:pt x="50" y="21"/>
                  </a:lnTo>
                  <a:lnTo>
                    <a:pt x="50" y="21"/>
                  </a:lnTo>
                  <a:lnTo>
                    <a:pt x="48" y="21"/>
                  </a:lnTo>
                  <a:lnTo>
                    <a:pt x="48" y="21"/>
                  </a:lnTo>
                  <a:lnTo>
                    <a:pt x="48" y="21"/>
                  </a:lnTo>
                  <a:lnTo>
                    <a:pt x="46" y="21"/>
                  </a:lnTo>
                  <a:lnTo>
                    <a:pt x="44" y="23"/>
                  </a:lnTo>
                  <a:lnTo>
                    <a:pt x="44" y="23"/>
                  </a:lnTo>
                  <a:lnTo>
                    <a:pt x="44" y="24"/>
                  </a:lnTo>
                  <a:lnTo>
                    <a:pt x="44" y="24"/>
                  </a:lnTo>
                  <a:lnTo>
                    <a:pt x="44" y="24"/>
                  </a:lnTo>
                  <a:lnTo>
                    <a:pt x="44" y="26"/>
                  </a:lnTo>
                  <a:lnTo>
                    <a:pt x="43" y="24"/>
                  </a:lnTo>
                  <a:lnTo>
                    <a:pt x="41" y="26"/>
                  </a:lnTo>
                  <a:lnTo>
                    <a:pt x="39" y="26"/>
                  </a:lnTo>
                  <a:lnTo>
                    <a:pt x="39" y="28"/>
                  </a:lnTo>
                  <a:lnTo>
                    <a:pt x="38" y="28"/>
                  </a:lnTo>
                  <a:lnTo>
                    <a:pt x="38" y="30"/>
                  </a:lnTo>
                  <a:lnTo>
                    <a:pt x="36" y="31"/>
                  </a:lnTo>
                  <a:lnTo>
                    <a:pt x="34" y="31"/>
                  </a:lnTo>
                  <a:lnTo>
                    <a:pt x="34" y="33"/>
                  </a:lnTo>
                  <a:lnTo>
                    <a:pt x="32" y="33"/>
                  </a:lnTo>
                  <a:lnTo>
                    <a:pt x="32" y="37"/>
                  </a:lnTo>
                  <a:lnTo>
                    <a:pt x="29" y="37"/>
                  </a:lnTo>
                  <a:lnTo>
                    <a:pt x="29" y="37"/>
                  </a:lnTo>
                  <a:lnTo>
                    <a:pt x="27" y="40"/>
                  </a:lnTo>
                  <a:lnTo>
                    <a:pt x="26" y="40"/>
                  </a:lnTo>
                  <a:lnTo>
                    <a:pt x="22" y="40"/>
                  </a:lnTo>
                  <a:lnTo>
                    <a:pt x="22" y="40"/>
                  </a:lnTo>
                  <a:lnTo>
                    <a:pt x="20" y="38"/>
                  </a:lnTo>
                  <a:lnTo>
                    <a:pt x="20" y="38"/>
                  </a:lnTo>
                  <a:lnTo>
                    <a:pt x="17" y="38"/>
                  </a:lnTo>
                  <a:lnTo>
                    <a:pt x="17" y="38"/>
                  </a:lnTo>
                  <a:lnTo>
                    <a:pt x="12" y="38"/>
                  </a:lnTo>
                  <a:lnTo>
                    <a:pt x="8" y="37"/>
                  </a:lnTo>
                  <a:lnTo>
                    <a:pt x="3" y="38"/>
                  </a:lnTo>
                  <a:lnTo>
                    <a:pt x="2" y="37"/>
                  </a:lnTo>
                  <a:lnTo>
                    <a:pt x="0" y="37"/>
                  </a:lnTo>
                  <a:lnTo>
                    <a:pt x="0" y="38"/>
                  </a:lnTo>
                  <a:lnTo>
                    <a:pt x="5" y="47"/>
                  </a:lnTo>
                  <a:lnTo>
                    <a:pt x="8" y="50"/>
                  </a:lnTo>
                  <a:lnTo>
                    <a:pt x="8" y="52"/>
                  </a:lnTo>
                  <a:lnTo>
                    <a:pt x="22" y="71"/>
                  </a:lnTo>
                  <a:lnTo>
                    <a:pt x="27" y="73"/>
                  </a:lnTo>
                  <a:lnTo>
                    <a:pt x="31" y="74"/>
                  </a:lnTo>
                  <a:lnTo>
                    <a:pt x="32" y="78"/>
                  </a:lnTo>
                  <a:lnTo>
                    <a:pt x="38" y="80"/>
                  </a:lnTo>
                  <a:lnTo>
                    <a:pt x="39" y="83"/>
                  </a:lnTo>
                  <a:lnTo>
                    <a:pt x="41" y="93"/>
                  </a:lnTo>
                  <a:lnTo>
                    <a:pt x="43" y="97"/>
                  </a:lnTo>
                  <a:lnTo>
                    <a:pt x="48" y="102"/>
                  </a:lnTo>
                  <a:lnTo>
                    <a:pt x="55" y="102"/>
                  </a:lnTo>
                  <a:lnTo>
                    <a:pt x="65" y="107"/>
                  </a:lnTo>
                  <a:lnTo>
                    <a:pt x="68" y="105"/>
                  </a:lnTo>
                  <a:lnTo>
                    <a:pt x="77" y="109"/>
                  </a:lnTo>
                  <a:lnTo>
                    <a:pt x="87" y="109"/>
                  </a:lnTo>
                  <a:lnTo>
                    <a:pt x="92" y="110"/>
                  </a:lnTo>
                  <a:lnTo>
                    <a:pt x="97" y="114"/>
                  </a:lnTo>
                  <a:lnTo>
                    <a:pt x="97" y="116"/>
                  </a:lnTo>
                  <a:lnTo>
                    <a:pt x="99" y="116"/>
                  </a:lnTo>
                  <a:lnTo>
                    <a:pt x="99" y="116"/>
                  </a:lnTo>
                  <a:lnTo>
                    <a:pt x="99" y="110"/>
                  </a:lnTo>
                  <a:lnTo>
                    <a:pt x="99" y="107"/>
                  </a:lnTo>
                  <a:lnTo>
                    <a:pt x="101" y="105"/>
                  </a:lnTo>
                  <a:lnTo>
                    <a:pt x="106" y="100"/>
                  </a:lnTo>
                  <a:lnTo>
                    <a:pt x="118" y="73"/>
                  </a:lnTo>
                  <a:lnTo>
                    <a:pt x="116" y="55"/>
                  </a:lnTo>
                  <a:lnTo>
                    <a:pt x="120" y="50"/>
                  </a:lnTo>
                  <a:lnTo>
                    <a:pt x="121" y="31"/>
                  </a:lnTo>
                  <a:lnTo>
                    <a:pt x="118" y="18"/>
                  </a:lnTo>
                  <a:lnTo>
                    <a:pt x="116" y="16"/>
                  </a:lnTo>
                  <a:lnTo>
                    <a:pt x="91" y="7"/>
                  </a:lnTo>
                  <a:lnTo>
                    <a:pt x="79" y="7"/>
                  </a:lnTo>
                  <a:lnTo>
                    <a:pt x="79" y="2"/>
                  </a:lnTo>
                  <a:lnTo>
                    <a:pt x="79" y="2"/>
                  </a:lnTo>
                  <a:lnTo>
                    <a:pt x="77" y="2"/>
                  </a:lnTo>
                  <a:lnTo>
                    <a:pt x="75" y="2"/>
                  </a:lnTo>
                  <a:lnTo>
                    <a:pt x="74" y="2"/>
                  </a:lnTo>
                  <a:lnTo>
                    <a:pt x="72" y="2"/>
                  </a:lnTo>
                  <a:lnTo>
                    <a:pt x="70" y="0"/>
                  </a:lnTo>
                  <a:lnTo>
                    <a:pt x="67" y="2"/>
                  </a:lnTo>
                  <a:lnTo>
                    <a:pt x="62" y="4"/>
                  </a:lnTo>
                  <a:lnTo>
                    <a:pt x="58" y="6"/>
                  </a:lnTo>
                  <a:lnTo>
                    <a:pt x="56" y="7"/>
                  </a:lnTo>
                  <a:lnTo>
                    <a:pt x="55" y="7"/>
                  </a:lnTo>
                  <a:lnTo>
                    <a:pt x="55" y="16"/>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6" name="Freeform 87"/>
            <p:cNvSpPr>
              <a:spLocks/>
            </p:cNvSpPr>
            <p:nvPr/>
          </p:nvSpPr>
          <p:spPr bwMode="auto">
            <a:xfrm>
              <a:off x="925" y="3301"/>
              <a:ext cx="121" cy="116"/>
            </a:xfrm>
            <a:custGeom>
              <a:avLst/>
              <a:gdLst>
                <a:gd name="T0" fmla="*/ 56 w 121"/>
                <a:gd name="T1" fmla="*/ 18 h 116"/>
                <a:gd name="T2" fmla="*/ 56 w 121"/>
                <a:gd name="T3" fmla="*/ 19 h 116"/>
                <a:gd name="T4" fmla="*/ 55 w 121"/>
                <a:gd name="T5" fmla="*/ 21 h 116"/>
                <a:gd name="T6" fmla="*/ 51 w 121"/>
                <a:gd name="T7" fmla="*/ 19 h 116"/>
                <a:gd name="T8" fmla="*/ 50 w 121"/>
                <a:gd name="T9" fmla="*/ 21 h 116"/>
                <a:gd name="T10" fmla="*/ 48 w 121"/>
                <a:gd name="T11" fmla="*/ 21 h 116"/>
                <a:gd name="T12" fmla="*/ 46 w 121"/>
                <a:gd name="T13" fmla="*/ 21 h 116"/>
                <a:gd name="T14" fmla="*/ 44 w 121"/>
                <a:gd name="T15" fmla="*/ 23 h 116"/>
                <a:gd name="T16" fmla="*/ 44 w 121"/>
                <a:gd name="T17" fmla="*/ 24 h 116"/>
                <a:gd name="T18" fmla="*/ 44 w 121"/>
                <a:gd name="T19" fmla="*/ 26 h 116"/>
                <a:gd name="T20" fmla="*/ 41 w 121"/>
                <a:gd name="T21" fmla="*/ 26 h 116"/>
                <a:gd name="T22" fmla="*/ 39 w 121"/>
                <a:gd name="T23" fmla="*/ 28 h 116"/>
                <a:gd name="T24" fmla="*/ 38 w 121"/>
                <a:gd name="T25" fmla="*/ 30 h 116"/>
                <a:gd name="T26" fmla="*/ 34 w 121"/>
                <a:gd name="T27" fmla="*/ 31 h 116"/>
                <a:gd name="T28" fmla="*/ 32 w 121"/>
                <a:gd name="T29" fmla="*/ 33 h 116"/>
                <a:gd name="T30" fmla="*/ 29 w 121"/>
                <a:gd name="T31" fmla="*/ 37 h 116"/>
                <a:gd name="T32" fmla="*/ 27 w 121"/>
                <a:gd name="T33" fmla="*/ 40 h 116"/>
                <a:gd name="T34" fmla="*/ 22 w 121"/>
                <a:gd name="T35" fmla="*/ 40 h 116"/>
                <a:gd name="T36" fmla="*/ 20 w 121"/>
                <a:gd name="T37" fmla="*/ 38 h 116"/>
                <a:gd name="T38" fmla="*/ 17 w 121"/>
                <a:gd name="T39" fmla="*/ 38 h 116"/>
                <a:gd name="T40" fmla="*/ 12 w 121"/>
                <a:gd name="T41" fmla="*/ 38 h 116"/>
                <a:gd name="T42" fmla="*/ 3 w 121"/>
                <a:gd name="T43" fmla="*/ 38 h 116"/>
                <a:gd name="T44" fmla="*/ 0 w 121"/>
                <a:gd name="T45" fmla="*/ 37 h 116"/>
                <a:gd name="T46" fmla="*/ 5 w 121"/>
                <a:gd name="T47" fmla="*/ 47 h 116"/>
                <a:gd name="T48" fmla="*/ 8 w 121"/>
                <a:gd name="T49" fmla="*/ 52 h 116"/>
                <a:gd name="T50" fmla="*/ 27 w 121"/>
                <a:gd name="T51" fmla="*/ 73 h 116"/>
                <a:gd name="T52" fmla="*/ 32 w 121"/>
                <a:gd name="T53" fmla="*/ 78 h 116"/>
                <a:gd name="T54" fmla="*/ 39 w 121"/>
                <a:gd name="T55" fmla="*/ 83 h 116"/>
                <a:gd name="T56" fmla="*/ 43 w 121"/>
                <a:gd name="T57" fmla="*/ 97 h 116"/>
                <a:gd name="T58" fmla="*/ 55 w 121"/>
                <a:gd name="T59" fmla="*/ 102 h 116"/>
                <a:gd name="T60" fmla="*/ 68 w 121"/>
                <a:gd name="T61" fmla="*/ 105 h 116"/>
                <a:gd name="T62" fmla="*/ 87 w 121"/>
                <a:gd name="T63" fmla="*/ 109 h 116"/>
                <a:gd name="T64" fmla="*/ 97 w 121"/>
                <a:gd name="T65" fmla="*/ 114 h 116"/>
                <a:gd name="T66" fmla="*/ 99 w 121"/>
                <a:gd name="T67" fmla="*/ 116 h 116"/>
                <a:gd name="T68" fmla="*/ 99 w 121"/>
                <a:gd name="T69" fmla="*/ 110 h 116"/>
                <a:gd name="T70" fmla="*/ 101 w 121"/>
                <a:gd name="T71" fmla="*/ 105 h 116"/>
                <a:gd name="T72" fmla="*/ 118 w 121"/>
                <a:gd name="T73" fmla="*/ 73 h 116"/>
                <a:gd name="T74" fmla="*/ 120 w 121"/>
                <a:gd name="T75" fmla="*/ 50 h 116"/>
                <a:gd name="T76" fmla="*/ 118 w 121"/>
                <a:gd name="T77" fmla="*/ 18 h 116"/>
                <a:gd name="T78" fmla="*/ 91 w 121"/>
                <a:gd name="T79" fmla="*/ 7 h 116"/>
                <a:gd name="T80" fmla="*/ 79 w 121"/>
                <a:gd name="T81" fmla="*/ 2 h 116"/>
                <a:gd name="T82" fmla="*/ 77 w 121"/>
                <a:gd name="T83" fmla="*/ 2 h 116"/>
                <a:gd name="T84" fmla="*/ 74 w 121"/>
                <a:gd name="T85" fmla="*/ 2 h 116"/>
                <a:gd name="T86" fmla="*/ 70 w 121"/>
                <a:gd name="T87" fmla="*/ 0 h 116"/>
                <a:gd name="T88" fmla="*/ 62 w 121"/>
                <a:gd name="T89" fmla="*/ 4 h 116"/>
                <a:gd name="T90" fmla="*/ 56 w 121"/>
                <a:gd name="T91" fmla="*/ 7 h 116"/>
                <a:gd name="T92" fmla="*/ 55 w 121"/>
                <a:gd name="T93"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1" h="116">
                  <a:moveTo>
                    <a:pt x="55" y="16"/>
                  </a:moveTo>
                  <a:lnTo>
                    <a:pt x="56" y="18"/>
                  </a:lnTo>
                  <a:lnTo>
                    <a:pt x="58" y="19"/>
                  </a:lnTo>
                  <a:lnTo>
                    <a:pt x="56" y="19"/>
                  </a:lnTo>
                  <a:lnTo>
                    <a:pt x="55" y="21"/>
                  </a:lnTo>
                  <a:lnTo>
                    <a:pt x="55" y="21"/>
                  </a:lnTo>
                  <a:lnTo>
                    <a:pt x="51" y="19"/>
                  </a:lnTo>
                  <a:lnTo>
                    <a:pt x="51" y="19"/>
                  </a:lnTo>
                  <a:lnTo>
                    <a:pt x="50" y="21"/>
                  </a:lnTo>
                  <a:lnTo>
                    <a:pt x="50" y="21"/>
                  </a:lnTo>
                  <a:lnTo>
                    <a:pt x="48" y="21"/>
                  </a:lnTo>
                  <a:lnTo>
                    <a:pt x="48" y="21"/>
                  </a:lnTo>
                  <a:lnTo>
                    <a:pt x="48" y="21"/>
                  </a:lnTo>
                  <a:lnTo>
                    <a:pt x="46" y="21"/>
                  </a:lnTo>
                  <a:lnTo>
                    <a:pt x="44" y="23"/>
                  </a:lnTo>
                  <a:lnTo>
                    <a:pt x="44" y="23"/>
                  </a:lnTo>
                  <a:lnTo>
                    <a:pt x="44" y="24"/>
                  </a:lnTo>
                  <a:lnTo>
                    <a:pt x="44" y="24"/>
                  </a:lnTo>
                  <a:lnTo>
                    <a:pt x="44" y="24"/>
                  </a:lnTo>
                  <a:lnTo>
                    <a:pt x="44" y="26"/>
                  </a:lnTo>
                  <a:lnTo>
                    <a:pt x="43" y="24"/>
                  </a:lnTo>
                  <a:lnTo>
                    <a:pt x="41" y="26"/>
                  </a:lnTo>
                  <a:lnTo>
                    <a:pt x="39" y="26"/>
                  </a:lnTo>
                  <a:lnTo>
                    <a:pt x="39" y="28"/>
                  </a:lnTo>
                  <a:lnTo>
                    <a:pt x="38" y="28"/>
                  </a:lnTo>
                  <a:lnTo>
                    <a:pt x="38" y="30"/>
                  </a:lnTo>
                  <a:lnTo>
                    <a:pt x="36" y="31"/>
                  </a:lnTo>
                  <a:lnTo>
                    <a:pt x="34" y="31"/>
                  </a:lnTo>
                  <a:lnTo>
                    <a:pt x="34" y="33"/>
                  </a:lnTo>
                  <a:lnTo>
                    <a:pt x="32" y="33"/>
                  </a:lnTo>
                  <a:lnTo>
                    <a:pt x="32" y="37"/>
                  </a:lnTo>
                  <a:lnTo>
                    <a:pt x="29" y="37"/>
                  </a:lnTo>
                  <a:lnTo>
                    <a:pt x="29" y="37"/>
                  </a:lnTo>
                  <a:lnTo>
                    <a:pt x="27" y="40"/>
                  </a:lnTo>
                  <a:lnTo>
                    <a:pt x="26" y="40"/>
                  </a:lnTo>
                  <a:lnTo>
                    <a:pt x="22" y="40"/>
                  </a:lnTo>
                  <a:lnTo>
                    <a:pt x="22" y="40"/>
                  </a:lnTo>
                  <a:lnTo>
                    <a:pt x="20" y="38"/>
                  </a:lnTo>
                  <a:lnTo>
                    <a:pt x="20" y="38"/>
                  </a:lnTo>
                  <a:lnTo>
                    <a:pt x="17" y="38"/>
                  </a:lnTo>
                  <a:lnTo>
                    <a:pt x="17" y="38"/>
                  </a:lnTo>
                  <a:lnTo>
                    <a:pt x="12" y="38"/>
                  </a:lnTo>
                  <a:lnTo>
                    <a:pt x="8" y="37"/>
                  </a:lnTo>
                  <a:lnTo>
                    <a:pt x="3" y="38"/>
                  </a:lnTo>
                  <a:lnTo>
                    <a:pt x="2" y="37"/>
                  </a:lnTo>
                  <a:lnTo>
                    <a:pt x="0" y="37"/>
                  </a:lnTo>
                  <a:lnTo>
                    <a:pt x="0" y="38"/>
                  </a:lnTo>
                  <a:lnTo>
                    <a:pt x="5" y="47"/>
                  </a:lnTo>
                  <a:lnTo>
                    <a:pt x="8" y="50"/>
                  </a:lnTo>
                  <a:lnTo>
                    <a:pt x="8" y="52"/>
                  </a:lnTo>
                  <a:lnTo>
                    <a:pt x="22" y="71"/>
                  </a:lnTo>
                  <a:lnTo>
                    <a:pt x="27" y="73"/>
                  </a:lnTo>
                  <a:lnTo>
                    <a:pt x="31" y="74"/>
                  </a:lnTo>
                  <a:lnTo>
                    <a:pt x="32" y="78"/>
                  </a:lnTo>
                  <a:lnTo>
                    <a:pt x="38" y="80"/>
                  </a:lnTo>
                  <a:lnTo>
                    <a:pt x="39" y="83"/>
                  </a:lnTo>
                  <a:lnTo>
                    <a:pt x="41" y="93"/>
                  </a:lnTo>
                  <a:lnTo>
                    <a:pt x="43" y="97"/>
                  </a:lnTo>
                  <a:lnTo>
                    <a:pt x="48" y="102"/>
                  </a:lnTo>
                  <a:lnTo>
                    <a:pt x="55" y="102"/>
                  </a:lnTo>
                  <a:lnTo>
                    <a:pt x="65" y="107"/>
                  </a:lnTo>
                  <a:lnTo>
                    <a:pt x="68" y="105"/>
                  </a:lnTo>
                  <a:lnTo>
                    <a:pt x="77" y="109"/>
                  </a:lnTo>
                  <a:lnTo>
                    <a:pt x="87" y="109"/>
                  </a:lnTo>
                  <a:lnTo>
                    <a:pt x="92" y="110"/>
                  </a:lnTo>
                  <a:lnTo>
                    <a:pt x="97" y="114"/>
                  </a:lnTo>
                  <a:lnTo>
                    <a:pt x="97" y="116"/>
                  </a:lnTo>
                  <a:lnTo>
                    <a:pt x="99" y="116"/>
                  </a:lnTo>
                  <a:lnTo>
                    <a:pt x="99" y="116"/>
                  </a:lnTo>
                  <a:lnTo>
                    <a:pt x="99" y="110"/>
                  </a:lnTo>
                  <a:lnTo>
                    <a:pt x="99" y="107"/>
                  </a:lnTo>
                  <a:lnTo>
                    <a:pt x="101" y="105"/>
                  </a:lnTo>
                  <a:lnTo>
                    <a:pt x="106" y="100"/>
                  </a:lnTo>
                  <a:lnTo>
                    <a:pt x="118" y="73"/>
                  </a:lnTo>
                  <a:lnTo>
                    <a:pt x="116" y="55"/>
                  </a:lnTo>
                  <a:lnTo>
                    <a:pt x="120" y="50"/>
                  </a:lnTo>
                  <a:lnTo>
                    <a:pt x="121" y="31"/>
                  </a:lnTo>
                  <a:lnTo>
                    <a:pt x="118" y="18"/>
                  </a:lnTo>
                  <a:lnTo>
                    <a:pt x="116" y="16"/>
                  </a:lnTo>
                  <a:lnTo>
                    <a:pt x="91" y="7"/>
                  </a:lnTo>
                  <a:lnTo>
                    <a:pt x="79" y="7"/>
                  </a:lnTo>
                  <a:lnTo>
                    <a:pt x="79" y="2"/>
                  </a:lnTo>
                  <a:lnTo>
                    <a:pt x="79" y="2"/>
                  </a:lnTo>
                  <a:lnTo>
                    <a:pt x="77" y="2"/>
                  </a:lnTo>
                  <a:lnTo>
                    <a:pt x="75" y="2"/>
                  </a:lnTo>
                  <a:lnTo>
                    <a:pt x="74" y="2"/>
                  </a:lnTo>
                  <a:lnTo>
                    <a:pt x="72" y="2"/>
                  </a:lnTo>
                  <a:lnTo>
                    <a:pt x="70" y="0"/>
                  </a:lnTo>
                  <a:lnTo>
                    <a:pt x="67" y="2"/>
                  </a:lnTo>
                  <a:lnTo>
                    <a:pt x="62" y="4"/>
                  </a:lnTo>
                  <a:lnTo>
                    <a:pt x="58" y="6"/>
                  </a:lnTo>
                  <a:lnTo>
                    <a:pt x="56" y="7"/>
                  </a:lnTo>
                  <a:lnTo>
                    <a:pt x="55" y="7"/>
                  </a:lnTo>
                  <a:lnTo>
                    <a:pt x="55" y="16"/>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7" name="Freeform 88"/>
            <p:cNvSpPr>
              <a:spLocks/>
            </p:cNvSpPr>
            <p:nvPr/>
          </p:nvSpPr>
          <p:spPr bwMode="auto">
            <a:xfrm>
              <a:off x="875" y="2698"/>
              <a:ext cx="255" cy="308"/>
            </a:xfrm>
            <a:custGeom>
              <a:avLst/>
              <a:gdLst>
                <a:gd name="T0" fmla="*/ 17 w 255"/>
                <a:gd name="T1" fmla="*/ 119 h 308"/>
                <a:gd name="T2" fmla="*/ 7 w 255"/>
                <a:gd name="T3" fmla="*/ 137 h 308"/>
                <a:gd name="T4" fmla="*/ 7 w 255"/>
                <a:gd name="T5" fmla="*/ 146 h 308"/>
                <a:gd name="T6" fmla="*/ 4 w 255"/>
                <a:gd name="T7" fmla="*/ 155 h 308"/>
                <a:gd name="T8" fmla="*/ 2 w 255"/>
                <a:gd name="T9" fmla="*/ 167 h 308"/>
                <a:gd name="T10" fmla="*/ 12 w 255"/>
                <a:gd name="T11" fmla="*/ 184 h 308"/>
                <a:gd name="T12" fmla="*/ 16 w 255"/>
                <a:gd name="T13" fmla="*/ 186 h 308"/>
                <a:gd name="T14" fmla="*/ 26 w 255"/>
                <a:gd name="T15" fmla="*/ 208 h 308"/>
                <a:gd name="T16" fmla="*/ 26 w 255"/>
                <a:gd name="T17" fmla="*/ 225 h 308"/>
                <a:gd name="T18" fmla="*/ 36 w 255"/>
                <a:gd name="T19" fmla="*/ 234 h 308"/>
                <a:gd name="T20" fmla="*/ 52 w 255"/>
                <a:gd name="T21" fmla="*/ 239 h 308"/>
                <a:gd name="T22" fmla="*/ 53 w 255"/>
                <a:gd name="T23" fmla="*/ 246 h 308"/>
                <a:gd name="T24" fmla="*/ 69 w 255"/>
                <a:gd name="T25" fmla="*/ 258 h 308"/>
                <a:gd name="T26" fmla="*/ 74 w 255"/>
                <a:gd name="T27" fmla="*/ 270 h 308"/>
                <a:gd name="T28" fmla="*/ 86 w 255"/>
                <a:gd name="T29" fmla="*/ 278 h 308"/>
                <a:gd name="T30" fmla="*/ 93 w 255"/>
                <a:gd name="T31" fmla="*/ 289 h 308"/>
                <a:gd name="T32" fmla="*/ 105 w 255"/>
                <a:gd name="T33" fmla="*/ 296 h 308"/>
                <a:gd name="T34" fmla="*/ 117 w 255"/>
                <a:gd name="T35" fmla="*/ 294 h 308"/>
                <a:gd name="T36" fmla="*/ 139 w 255"/>
                <a:gd name="T37" fmla="*/ 306 h 308"/>
                <a:gd name="T38" fmla="*/ 149 w 255"/>
                <a:gd name="T39" fmla="*/ 306 h 308"/>
                <a:gd name="T40" fmla="*/ 156 w 255"/>
                <a:gd name="T41" fmla="*/ 308 h 308"/>
                <a:gd name="T42" fmla="*/ 187 w 255"/>
                <a:gd name="T43" fmla="*/ 299 h 308"/>
                <a:gd name="T44" fmla="*/ 194 w 255"/>
                <a:gd name="T45" fmla="*/ 292 h 308"/>
                <a:gd name="T46" fmla="*/ 213 w 255"/>
                <a:gd name="T47" fmla="*/ 280 h 308"/>
                <a:gd name="T48" fmla="*/ 197 w 255"/>
                <a:gd name="T49" fmla="*/ 260 h 308"/>
                <a:gd name="T50" fmla="*/ 187 w 255"/>
                <a:gd name="T51" fmla="*/ 249 h 308"/>
                <a:gd name="T52" fmla="*/ 180 w 255"/>
                <a:gd name="T53" fmla="*/ 244 h 308"/>
                <a:gd name="T54" fmla="*/ 173 w 255"/>
                <a:gd name="T55" fmla="*/ 242 h 308"/>
                <a:gd name="T56" fmla="*/ 175 w 255"/>
                <a:gd name="T57" fmla="*/ 237 h 308"/>
                <a:gd name="T58" fmla="*/ 183 w 255"/>
                <a:gd name="T59" fmla="*/ 234 h 308"/>
                <a:gd name="T60" fmla="*/ 190 w 255"/>
                <a:gd name="T61" fmla="*/ 201 h 308"/>
                <a:gd name="T62" fmla="*/ 195 w 255"/>
                <a:gd name="T63" fmla="*/ 194 h 308"/>
                <a:gd name="T64" fmla="*/ 202 w 255"/>
                <a:gd name="T65" fmla="*/ 182 h 308"/>
                <a:gd name="T66" fmla="*/ 219 w 255"/>
                <a:gd name="T67" fmla="*/ 163 h 308"/>
                <a:gd name="T68" fmla="*/ 233 w 255"/>
                <a:gd name="T69" fmla="*/ 96 h 308"/>
                <a:gd name="T70" fmla="*/ 240 w 255"/>
                <a:gd name="T71" fmla="*/ 93 h 308"/>
                <a:gd name="T72" fmla="*/ 254 w 255"/>
                <a:gd name="T73" fmla="*/ 79 h 308"/>
                <a:gd name="T74" fmla="*/ 250 w 255"/>
                <a:gd name="T75" fmla="*/ 79 h 308"/>
                <a:gd name="T76" fmla="*/ 240 w 255"/>
                <a:gd name="T77" fmla="*/ 70 h 308"/>
                <a:gd name="T78" fmla="*/ 235 w 255"/>
                <a:gd name="T79" fmla="*/ 33 h 308"/>
                <a:gd name="T80" fmla="*/ 230 w 255"/>
                <a:gd name="T81" fmla="*/ 17 h 308"/>
                <a:gd name="T82" fmla="*/ 221 w 255"/>
                <a:gd name="T83" fmla="*/ 7 h 308"/>
                <a:gd name="T84" fmla="*/ 204 w 255"/>
                <a:gd name="T85" fmla="*/ 5 h 308"/>
                <a:gd name="T86" fmla="*/ 189 w 255"/>
                <a:gd name="T87" fmla="*/ 14 h 308"/>
                <a:gd name="T88" fmla="*/ 173 w 255"/>
                <a:gd name="T89" fmla="*/ 17 h 308"/>
                <a:gd name="T90" fmla="*/ 147 w 255"/>
                <a:gd name="T91" fmla="*/ 14 h 308"/>
                <a:gd name="T92" fmla="*/ 144 w 255"/>
                <a:gd name="T93" fmla="*/ 17 h 308"/>
                <a:gd name="T94" fmla="*/ 34 w 255"/>
                <a:gd name="T95" fmla="*/ 4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5" h="308">
                  <a:moveTo>
                    <a:pt x="34" y="58"/>
                  </a:moveTo>
                  <a:lnTo>
                    <a:pt x="33" y="119"/>
                  </a:lnTo>
                  <a:lnTo>
                    <a:pt x="17" y="119"/>
                  </a:lnTo>
                  <a:lnTo>
                    <a:pt x="17" y="120"/>
                  </a:lnTo>
                  <a:lnTo>
                    <a:pt x="16" y="125"/>
                  </a:lnTo>
                  <a:lnTo>
                    <a:pt x="7" y="137"/>
                  </a:lnTo>
                  <a:lnTo>
                    <a:pt x="7" y="144"/>
                  </a:lnTo>
                  <a:lnTo>
                    <a:pt x="7" y="146"/>
                  </a:lnTo>
                  <a:lnTo>
                    <a:pt x="7" y="146"/>
                  </a:lnTo>
                  <a:lnTo>
                    <a:pt x="5" y="146"/>
                  </a:lnTo>
                  <a:lnTo>
                    <a:pt x="4" y="148"/>
                  </a:lnTo>
                  <a:lnTo>
                    <a:pt x="4" y="155"/>
                  </a:lnTo>
                  <a:lnTo>
                    <a:pt x="2" y="160"/>
                  </a:lnTo>
                  <a:lnTo>
                    <a:pt x="0" y="167"/>
                  </a:lnTo>
                  <a:lnTo>
                    <a:pt x="2" y="167"/>
                  </a:lnTo>
                  <a:lnTo>
                    <a:pt x="7" y="165"/>
                  </a:lnTo>
                  <a:lnTo>
                    <a:pt x="7" y="170"/>
                  </a:lnTo>
                  <a:lnTo>
                    <a:pt x="12" y="184"/>
                  </a:lnTo>
                  <a:lnTo>
                    <a:pt x="12" y="184"/>
                  </a:lnTo>
                  <a:lnTo>
                    <a:pt x="14" y="186"/>
                  </a:lnTo>
                  <a:lnTo>
                    <a:pt x="16" y="186"/>
                  </a:lnTo>
                  <a:lnTo>
                    <a:pt x="16" y="191"/>
                  </a:lnTo>
                  <a:lnTo>
                    <a:pt x="14" y="192"/>
                  </a:lnTo>
                  <a:lnTo>
                    <a:pt x="26" y="208"/>
                  </a:lnTo>
                  <a:lnTo>
                    <a:pt x="28" y="211"/>
                  </a:lnTo>
                  <a:lnTo>
                    <a:pt x="24" y="222"/>
                  </a:lnTo>
                  <a:lnTo>
                    <a:pt x="26" y="225"/>
                  </a:lnTo>
                  <a:lnTo>
                    <a:pt x="28" y="229"/>
                  </a:lnTo>
                  <a:lnTo>
                    <a:pt x="34" y="229"/>
                  </a:lnTo>
                  <a:lnTo>
                    <a:pt x="36" y="234"/>
                  </a:lnTo>
                  <a:lnTo>
                    <a:pt x="40" y="235"/>
                  </a:lnTo>
                  <a:lnTo>
                    <a:pt x="46" y="235"/>
                  </a:lnTo>
                  <a:lnTo>
                    <a:pt x="52" y="239"/>
                  </a:lnTo>
                  <a:lnTo>
                    <a:pt x="52" y="241"/>
                  </a:lnTo>
                  <a:lnTo>
                    <a:pt x="52" y="242"/>
                  </a:lnTo>
                  <a:lnTo>
                    <a:pt x="53" y="246"/>
                  </a:lnTo>
                  <a:lnTo>
                    <a:pt x="64" y="253"/>
                  </a:lnTo>
                  <a:lnTo>
                    <a:pt x="65" y="256"/>
                  </a:lnTo>
                  <a:lnTo>
                    <a:pt x="69" y="258"/>
                  </a:lnTo>
                  <a:lnTo>
                    <a:pt x="70" y="263"/>
                  </a:lnTo>
                  <a:lnTo>
                    <a:pt x="72" y="266"/>
                  </a:lnTo>
                  <a:lnTo>
                    <a:pt x="74" y="270"/>
                  </a:lnTo>
                  <a:lnTo>
                    <a:pt x="76" y="270"/>
                  </a:lnTo>
                  <a:lnTo>
                    <a:pt x="84" y="275"/>
                  </a:lnTo>
                  <a:lnTo>
                    <a:pt x="86" y="278"/>
                  </a:lnTo>
                  <a:lnTo>
                    <a:pt x="86" y="282"/>
                  </a:lnTo>
                  <a:lnTo>
                    <a:pt x="89" y="285"/>
                  </a:lnTo>
                  <a:lnTo>
                    <a:pt x="93" y="289"/>
                  </a:lnTo>
                  <a:lnTo>
                    <a:pt x="96" y="294"/>
                  </a:lnTo>
                  <a:lnTo>
                    <a:pt x="103" y="296"/>
                  </a:lnTo>
                  <a:lnTo>
                    <a:pt x="105" y="296"/>
                  </a:lnTo>
                  <a:lnTo>
                    <a:pt x="106" y="292"/>
                  </a:lnTo>
                  <a:lnTo>
                    <a:pt x="113" y="294"/>
                  </a:lnTo>
                  <a:lnTo>
                    <a:pt x="117" y="294"/>
                  </a:lnTo>
                  <a:lnTo>
                    <a:pt x="120" y="292"/>
                  </a:lnTo>
                  <a:lnTo>
                    <a:pt x="137" y="308"/>
                  </a:lnTo>
                  <a:lnTo>
                    <a:pt x="139" y="306"/>
                  </a:lnTo>
                  <a:lnTo>
                    <a:pt x="142" y="306"/>
                  </a:lnTo>
                  <a:lnTo>
                    <a:pt x="146" y="306"/>
                  </a:lnTo>
                  <a:lnTo>
                    <a:pt x="149" y="306"/>
                  </a:lnTo>
                  <a:lnTo>
                    <a:pt x="151" y="306"/>
                  </a:lnTo>
                  <a:lnTo>
                    <a:pt x="154" y="306"/>
                  </a:lnTo>
                  <a:lnTo>
                    <a:pt x="156" y="308"/>
                  </a:lnTo>
                  <a:lnTo>
                    <a:pt x="178" y="304"/>
                  </a:lnTo>
                  <a:lnTo>
                    <a:pt x="187" y="299"/>
                  </a:lnTo>
                  <a:lnTo>
                    <a:pt x="187" y="299"/>
                  </a:lnTo>
                  <a:lnTo>
                    <a:pt x="187" y="301"/>
                  </a:lnTo>
                  <a:lnTo>
                    <a:pt x="190" y="294"/>
                  </a:lnTo>
                  <a:lnTo>
                    <a:pt x="194" y="292"/>
                  </a:lnTo>
                  <a:lnTo>
                    <a:pt x="214" y="292"/>
                  </a:lnTo>
                  <a:lnTo>
                    <a:pt x="216" y="282"/>
                  </a:lnTo>
                  <a:lnTo>
                    <a:pt x="213" y="280"/>
                  </a:lnTo>
                  <a:lnTo>
                    <a:pt x="207" y="278"/>
                  </a:lnTo>
                  <a:lnTo>
                    <a:pt x="204" y="277"/>
                  </a:lnTo>
                  <a:lnTo>
                    <a:pt x="197" y="260"/>
                  </a:lnTo>
                  <a:lnTo>
                    <a:pt x="189" y="254"/>
                  </a:lnTo>
                  <a:lnTo>
                    <a:pt x="187" y="253"/>
                  </a:lnTo>
                  <a:lnTo>
                    <a:pt x="187" y="249"/>
                  </a:lnTo>
                  <a:lnTo>
                    <a:pt x="185" y="246"/>
                  </a:lnTo>
                  <a:lnTo>
                    <a:pt x="182" y="244"/>
                  </a:lnTo>
                  <a:lnTo>
                    <a:pt x="180" y="244"/>
                  </a:lnTo>
                  <a:lnTo>
                    <a:pt x="177" y="244"/>
                  </a:lnTo>
                  <a:lnTo>
                    <a:pt x="175" y="242"/>
                  </a:lnTo>
                  <a:lnTo>
                    <a:pt x="173" y="242"/>
                  </a:lnTo>
                  <a:lnTo>
                    <a:pt x="171" y="241"/>
                  </a:lnTo>
                  <a:lnTo>
                    <a:pt x="173" y="239"/>
                  </a:lnTo>
                  <a:lnTo>
                    <a:pt x="175" y="237"/>
                  </a:lnTo>
                  <a:lnTo>
                    <a:pt x="175" y="234"/>
                  </a:lnTo>
                  <a:lnTo>
                    <a:pt x="177" y="232"/>
                  </a:lnTo>
                  <a:lnTo>
                    <a:pt x="183" y="234"/>
                  </a:lnTo>
                  <a:lnTo>
                    <a:pt x="187" y="232"/>
                  </a:lnTo>
                  <a:lnTo>
                    <a:pt x="189" y="230"/>
                  </a:lnTo>
                  <a:lnTo>
                    <a:pt x="190" y="201"/>
                  </a:lnTo>
                  <a:lnTo>
                    <a:pt x="190" y="201"/>
                  </a:lnTo>
                  <a:lnTo>
                    <a:pt x="194" y="196"/>
                  </a:lnTo>
                  <a:lnTo>
                    <a:pt x="195" y="194"/>
                  </a:lnTo>
                  <a:lnTo>
                    <a:pt x="199" y="194"/>
                  </a:lnTo>
                  <a:lnTo>
                    <a:pt x="201" y="194"/>
                  </a:lnTo>
                  <a:lnTo>
                    <a:pt x="202" y="182"/>
                  </a:lnTo>
                  <a:lnTo>
                    <a:pt x="216" y="165"/>
                  </a:lnTo>
                  <a:lnTo>
                    <a:pt x="218" y="165"/>
                  </a:lnTo>
                  <a:lnTo>
                    <a:pt x="219" y="163"/>
                  </a:lnTo>
                  <a:lnTo>
                    <a:pt x="225" y="143"/>
                  </a:lnTo>
                  <a:lnTo>
                    <a:pt x="225" y="132"/>
                  </a:lnTo>
                  <a:lnTo>
                    <a:pt x="233" y="96"/>
                  </a:lnTo>
                  <a:lnTo>
                    <a:pt x="237" y="96"/>
                  </a:lnTo>
                  <a:lnTo>
                    <a:pt x="238" y="94"/>
                  </a:lnTo>
                  <a:lnTo>
                    <a:pt x="240" y="93"/>
                  </a:lnTo>
                  <a:lnTo>
                    <a:pt x="252" y="88"/>
                  </a:lnTo>
                  <a:lnTo>
                    <a:pt x="255" y="81"/>
                  </a:lnTo>
                  <a:lnTo>
                    <a:pt x="254" y="79"/>
                  </a:lnTo>
                  <a:lnTo>
                    <a:pt x="252" y="79"/>
                  </a:lnTo>
                  <a:lnTo>
                    <a:pt x="252" y="77"/>
                  </a:lnTo>
                  <a:lnTo>
                    <a:pt x="250" y="79"/>
                  </a:lnTo>
                  <a:lnTo>
                    <a:pt x="249" y="76"/>
                  </a:lnTo>
                  <a:lnTo>
                    <a:pt x="247" y="74"/>
                  </a:lnTo>
                  <a:lnTo>
                    <a:pt x="240" y="70"/>
                  </a:lnTo>
                  <a:lnTo>
                    <a:pt x="238" y="67"/>
                  </a:lnTo>
                  <a:lnTo>
                    <a:pt x="235" y="33"/>
                  </a:lnTo>
                  <a:lnTo>
                    <a:pt x="235" y="33"/>
                  </a:lnTo>
                  <a:lnTo>
                    <a:pt x="235" y="31"/>
                  </a:lnTo>
                  <a:lnTo>
                    <a:pt x="231" y="26"/>
                  </a:lnTo>
                  <a:lnTo>
                    <a:pt x="230" y="17"/>
                  </a:lnTo>
                  <a:lnTo>
                    <a:pt x="226" y="12"/>
                  </a:lnTo>
                  <a:lnTo>
                    <a:pt x="225" y="12"/>
                  </a:lnTo>
                  <a:lnTo>
                    <a:pt x="221" y="7"/>
                  </a:lnTo>
                  <a:lnTo>
                    <a:pt x="214" y="5"/>
                  </a:lnTo>
                  <a:lnTo>
                    <a:pt x="211" y="0"/>
                  </a:lnTo>
                  <a:lnTo>
                    <a:pt x="204" y="5"/>
                  </a:lnTo>
                  <a:lnTo>
                    <a:pt x="201" y="3"/>
                  </a:lnTo>
                  <a:lnTo>
                    <a:pt x="197" y="12"/>
                  </a:lnTo>
                  <a:lnTo>
                    <a:pt x="189" y="14"/>
                  </a:lnTo>
                  <a:lnTo>
                    <a:pt x="187" y="21"/>
                  </a:lnTo>
                  <a:lnTo>
                    <a:pt x="180" y="21"/>
                  </a:lnTo>
                  <a:lnTo>
                    <a:pt x="173" y="17"/>
                  </a:lnTo>
                  <a:lnTo>
                    <a:pt x="147" y="17"/>
                  </a:lnTo>
                  <a:lnTo>
                    <a:pt x="147" y="14"/>
                  </a:lnTo>
                  <a:lnTo>
                    <a:pt x="147" y="14"/>
                  </a:lnTo>
                  <a:lnTo>
                    <a:pt x="147" y="14"/>
                  </a:lnTo>
                  <a:lnTo>
                    <a:pt x="146" y="14"/>
                  </a:lnTo>
                  <a:lnTo>
                    <a:pt x="144" y="17"/>
                  </a:lnTo>
                  <a:lnTo>
                    <a:pt x="48" y="17"/>
                  </a:lnTo>
                  <a:lnTo>
                    <a:pt x="48" y="48"/>
                  </a:lnTo>
                  <a:lnTo>
                    <a:pt x="34" y="48"/>
                  </a:lnTo>
                  <a:lnTo>
                    <a:pt x="34" y="58"/>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8" name="Freeform 89"/>
            <p:cNvSpPr>
              <a:spLocks/>
            </p:cNvSpPr>
            <p:nvPr/>
          </p:nvSpPr>
          <p:spPr bwMode="auto">
            <a:xfrm>
              <a:off x="875" y="2698"/>
              <a:ext cx="255" cy="308"/>
            </a:xfrm>
            <a:custGeom>
              <a:avLst/>
              <a:gdLst>
                <a:gd name="T0" fmla="*/ 17 w 255"/>
                <a:gd name="T1" fmla="*/ 119 h 308"/>
                <a:gd name="T2" fmla="*/ 7 w 255"/>
                <a:gd name="T3" fmla="*/ 137 h 308"/>
                <a:gd name="T4" fmla="*/ 7 w 255"/>
                <a:gd name="T5" fmla="*/ 146 h 308"/>
                <a:gd name="T6" fmla="*/ 4 w 255"/>
                <a:gd name="T7" fmla="*/ 155 h 308"/>
                <a:gd name="T8" fmla="*/ 2 w 255"/>
                <a:gd name="T9" fmla="*/ 167 h 308"/>
                <a:gd name="T10" fmla="*/ 12 w 255"/>
                <a:gd name="T11" fmla="*/ 184 h 308"/>
                <a:gd name="T12" fmla="*/ 16 w 255"/>
                <a:gd name="T13" fmla="*/ 186 h 308"/>
                <a:gd name="T14" fmla="*/ 26 w 255"/>
                <a:gd name="T15" fmla="*/ 208 h 308"/>
                <a:gd name="T16" fmla="*/ 26 w 255"/>
                <a:gd name="T17" fmla="*/ 225 h 308"/>
                <a:gd name="T18" fmla="*/ 36 w 255"/>
                <a:gd name="T19" fmla="*/ 234 h 308"/>
                <a:gd name="T20" fmla="*/ 52 w 255"/>
                <a:gd name="T21" fmla="*/ 239 h 308"/>
                <a:gd name="T22" fmla="*/ 53 w 255"/>
                <a:gd name="T23" fmla="*/ 246 h 308"/>
                <a:gd name="T24" fmla="*/ 69 w 255"/>
                <a:gd name="T25" fmla="*/ 258 h 308"/>
                <a:gd name="T26" fmla="*/ 74 w 255"/>
                <a:gd name="T27" fmla="*/ 270 h 308"/>
                <a:gd name="T28" fmla="*/ 86 w 255"/>
                <a:gd name="T29" fmla="*/ 278 h 308"/>
                <a:gd name="T30" fmla="*/ 93 w 255"/>
                <a:gd name="T31" fmla="*/ 289 h 308"/>
                <a:gd name="T32" fmla="*/ 105 w 255"/>
                <a:gd name="T33" fmla="*/ 296 h 308"/>
                <a:gd name="T34" fmla="*/ 117 w 255"/>
                <a:gd name="T35" fmla="*/ 294 h 308"/>
                <a:gd name="T36" fmla="*/ 139 w 255"/>
                <a:gd name="T37" fmla="*/ 306 h 308"/>
                <a:gd name="T38" fmla="*/ 149 w 255"/>
                <a:gd name="T39" fmla="*/ 306 h 308"/>
                <a:gd name="T40" fmla="*/ 156 w 255"/>
                <a:gd name="T41" fmla="*/ 308 h 308"/>
                <a:gd name="T42" fmla="*/ 187 w 255"/>
                <a:gd name="T43" fmla="*/ 299 h 308"/>
                <a:gd name="T44" fmla="*/ 194 w 255"/>
                <a:gd name="T45" fmla="*/ 292 h 308"/>
                <a:gd name="T46" fmla="*/ 213 w 255"/>
                <a:gd name="T47" fmla="*/ 280 h 308"/>
                <a:gd name="T48" fmla="*/ 197 w 255"/>
                <a:gd name="T49" fmla="*/ 260 h 308"/>
                <a:gd name="T50" fmla="*/ 187 w 255"/>
                <a:gd name="T51" fmla="*/ 249 h 308"/>
                <a:gd name="T52" fmla="*/ 180 w 255"/>
                <a:gd name="T53" fmla="*/ 244 h 308"/>
                <a:gd name="T54" fmla="*/ 173 w 255"/>
                <a:gd name="T55" fmla="*/ 242 h 308"/>
                <a:gd name="T56" fmla="*/ 175 w 255"/>
                <a:gd name="T57" fmla="*/ 237 h 308"/>
                <a:gd name="T58" fmla="*/ 183 w 255"/>
                <a:gd name="T59" fmla="*/ 234 h 308"/>
                <a:gd name="T60" fmla="*/ 190 w 255"/>
                <a:gd name="T61" fmla="*/ 201 h 308"/>
                <a:gd name="T62" fmla="*/ 195 w 255"/>
                <a:gd name="T63" fmla="*/ 194 h 308"/>
                <a:gd name="T64" fmla="*/ 202 w 255"/>
                <a:gd name="T65" fmla="*/ 182 h 308"/>
                <a:gd name="T66" fmla="*/ 219 w 255"/>
                <a:gd name="T67" fmla="*/ 163 h 308"/>
                <a:gd name="T68" fmla="*/ 233 w 255"/>
                <a:gd name="T69" fmla="*/ 96 h 308"/>
                <a:gd name="T70" fmla="*/ 240 w 255"/>
                <a:gd name="T71" fmla="*/ 93 h 308"/>
                <a:gd name="T72" fmla="*/ 254 w 255"/>
                <a:gd name="T73" fmla="*/ 79 h 308"/>
                <a:gd name="T74" fmla="*/ 250 w 255"/>
                <a:gd name="T75" fmla="*/ 79 h 308"/>
                <a:gd name="T76" fmla="*/ 240 w 255"/>
                <a:gd name="T77" fmla="*/ 70 h 308"/>
                <a:gd name="T78" fmla="*/ 235 w 255"/>
                <a:gd name="T79" fmla="*/ 33 h 308"/>
                <a:gd name="T80" fmla="*/ 230 w 255"/>
                <a:gd name="T81" fmla="*/ 17 h 308"/>
                <a:gd name="T82" fmla="*/ 221 w 255"/>
                <a:gd name="T83" fmla="*/ 7 h 308"/>
                <a:gd name="T84" fmla="*/ 204 w 255"/>
                <a:gd name="T85" fmla="*/ 5 h 308"/>
                <a:gd name="T86" fmla="*/ 189 w 255"/>
                <a:gd name="T87" fmla="*/ 14 h 308"/>
                <a:gd name="T88" fmla="*/ 173 w 255"/>
                <a:gd name="T89" fmla="*/ 17 h 308"/>
                <a:gd name="T90" fmla="*/ 147 w 255"/>
                <a:gd name="T91" fmla="*/ 14 h 308"/>
                <a:gd name="T92" fmla="*/ 144 w 255"/>
                <a:gd name="T93" fmla="*/ 17 h 308"/>
                <a:gd name="T94" fmla="*/ 34 w 255"/>
                <a:gd name="T95" fmla="*/ 4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5" h="308">
                  <a:moveTo>
                    <a:pt x="34" y="58"/>
                  </a:moveTo>
                  <a:lnTo>
                    <a:pt x="33" y="119"/>
                  </a:lnTo>
                  <a:lnTo>
                    <a:pt x="17" y="119"/>
                  </a:lnTo>
                  <a:lnTo>
                    <a:pt x="17" y="120"/>
                  </a:lnTo>
                  <a:lnTo>
                    <a:pt x="16" y="125"/>
                  </a:lnTo>
                  <a:lnTo>
                    <a:pt x="7" y="137"/>
                  </a:lnTo>
                  <a:lnTo>
                    <a:pt x="7" y="144"/>
                  </a:lnTo>
                  <a:lnTo>
                    <a:pt x="7" y="146"/>
                  </a:lnTo>
                  <a:lnTo>
                    <a:pt x="7" y="146"/>
                  </a:lnTo>
                  <a:lnTo>
                    <a:pt x="5" y="146"/>
                  </a:lnTo>
                  <a:lnTo>
                    <a:pt x="4" y="148"/>
                  </a:lnTo>
                  <a:lnTo>
                    <a:pt x="4" y="155"/>
                  </a:lnTo>
                  <a:lnTo>
                    <a:pt x="2" y="160"/>
                  </a:lnTo>
                  <a:lnTo>
                    <a:pt x="0" y="167"/>
                  </a:lnTo>
                  <a:lnTo>
                    <a:pt x="2" y="167"/>
                  </a:lnTo>
                  <a:lnTo>
                    <a:pt x="7" y="165"/>
                  </a:lnTo>
                  <a:lnTo>
                    <a:pt x="7" y="170"/>
                  </a:lnTo>
                  <a:lnTo>
                    <a:pt x="12" y="184"/>
                  </a:lnTo>
                  <a:lnTo>
                    <a:pt x="12" y="184"/>
                  </a:lnTo>
                  <a:lnTo>
                    <a:pt x="14" y="186"/>
                  </a:lnTo>
                  <a:lnTo>
                    <a:pt x="16" y="186"/>
                  </a:lnTo>
                  <a:lnTo>
                    <a:pt x="16" y="191"/>
                  </a:lnTo>
                  <a:lnTo>
                    <a:pt x="14" y="192"/>
                  </a:lnTo>
                  <a:lnTo>
                    <a:pt x="26" y="208"/>
                  </a:lnTo>
                  <a:lnTo>
                    <a:pt x="28" y="211"/>
                  </a:lnTo>
                  <a:lnTo>
                    <a:pt x="24" y="222"/>
                  </a:lnTo>
                  <a:lnTo>
                    <a:pt x="26" y="225"/>
                  </a:lnTo>
                  <a:lnTo>
                    <a:pt x="28" y="229"/>
                  </a:lnTo>
                  <a:lnTo>
                    <a:pt x="34" y="229"/>
                  </a:lnTo>
                  <a:lnTo>
                    <a:pt x="36" y="234"/>
                  </a:lnTo>
                  <a:lnTo>
                    <a:pt x="40" y="235"/>
                  </a:lnTo>
                  <a:lnTo>
                    <a:pt x="46" y="235"/>
                  </a:lnTo>
                  <a:lnTo>
                    <a:pt x="52" y="239"/>
                  </a:lnTo>
                  <a:lnTo>
                    <a:pt x="52" y="241"/>
                  </a:lnTo>
                  <a:lnTo>
                    <a:pt x="52" y="242"/>
                  </a:lnTo>
                  <a:lnTo>
                    <a:pt x="53" y="246"/>
                  </a:lnTo>
                  <a:lnTo>
                    <a:pt x="64" y="253"/>
                  </a:lnTo>
                  <a:lnTo>
                    <a:pt x="65" y="256"/>
                  </a:lnTo>
                  <a:lnTo>
                    <a:pt x="69" y="258"/>
                  </a:lnTo>
                  <a:lnTo>
                    <a:pt x="70" y="263"/>
                  </a:lnTo>
                  <a:lnTo>
                    <a:pt x="72" y="266"/>
                  </a:lnTo>
                  <a:lnTo>
                    <a:pt x="74" y="270"/>
                  </a:lnTo>
                  <a:lnTo>
                    <a:pt x="76" y="270"/>
                  </a:lnTo>
                  <a:lnTo>
                    <a:pt x="84" y="275"/>
                  </a:lnTo>
                  <a:lnTo>
                    <a:pt x="86" y="278"/>
                  </a:lnTo>
                  <a:lnTo>
                    <a:pt x="86" y="282"/>
                  </a:lnTo>
                  <a:lnTo>
                    <a:pt x="89" y="285"/>
                  </a:lnTo>
                  <a:lnTo>
                    <a:pt x="93" y="289"/>
                  </a:lnTo>
                  <a:lnTo>
                    <a:pt x="96" y="294"/>
                  </a:lnTo>
                  <a:lnTo>
                    <a:pt x="103" y="296"/>
                  </a:lnTo>
                  <a:lnTo>
                    <a:pt x="105" y="296"/>
                  </a:lnTo>
                  <a:lnTo>
                    <a:pt x="106" y="292"/>
                  </a:lnTo>
                  <a:lnTo>
                    <a:pt x="113" y="294"/>
                  </a:lnTo>
                  <a:lnTo>
                    <a:pt x="117" y="294"/>
                  </a:lnTo>
                  <a:lnTo>
                    <a:pt x="120" y="292"/>
                  </a:lnTo>
                  <a:lnTo>
                    <a:pt x="137" y="308"/>
                  </a:lnTo>
                  <a:lnTo>
                    <a:pt x="139" y="306"/>
                  </a:lnTo>
                  <a:lnTo>
                    <a:pt x="142" y="306"/>
                  </a:lnTo>
                  <a:lnTo>
                    <a:pt x="146" y="306"/>
                  </a:lnTo>
                  <a:lnTo>
                    <a:pt x="149" y="306"/>
                  </a:lnTo>
                  <a:lnTo>
                    <a:pt x="151" y="306"/>
                  </a:lnTo>
                  <a:lnTo>
                    <a:pt x="154" y="306"/>
                  </a:lnTo>
                  <a:lnTo>
                    <a:pt x="156" y="308"/>
                  </a:lnTo>
                  <a:lnTo>
                    <a:pt x="178" y="304"/>
                  </a:lnTo>
                  <a:lnTo>
                    <a:pt x="187" y="299"/>
                  </a:lnTo>
                  <a:lnTo>
                    <a:pt x="187" y="299"/>
                  </a:lnTo>
                  <a:lnTo>
                    <a:pt x="187" y="301"/>
                  </a:lnTo>
                  <a:lnTo>
                    <a:pt x="190" y="294"/>
                  </a:lnTo>
                  <a:lnTo>
                    <a:pt x="194" y="292"/>
                  </a:lnTo>
                  <a:lnTo>
                    <a:pt x="214" y="292"/>
                  </a:lnTo>
                  <a:lnTo>
                    <a:pt x="216" y="282"/>
                  </a:lnTo>
                  <a:lnTo>
                    <a:pt x="213" y="280"/>
                  </a:lnTo>
                  <a:lnTo>
                    <a:pt x="207" y="278"/>
                  </a:lnTo>
                  <a:lnTo>
                    <a:pt x="204" y="277"/>
                  </a:lnTo>
                  <a:lnTo>
                    <a:pt x="197" y="260"/>
                  </a:lnTo>
                  <a:lnTo>
                    <a:pt x="189" y="254"/>
                  </a:lnTo>
                  <a:lnTo>
                    <a:pt x="187" y="253"/>
                  </a:lnTo>
                  <a:lnTo>
                    <a:pt x="187" y="249"/>
                  </a:lnTo>
                  <a:lnTo>
                    <a:pt x="185" y="246"/>
                  </a:lnTo>
                  <a:lnTo>
                    <a:pt x="182" y="244"/>
                  </a:lnTo>
                  <a:lnTo>
                    <a:pt x="180" y="244"/>
                  </a:lnTo>
                  <a:lnTo>
                    <a:pt x="177" y="244"/>
                  </a:lnTo>
                  <a:lnTo>
                    <a:pt x="175" y="242"/>
                  </a:lnTo>
                  <a:lnTo>
                    <a:pt x="173" y="242"/>
                  </a:lnTo>
                  <a:lnTo>
                    <a:pt x="171" y="241"/>
                  </a:lnTo>
                  <a:lnTo>
                    <a:pt x="173" y="239"/>
                  </a:lnTo>
                  <a:lnTo>
                    <a:pt x="175" y="237"/>
                  </a:lnTo>
                  <a:lnTo>
                    <a:pt x="175" y="234"/>
                  </a:lnTo>
                  <a:lnTo>
                    <a:pt x="177" y="232"/>
                  </a:lnTo>
                  <a:lnTo>
                    <a:pt x="183" y="234"/>
                  </a:lnTo>
                  <a:lnTo>
                    <a:pt x="187" y="232"/>
                  </a:lnTo>
                  <a:lnTo>
                    <a:pt x="189" y="230"/>
                  </a:lnTo>
                  <a:lnTo>
                    <a:pt x="190" y="201"/>
                  </a:lnTo>
                  <a:lnTo>
                    <a:pt x="190" y="201"/>
                  </a:lnTo>
                  <a:lnTo>
                    <a:pt x="194" y="196"/>
                  </a:lnTo>
                  <a:lnTo>
                    <a:pt x="195" y="194"/>
                  </a:lnTo>
                  <a:lnTo>
                    <a:pt x="199" y="194"/>
                  </a:lnTo>
                  <a:lnTo>
                    <a:pt x="201" y="194"/>
                  </a:lnTo>
                  <a:lnTo>
                    <a:pt x="202" y="182"/>
                  </a:lnTo>
                  <a:lnTo>
                    <a:pt x="216" y="165"/>
                  </a:lnTo>
                  <a:lnTo>
                    <a:pt x="218" y="165"/>
                  </a:lnTo>
                  <a:lnTo>
                    <a:pt x="219" y="163"/>
                  </a:lnTo>
                  <a:lnTo>
                    <a:pt x="225" y="143"/>
                  </a:lnTo>
                  <a:lnTo>
                    <a:pt x="225" y="132"/>
                  </a:lnTo>
                  <a:lnTo>
                    <a:pt x="233" y="96"/>
                  </a:lnTo>
                  <a:lnTo>
                    <a:pt x="237" y="96"/>
                  </a:lnTo>
                  <a:lnTo>
                    <a:pt x="238" y="94"/>
                  </a:lnTo>
                  <a:lnTo>
                    <a:pt x="240" y="93"/>
                  </a:lnTo>
                  <a:lnTo>
                    <a:pt x="252" y="88"/>
                  </a:lnTo>
                  <a:lnTo>
                    <a:pt x="255" y="81"/>
                  </a:lnTo>
                  <a:lnTo>
                    <a:pt x="254" y="79"/>
                  </a:lnTo>
                  <a:lnTo>
                    <a:pt x="252" y="79"/>
                  </a:lnTo>
                  <a:lnTo>
                    <a:pt x="252" y="77"/>
                  </a:lnTo>
                  <a:lnTo>
                    <a:pt x="250" y="79"/>
                  </a:lnTo>
                  <a:lnTo>
                    <a:pt x="249" y="76"/>
                  </a:lnTo>
                  <a:lnTo>
                    <a:pt x="247" y="74"/>
                  </a:lnTo>
                  <a:lnTo>
                    <a:pt x="240" y="70"/>
                  </a:lnTo>
                  <a:lnTo>
                    <a:pt x="238" y="67"/>
                  </a:lnTo>
                  <a:lnTo>
                    <a:pt x="235" y="33"/>
                  </a:lnTo>
                  <a:lnTo>
                    <a:pt x="235" y="33"/>
                  </a:lnTo>
                  <a:lnTo>
                    <a:pt x="235" y="31"/>
                  </a:lnTo>
                  <a:lnTo>
                    <a:pt x="231" y="26"/>
                  </a:lnTo>
                  <a:lnTo>
                    <a:pt x="230" y="17"/>
                  </a:lnTo>
                  <a:lnTo>
                    <a:pt x="226" y="12"/>
                  </a:lnTo>
                  <a:lnTo>
                    <a:pt x="225" y="12"/>
                  </a:lnTo>
                  <a:lnTo>
                    <a:pt x="221" y="7"/>
                  </a:lnTo>
                  <a:lnTo>
                    <a:pt x="214" y="5"/>
                  </a:lnTo>
                  <a:lnTo>
                    <a:pt x="211" y="0"/>
                  </a:lnTo>
                  <a:lnTo>
                    <a:pt x="204" y="5"/>
                  </a:lnTo>
                  <a:lnTo>
                    <a:pt x="201" y="3"/>
                  </a:lnTo>
                  <a:lnTo>
                    <a:pt x="197" y="12"/>
                  </a:lnTo>
                  <a:lnTo>
                    <a:pt x="189" y="14"/>
                  </a:lnTo>
                  <a:lnTo>
                    <a:pt x="187" y="21"/>
                  </a:lnTo>
                  <a:lnTo>
                    <a:pt x="180" y="21"/>
                  </a:lnTo>
                  <a:lnTo>
                    <a:pt x="173" y="17"/>
                  </a:lnTo>
                  <a:lnTo>
                    <a:pt x="147" y="17"/>
                  </a:lnTo>
                  <a:lnTo>
                    <a:pt x="147" y="14"/>
                  </a:lnTo>
                  <a:lnTo>
                    <a:pt x="147" y="14"/>
                  </a:lnTo>
                  <a:lnTo>
                    <a:pt x="147" y="14"/>
                  </a:lnTo>
                  <a:lnTo>
                    <a:pt x="146" y="14"/>
                  </a:lnTo>
                  <a:lnTo>
                    <a:pt x="144" y="17"/>
                  </a:lnTo>
                  <a:lnTo>
                    <a:pt x="48" y="17"/>
                  </a:lnTo>
                  <a:lnTo>
                    <a:pt x="48" y="48"/>
                  </a:lnTo>
                  <a:lnTo>
                    <a:pt x="34" y="48"/>
                  </a:lnTo>
                  <a:lnTo>
                    <a:pt x="34" y="58"/>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9" name="Freeform 90"/>
            <p:cNvSpPr>
              <a:spLocks/>
            </p:cNvSpPr>
            <p:nvPr/>
          </p:nvSpPr>
          <p:spPr bwMode="auto">
            <a:xfrm>
              <a:off x="541" y="2689"/>
              <a:ext cx="243" cy="191"/>
            </a:xfrm>
            <a:custGeom>
              <a:avLst/>
              <a:gdLst>
                <a:gd name="T0" fmla="*/ 62 w 243"/>
                <a:gd name="T1" fmla="*/ 122 h 191"/>
                <a:gd name="T2" fmla="*/ 58 w 243"/>
                <a:gd name="T3" fmla="*/ 124 h 191"/>
                <a:gd name="T4" fmla="*/ 56 w 243"/>
                <a:gd name="T5" fmla="*/ 128 h 191"/>
                <a:gd name="T6" fmla="*/ 51 w 243"/>
                <a:gd name="T7" fmla="*/ 131 h 191"/>
                <a:gd name="T8" fmla="*/ 44 w 243"/>
                <a:gd name="T9" fmla="*/ 133 h 191"/>
                <a:gd name="T10" fmla="*/ 43 w 243"/>
                <a:gd name="T11" fmla="*/ 133 h 191"/>
                <a:gd name="T12" fmla="*/ 12 w 243"/>
                <a:gd name="T13" fmla="*/ 140 h 191"/>
                <a:gd name="T14" fmla="*/ 0 w 243"/>
                <a:gd name="T15" fmla="*/ 140 h 191"/>
                <a:gd name="T16" fmla="*/ 0 w 243"/>
                <a:gd name="T17" fmla="*/ 146 h 191"/>
                <a:gd name="T18" fmla="*/ 3 w 243"/>
                <a:gd name="T19" fmla="*/ 150 h 191"/>
                <a:gd name="T20" fmla="*/ 3 w 243"/>
                <a:gd name="T21" fmla="*/ 153 h 191"/>
                <a:gd name="T22" fmla="*/ 19 w 243"/>
                <a:gd name="T23" fmla="*/ 174 h 191"/>
                <a:gd name="T24" fmla="*/ 26 w 243"/>
                <a:gd name="T25" fmla="*/ 177 h 191"/>
                <a:gd name="T26" fmla="*/ 27 w 243"/>
                <a:gd name="T27" fmla="*/ 176 h 191"/>
                <a:gd name="T28" fmla="*/ 31 w 243"/>
                <a:gd name="T29" fmla="*/ 176 h 191"/>
                <a:gd name="T30" fmla="*/ 32 w 243"/>
                <a:gd name="T31" fmla="*/ 179 h 191"/>
                <a:gd name="T32" fmla="*/ 31 w 243"/>
                <a:gd name="T33" fmla="*/ 181 h 191"/>
                <a:gd name="T34" fmla="*/ 31 w 243"/>
                <a:gd name="T35" fmla="*/ 183 h 191"/>
                <a:gd name="T36" fmla="*/ 38 w 243"/>
                <a:gd name="T37" fmla="*/ 186 h 191"/>
                <a:gd name="T38" fmla="*/ 34 w 243"/>
                <a:gd name="T39" fmla="*/ 183 h 191"/>
                <a:gd name="T40" fmla="*/ 41 w 243"/>
                <a:gd name="T41" fmla="*/ 181 h 191"/>
                <a:gd name="T42" fmla="*/ 53 w 243"/>
                <a:gd name="T43" fmla="*/ 179 h 191"/>
                <a:gd name="T44" fmla="*/ 55 w 243"/>
                <a:gd name="T45" fmla="*/ 176 h 191"/>
                <a:gd name="T46" fmla="*/ 58 w 243"/>
                <a:gd name="T47" fmla="*/ 174 h 191"/>
                <a:gd name="T48" fmla="*/ 67 w 243"/>
                <a:gd name="T49" fmla="*/ 160 h 191"/>
                <a:gd name="T50" fmla="*/ 96 w 243"/>
                <a:gd name="T51" fmla="*/ 164 h 191"/>
                <a:gd name="T52" fmla="*/ 104 w 243"/>
                <a:gd name="T53" fmla="*/ 171 h 191"/>
                <a:gd name="T54" fmla="*/ 110 w 243"/>
                <a:gd name="T55" fmla="*/ 169 h 191"/>
                <a:gd name="T56" fmla="*/ 120 w 243"/>
                <a:gd name="T57" fmla="*/ 165 h 191"/>
                <a:gd name="T58" fmla="*/ 142 w 243"/>
                <a:gd name="T59" fmla="*/ 174 h 191"/>
                <a:gd name="T60" fmla="*/ 156 w 243"/>
                <a:gd name="T61" fmla="*/ 165 h 191"/>
                <a:gd name="T62" fmla="*/ 185 w 243"/>
                <a:gd name="T63" fmla="*/ 167 h 191"/>
                <a:gd name="T64" fmla="*/ 190 w 243"/>
                <a:gd name="T65" fmla="*/ 167 h 191"/>
                <a:gd name="T66" fmla="*/ 192 w 243"/>
                <a:gd name="T67" fmla="*/ 164 h 191"/>
                <a:gd name="T68" fmla="*/ 195 w 243"/>
                <a:gd name="T69" fmla="*/ 162 h 191"/>
                <a:gd name="T70" fmla="*/ 199 w 243"/>
                <a:gd name="T71" fmla="*/ 158 h 191"/>
                <a:gd name="T72" fmla="*/ 200 w 243"/>
                <a:gd name="T73" fmla="*/ 158 h 191"/>
                <a:gd name="T74" fmla="*/ 199 w 243"/>
                <a:gd name="T75" fmla="*/ 155 h 191"/>
                <a:gd name="T76" fmla="*/ 199 w 243"/>
                <a:gd name="T77" fmla="*/ 152 h 191"/>
                <a:gd name="T78" fmla="*/ 202 w 243"/>
                <a:gd name="T79" fmla="*/ 150 h 191"/>
                <a:gd name="T80" fmla="*/ 204 w 243"/>
                <a:gd name="T81" fmla="*/ 146 h 191"/>
                <a:gd name="T82" fmla="*/ 207 w 243"/>
                <a:gd name="T83" fmla="*/ 145 h 191"/>
                <a:gd name="T84" fmla="*/ 209 w 243"/>
                <a:gd name="T85" fmla="*/ 141 h 191"/>
                <a:gd name="T86" fmla="*/ 235 w 243"/>
                <a:gd name="T87" fmla="*/ 109 h 191"/>
                <a:gd name="T88" fmla="*/ 243 w 243"/>
                <a:gd name="T89" fmla="*/ 52 h 191"/>
                <a:gd name="T90" fmla="*/ 233 w 243"/>
                <a:gd name="T91" fmla="*/ 43 h 191"/>
                <a:gd name="T92" fmla="*/ 231 w 243"/>
                <a:gd name="T93" fmla="*/ 36 h 191"/>
                <a:gd name="T94" fmla="*/ 230 w 243"/>
                <a:gd name="T95" fmla="*/ 9 h 191"/>
                <a:gd name="T96" fmla="*/ 221 w 243"/>
                <a:gd name="T97" fmla="*/ 7 h 191"/>
                <a:gd name="T98" fmla="*/ 216 w 243"/>
                <a:gd name="T99" fmla="*/ 4 h 191"/>
                <a:gd name="T100" fmla="*/ 180 w 243"/>
                <a:gd name="T101" fmla="*/ 0 h 191"/>
                <a:gd name="T102" fmla="*/ 62 w 243"/>
                <a:gd name="T103" fmla="*/ 73 h 191"/>
                <a:gd name="T104" fmla="*/ 62 w 243"/>
                <a:gd name="T105" fmla="*/ 73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3" h="191">
                  <a:moveTo>
                    <a:pt x="62" y="76"/>
                  </a:moveTo>
                  <a:lnTo>
                    <a:pt x="62" y="122"/>
                  </a:lnTo>
                  <a:lnTo>
                    <a:pt x="60" y="122"/>
                  </a:lnTo>
                  <a:lnTo>
                    <a:pt x="58" y="124"/>
                  </a:lnTo>
                  <a:lnTo>
                    <a:pt x="56" y="126"/>
                  </a:lnTo>
                  <a:lnTo>
                    <a:pt x="56" y="128"/>
                  </a:lnTo>
                  <a:lnTo>
                    <a:pt x="53" y="129"/>
                  </a:lnTo>
                  <a:lnTo>
                    <a:pt x="51" y="131"/>
                  </a:lnTo>
                  <a:lnTo>
                    <a:pt x="51" y="133"/>
                  </a:lnTo>
                  <a:lnTo>
                    <a:pt x="44" y="133"/>
                  </a:lnTo>
                  <a:lnTo>
                    <a:pt x="44" y="134"/>
                  </a:lnTo>
                  <a:lnTo>
                    <a:pt x="43" y="133"/>
                  </a:lnTo>
                  <a:lnTo>
                    <a:pt x="19" y="134"/>
                  </a:lnTo>
                  <a:lnTo>
                    <a:pt x="12" y="140"/>
                  </a:lnTo>
                  <a:lnTo>
                    <a:pt x="2" y="140"/>
                  </a:lnTo>
                  <a:lnTo>
                    <a:pt x="0" y="140"/>
                  </a:lnTo>
                  <a:lnTo>
                    <a:pt x="0" y="143"/>
                  </a:lnTo>
                  <a:lnTo>
                    <a:pt x="0" y="146"/>
                  </a:lnTo>
                  <a:lnTo>
                    <a:pt x="0" y="146"/>
                  </a:lnTo>
                  <a:lnTo>
                    <a:pt x="3" y="150"/>
                  </a:lnTo>
                  <a:lnTo>
                    <a:pt x="3" y="150"/>
                  </a:lnTo>
                  <a:lnTo>
                    <a:pt x="3" y="153"/>
                  </a:lnTo>
                  <a:lnTo>
                    <a:pt x="3" y="155"/>
                  </a:lnTo>
                  <a:lnTo>
                    <a:pt x="19" y="174"/>
                  </a:lnTo>
                  <a:lnTo>
                    <a:pt x="24" y="177"/>
                  </a:lnTo>
                  <a:lnTo>
                    <a:pt x="26" y="177"/>
                  </a:lnTo>
                  <a:lnTo>
                    <a:pt x="27" y="176"/>
                  </a:lnTo>
                  <a:lnTo>
                    <a:pt x="27" y="176"/>
                  </a:lnTo>
                  <a:lnTo>
                    <a:pt x="29" y="174"/>
                  </a:lnTo>
                  <a:lnTo>
                    <a:pt x="31" y="176"/>
                  </a:lnTo>
                  <a:lnTo>
                    <a:pt x="32" y="179"/>
                  </a:lnTo>
                  <a:lnTo>
                    <a:pt x="32" y="179"/>
                  </a:lnTo>
                  <a:lnTo>
                    <a:pt x="31" y="179"/>
                  </a:lnTo>
                  <a:lnTo>
                    <a:pt x="31" y="181"/>
                  </a:lnTo>
                  <a:lnTo>
                    <a:pt x="31" y="181"/>
                  </a:lnTo>
                  <a:lnTo>
                    <a:pt x="31" y="183"/>
                  </a:lnTo>
                  <a:lnTo>
                    <a:pt x="34" y="188"/>
                  </a:lnTo>
                  <a:lnTo>
                    <a:pt x="38" y="186"/>
                  </a:lnTo>
                  <a:lnTo>
                    <a:pt x="36" y="184"/>
                  </a:lnTo>
                  <a:lnTo>
                    <a:pt x="34" y="183"/>
                  </a:lnTo>
                  <a:lnTo>
                    <a:pt x="39" y="181"/>
                  </a:lnTo>
                  <a:lnTo>
                    <a:pt x="41" y="181"/>
                  </a:lnTo>
                  <a:lnTo>
                    <a:pt x="53" y="191"/>
                  </a:lnTo>
                  <a:lnTo>
                    <a:pt x="53" y="179"/>
                  </a:lnTo>
                  <a:lnTo>
                    <a:pt x="55" y="177"/>
                  </a:lnTo>
                  <a:lnTo>
                    <a:pt x="55" y="176"/>
                  </a:lnTo>
                  <a:lnTo>
                    <a:pt x="56" y="176"/>
                  </a:lnTo>
                  <a:lnTo>
                    <a:pt x="58" y="174"/>
                  </a:lnTo>
                  <a:lnTo>
                    <a:pt x="62" y="164"/>
                  </a:lnTo>
                  <a:lnTo>
                    <a:pt x="67" y="160"/>
                  </a:lnTo>
                  <a:lnTo>
                    <a:pt x="86" y="158"/>
                  </a:lnTo>
                  <a:lnTo>
                    <a:pt x="96" y="164"/>
                  </a:lnTo>
                  <a:lnTo>
                    <a:pt x="104" y="171"/>
                  </a:lnTo>
                  <a:lnTo>
                    <a:pt x="104" y="171"/>
                  </a:lnTo>
                  <a:lnTo>
                    <a:pt x="108" y="171"/>
                  </a:lnTo>
                  <a:lnTo>
                    <a:pt x="110" y="169"/>
                  </a:lnTo>
                  <a:lnTo>
                    <a:pt x="116" y="165"/>
                  </a:lnTo>
                  <a:lnTo>
                    <a:pt x="120" y="165"/>
                  </a:lnTo>
                  <a:lnTo>
                    <a:pt x="132" y="172"/>
                  </a:lnTo>
                  <a:lnTo>
                    <a:pt x="142" y="174"/>
                  </a:lnTo>
                  <a:lnTo>
                    <a:pt x="146" y="174"/>
                  </a:lnTo>
                  <a:lnTo>
                    <a:pt x="156" y="165"/>
                  </a:lnTo>
                  <a:lnTo>
                    <a:pt x="176" y="164"/>
                  </a:lnTo>
                  <a:lnTo>
                    <a:pt x="185" y="167"/>
                  </a:lnTo>
                  <a:lnTo>
                    <a:pt x="188" y="167"/>
                  </a:lnTo>
                  <a:lnTo>
                    <a:pt x="190" y="167"/>
                  </a:lnTo>
                  <a:lnTo>
                    <a:pt x="192" y="164"/>
                  </a:lnTo>
                  <a:lnTo>
                    <a:pt x="192" y="164"/>
                  </a:lnTo>
                  <a:lnTo>
                    <a:pt x="194" y="162"/>
                  </a:lnTo>
                  <a:lnTo>
                    <a:pt x="195" y="162"/>
                  </a:lnTo>
                  <a:lnTo>
                    <a:pt x="199" y="162"/>
                  </a:lnTo>
                  <a:lnTo>
                    <a:pt x="199" y="158"/>
                  </a:lnTo>
                  <a:lnTo>
                    <a:pt x="200" y="158"/>
                  </a:lnTo>
                  <a:lnTo>
                    <a:pt x="200" y="158"/>
                  </a:lnTo>
                  <a:lnTo>
                    <a:pt x="199" y="157"/>
                  </a:lnTo>
                  <a:lnTo>
                    <a:pt x="199" y="155"/>
                  </a:lnTo>
                  <a:lnTo>
                    <a:pt x="199" y="153"/>
                  </a:lnTo>
                  <a:lnTo>
                    <a:pt x="199" y="152"/>
                  </a:lnTo>
                  <a:lnTo>
                    <a:pt x="200" y="150"/>
                  </a:lnTo>
                  <a:lnTo>
                    <a:pt x="202" y="150"/>
                  </a:lnTo>
                  <a:lnTo>
                    <a:pt x="204" y="150"/>
                  </a:lnTo>
                  <a:lnTo>
                    <a:pt x="204" y="146"/>
                  </a:lnTo>
                  <a:lnTo>
                    <a:pt x="204" y="145"/>
                  </a:lnTo>
                  <a:lnTo>
                    <a:pt x="207" y="145"/>
                  </a:lnTo>
                  <a:lnTo>
                    <a:pt x="207" y="141"/>
                  </a:lnTo>
                  <a:lnTo>
                    <a:pt x="209" y="141"/>
                  </a:lnTo>
                  <a:lnTo>
                    <a:pt x="209" y="138"/>
                  </a:lnTo>
                  <a:lnTo>
                    <a:pt x="235" y="109"/>
                  </a:lnTo>
                  <a:lnTo>
                    <a:pt x="240" y="59"/>
                  </a:lnTo>
                  <a:lnTo>
                    <a:pt x="243" y="52"/>
                  </a:lnTo>
                  <a:lnTo>
                    <a:pt x="235" y="47"/>
                  </a:lnTo>
                  <a:lnTo>
                    <a:pt x="233" y="43"/>
                  </a:lnTo>
                  <a:lnTo>
                    <a:pt x="231" y="38"/>
                  </a:lnTo>
                  <a:lnTo>
                    <a:pt x="231" y="36"/>
                  </a:lnTo>
                  <a:lnTo>
                    <a:pt x="230" y="33"/>
                  </a:lnTo>
                  <a:lnTo>
                    <a:pt x="230" y="9"/>
                  </a:lnTo>
                  <a:lnTo>
                    <a:pt x="224" y="11"/>
                  </a:lnTo>
                  <a:lnTo>
                    <a:pt x="221" y="7"/>
                  </a:lnTo>
                  <a:lnTo>
                    <a:pt x="218" y="4"/>
                  </a:lnTo>
                  <a:lnTo>
                    <a:pt x="216" y="4"/>
                  </a:lnTo>
                  <a:lnTo>
                    <a:pt x="214" y="2"/>
                  </a:lnTo>
                  <a:lnTo>
                    <a:pt x="180" y="0"/>
                  </a:lnTo>
                  <a:lnTo>
                    <a:pt x="86" y="66"/>
                  </a:lnTo>
                  <a:lnTo>
                    <a:pt x="62" y="73"/>
                  </a:lnTo>
                  <a:lnTo>
                    <a:pt x="62" y="73"/>
                  </a:lnTo>
                  <a:lnTo>
                    <a:pt x="62" y="73"/>
                  </a:lnTo>
                  <a:lnTo>
                    <a:pt x="62" y="76"/>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0" name="Freeform 91"/>
            <p:cNvSpPr>
              <a:spLocks/>
            </p:cNvSpPr>
            <p:nvPr/>
          </p:nvSpPr>
          <p:spPr bwMode="auto">
            <a:xfrm>
              <a:off x="541" y="2689"/>
              <a:ext cx="243" cy="191"/>
            </a:xfrm>
            <a:custGeom>
              <a:avLst/>
              <a:gdLst>
                <a:gd name="T0" fmla="*/ 62 w 243"/>
                <a:gd name="T1" fmla="*/ 122 h 191"/>
                <a:gd name="T2" fmla="*/ 58 w 243"/>
                <a:gd name="T3" fmla="*/ 124 h 191"/>
                <a:gd name="T4" fmla="*/ 56 w 243"/>
                <a:gd name="T5" fmla="*/ 128 h 191"/>
                <a:gd name="T6" fmla="*/ 51 w 243"/>
                <a:gd name="T7" fmla="*/ 131 h 191"/>
                <a:gd name="T8" fmla="*/ 44 w 243"/>
                <a:gd name="T9" fmla="*/ 133 h 191"/>
                <a:gd name="T10" fmla="*/ 43 w 243"/>
                <a:gd name="T11" fmla="*/ 133 h 191"/>
                <a:gd name="T12" fmla="*/ 12 w 243"/>
                <a:gd name="T13" fmla="*/ 140 h 191"/>
                <a:gd name="T14" fmla="*/ 0 w 243"/>
                <a:gd name="T15" fmla="*/ 140 h 191"/>
                <a:gd name="T16" fmla="*/ 0 w 243"/>
                <a:gd name="T17" fmla="*/ 146 h 191"/>
                <a:gd name="T18" fmla="*/ 3 w 243"/>
                <a:gd name="T19" fmla="*/ 150 h 191"/>
                <a:gd name="T20" fmla="*/ 3 w 243"/>
                <a:gd name="T21" fmla="*/ 153 h 191"/>
                <a:gd name="T22" fmla="*/ 19 w 243"/>
                <a:gd name="T23" fmla="*/ 174 h 191"/>
                <a:gd name="T24" fmla="*/ 26 w 243"/>
                <a:gd name="T25" fmla="*/ 177 h 191"/>
                <a:gd name="T26" fmla="*/ 27 w 243"/>
                <a:gd name="T27" fmla="*/ 176 h 191"/>
                <a:gd name="T28" fmla="*/ 31 w 243"/>
                <a:gd name="T29" fmla="*/ 176 h 191"/>
                <a:gd name="T30" fmla="*/ 32 w 243"/>
                <a:gd name="T31" fmla="*/ 179 h 191"/>
                <a:gd name="T32" fmla="*/ 31 w 243"/>
                <a:gd name="T33" fmla="*/ 181 h 191"/>
                <a:gd name="T34" fmla="*/ 31 w 243"/>
                <a:gd name="T35" fmla="*/ 183 h 191"/>
                <a:gd name="T36" fmla="*/ 38 w 243"/>
                <a:gd name="T37" fmla="*/ 186 h 191"/>
                <a:gd name="T38" fmla="*/ 34 w 243"/>
                <a:gd name="T39" fmla="*/ 183 h 191"/>
                <a:gd name="T40" fmla="*/ 41 w 243"/>
                <a:gd name="T41" fmla="*/ 181 h 191"/>
                <a:gd name="T42" fmla="*/ 53 w 243"/>
                <a:gd name="T43" fmla="*/ 179 h 191"/>
                <a:gd name="T44" fmla="*/ 55 w 243"/>
                <a:gd name="T45" fmla="*/ 176 h 191"/>
                <a:gd name="T46" fmla="*/ 58 w 243"/>
                <a:gd name="T47" fmla="*/ 174 h 191"/>
                <a:gd name="T48" fmla="*/ 67 w 243"/>
                <a:gd name="T49" fmla="*/ 160 h 191"/>
                <a:gd name="T50" fmla="*/ 96 w 243"/>
                <a:gd name="T51" fmla="*/ 164 h 191"/>
                <a:gd name="T52" fmla="*/ 104 w 243"/>
                <a:gd name="T53" fmla="*/ 171 h 191"/>
                <a:gd name="T54" fmla="*/ 110 w 243"/>
                <a:gd name="T55" fmla="*/ 169 h 191"/>
                <a:gd name="T56" fmla="*/ 120 w 243"/>
                <a:gd name="T57" fmla="*/ 165 h 191"/>
                <a:gd name="T58" fmla="*/ 142 w 243"/>
                <a:gd name="T59" fmla="*/ 174 h 191"/>
                <a:gd name="T60" fmla="*/ 156 w 243"/>
                <a:gd name="T61" fmla="*/ 165 h 191"/>
                <a:gd name="T62" fmla="*/ 185 w 243"/>
                <a:gd name="T63" fmla="*/ 167 h 191"/>
                <a:gd name="T64" fmla="*/ 190 w 243"/>
                <a:gd name="T65" fmla="*/ 167 h 191"/>
                <a:gd name="T66" fmla="*/ 192 w 243"/>
                <a:gd name="T67" fmla="*/ 164 h 191"/>
                <a:gd name="T68" fmla="*/ 195 w 243"/>
                <a:gd name="T69" fmla="*/ 162 h 191"/>
                <a:gd name="T70" fmla="*/ 199 w 243"/>
                <a:gd name="T71" fmla="*/ 158 h 191"/>
                <a:gd name="T72" fmla="*/ 200 w 243"/>
                <a:gd name="T73" fmla="*/ 158 h 191"/>
                <a:gd name="T74" fmla="*/ 199 w 243"/>
                <a:gd name="T75" fmla="*/ 155 h 191"/>
                <a:gd name="T76" fmla="*/ 199 w 243"/>
                <a:gd name="T77" fmla="*/ 152 h 191"/>
                <a:gd name="T78" fmla="*/ 202 w 243"/>
                <a:gd name="T79" fmla="*/ 150 h 191"/>
                <a:gd name="T80" fmla="*/ 204 w 243"/>
                <a:gd name="T81" fmla="*/ 146 h 191"/>
                <a:gd name="T82" fmla="*/ 207 w 243"/>
                <a:gd name="T83" fmla="*/ 145 h 191"/>
                <a:gd name="T84" fmla="*/ 209 w 243"/>
                <a:gd name="T85" fmla="*/ 141 h 191"/>
                <a:gd name="T86" fmla="*/ 235 w 243"/>
                <a:gd name="T87" fmla="*/ 109 h 191"/>
                <a:gd name="T88" fmla="*/ 243 w 243"/>
                <a:gd name="T89" fmla="*/ 52 h 191"/>
                <a:gd name="T90" fmla="*/ 233 w 243"/>
                <a:gd name="T91" fmla="*/ 43 h 191"/>
                <a:gd name="T92" fmla="*/ 231 w 243"/>
                <a:gd name="T93" fmla="*/ 36 h 191"/>
                <a:gd name="T94" fmla="*/ 230 w 243"/>
                <a:gd name="T95" fmla="*/ 9 h 191"/>
                <a:gd name="T96" fmla="*/ 221 w 243"/>
                <a:gd name="T97" fmla="*/ 7 h 191"/>
                <a:gd name="T98" fmla="*/ 216 w 243"/>
                <a:gd name="T99" fmla="*/ 4 h 191"/>
                <a:gd name="T100" fmla="*/ 180 w 243"/>
                <a:gd name="T101" fmla="*/ 0 h 191"/>
                <a:gd name="T102" fmla="*/ 62 w 243"/>
                <a:gd name="T103" fmla="*/ 73 h 191"/>
                <a:gd name="T104" fmla="*/ 62 w 243"/>
                <a:gd name="T105" fmla="*/ 73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3" h="191">
                  <a:moveTo>
                    <a:pt x="62" y="76"/>
                  </a:moveTo>
                  <a:lnTo>
                    <a:pt x="62" y="122"/>
                  </a:lnTo>
                  <a:lnTo>
                    <a:pt x="60" y="122"/>
                  </a:lnTo>
                  <a:lnTo>
                    <a:pt x="58" y="124"/>
                  </a:lnTo>
                  <a:lnTo>
                    <a:pt x="56" y="126"/>
                  </a:lnTo>
                  <a:lnTo>
                    <a:pt x="56" y="128"/>
                  </a:lnTo>
                  <a:lnTo>
                    <a:pt x="53" y="129"/>
                  </a:lnTo>
                  <a:lnTo>
                    <a:pt x="51" y="131"/>
                  </a:lnTo>
                  <a:lnTo>
                    <a:pt x="51" y="133"/>
                  </a:lnTo>
                  <a:lnTo>
                    <a:pt x="44" y="133"/>
                  </a:lnTo>
                  <a:lnTo>
                    <a:pt x="44" y="134"/>
                  </a:lnTo>
                  <a:lnTo>
                    <a:pt x="43" y="133"/>
                  </a:lnTo>
                  <a:lnTo>
                    <a:pt x="19" y="134"/>
                  </a:lnTo>
                  <a:lnTo>
                    <a:pt x="12" y="140"/>
                  </a:lnTo>
                  <a:lnTo>
                    <a:pt x="2" y="140"/>
                  </a:lnTo>
                  <a:lnTo>
                    <a:pt x="0" y="140"/>
                  </a:lnTo>
                  <a:lnTo>
                    <a:pt x="0" y="143"/>
                  </a:lnTo>
                  <a:lnTo>
                    <a:pt x="0" y="146"/>
                  </a:lnTo>
                  <a:lnTo>
                    <a:pt x="0" y="146"/>
                  </a:lnTo>
                  <a:lnTo>
                    <a:pt x="3" y="150"/>
                  </a:lnTo>
                  <a:lnTo>
                    <a:pt x="3" y="150"/>
                  </a:lnTo>
                  <a:lnTo>
                    <a:pt x="3" y="153"/>
                  </a:lnTo>
                  <a:lnTo>
                    <a:pt x="3" y="155"/>
                  </a:lnTo>
                  <a:lnTo>
                    <a:pt x="19" y="174"/>
                  </a:lnTo>
                  <a:lnTo>
                    <a:pt x="24" y="177"/>
                  </a:lnTo>
                  <a:lnTo>
                    <a:pt x="26" y="177"/>
                  </a:lnTo>
                  <a:lnTo>
                    <a:pt x="27" y="176"/>
                  </a:lnTo>
                  <a:lnTo>
                    <a:pt x="27" y="176"/>
                  </a:lnTo>
                  <a:lnTo>
                    <a:pt x="29" y="174"/>
                  </a:lnTo>
                  <a:lnTo>
                    <a:pt x="31" y="176"/>
                  </a:lnTo>
                  <a:lnTo>
                    <a:pt x="32" y="179"/>
                  </a:lnTo>
                  <a:lnTo>
                    <a:pt x="32" y="179"/>
                  </a:lnTo>
                  <a:lnTo>
                    <a:pt x="31" y="179"/>
                  </a:lnTo>
                  <a:lnTo>
                    <a:pt x="31" y="181"/>
                  </a:lnTo>
                  <a:lnTo>
                    <a:pt x="31" y="181"/>
                  </a:lnTo>
                  <a:lnTo>
                    <a:pt x="31" y="183"/>
                  </a:lnTo>
                  <a:lnTo>
                    <a:pt x="34" y="188"/>
                  </a:lnTo>
                  <a:lnTo>
                    <a:pt x="38" y="186"/>
                  </a:lnTo>
                  <a:lnTo>
                    <a:pt x="36" y="184"/>
                  </a:lnTo>
                  <a:lnTo>
                    <a:pt x="34" y="183"/>
                  </a:lnTo>
                  <a:lnTo>
                    <a:pt x="39" y="181"/>
                  </a:lnTo>
                  <a:lnTo>
                    <a:pt x="41" y="181"/>
                  </a:lnTo>
                  <a:lnTo>
                    <a:pt x="53" y="191"/>
                  </a:lnTo>
                  <a:lnTo>
                    <a:pt x="53" y="179"/>
                  </a:lnTo>
                  <a:lnTo>
                    <a:pt x="55" y="177"/>
                  </a:lnTo>
                  <a:lnTo>
                    <a:pt x="55" y="176"/>
                  </a:lnTo>
                  <a:lnTo>
                    <a:pt x="56" y="176"/>
                  </a:lnTo>
                  <a:lnTo>
                    <a:pt x="58" y="174"/>
                  </a:lnTo>
                  <a:lnTo>
                    <a:pt x="62" y="164"/>
                  </a:lnTo>
                  <a:lnTo>
                    <a:pt x="67" y="160"/>
                  </a:lnTo>
                  <a:lnTo>
                    <a:pt x="86" y="158"/>
                  </a:lnTo>
                  <a:lnTo>
                    <a:pt x="96" y="164"/>
                  </a:lnTo>
                  <a:lnTo>
                    <a:pt x="104" y="171"/>
                  </a:lnTo>
                  <a:lnTo>
                    <a:pt x="104" y="171"/>
                  </a:lnTo>
                  <a:lnTo>
                    <a:pt x="108" y="171"/>
                  </a:lnTo>
                  <a:lnTo>
                    <a:pt x="110" y="169"/>
                  </a:lnTo>
                  <a:lnTo>
                    <a:pt x="116" y="165"/>
                  </a:lnTo>
                  <a:lnTo>
                    <a:pt x="120" y="165"/>
                  </a:lnTo>
                  <a:lnTo>
                    <a:pt x="132" y="172"/>
                  </a:lnTo>
                  <a:lnTo>
                    <a:pt x="142" y="174"/>
                  </a:lnTo>
                  <a:lnTo>
                    <a:pt x="146" y="174"/>
                  </a:lnTo>
                  <a:lnTo>
                    <a:pt x="156" y="165"/>
                  </a:lnTo>
                  <a:lnTo>
                    <a:pt x="176" y="164"/>
                  </a:lnTo>
                  <a:lnTo>
                    <a:pt x="185" y="167"/>
                  </a:lnTo>
                  <a:lnTo>
                    <a:pt x="188" y="167"/>
                  </a:lnTo>
                  <a:lnTo>
                    <a:pt x="190" y="167"/>
                  </a:lnTo>
                  <a:lnTo>
                    <a:pt x="192" y="164"/>
                  </a:lnTo>
                  <a:lnTo>
                    <a:pt x="192" y="164"/>
                  </a:lnTo>
                  <a:lnTo>
                    <a:pt x="194" y="162"/>
                  </a:lnTo>
                  <a:lnTo>
                    <a:pt x="195" y="162"/>
                  </a:lnTo>
                  <a:lnTo>
                    <a:pt x="199" y="162"/>
                  </a:lnTo>
                  <a:lnTo>
                    <a:pt x="199" y="158"/>
                  </a:lnTo>
                  <a:lnTo>
                    <a:pt x="200" y="158"/>
                  </a:lnTo>
                  <a:lnTo>
                    <a:pt x="200" y="158"/>
                  </a:lnTo>
                  <a:lnTo>
                    <a:pt x="199" y="157"/>
                  </a:lnTo>
                  <a:lnTo>
                    <a:pt x="199" y="155"/>
                  </a:lnTo>
                  <a:lnTo>
                    <a:pt x="199" y="153"/>
                  </a:lnTo>
                  <a:lnTo>
                    <a:pt x="199" y="152"/>
                  </a:lnTo>
                  <a:lnTo>
                    <a:pt x="200" y="150"/>
                  </a:lnTo>
                  <a:lnTo>
                    <a:pt x="202" y="150"/>
                  </a:lnTo>
                  <a:lnTo>
                    <a:pt x="204" y="150"/>
                  </a:lnTo>
                  <a:lnTo>
                    <a:pt x="204" y="146"/>
                  </a:lnTo>
                  <a:lnTo>
                    <a:pt x="204" y="145"/>
                  </a:lnTo>
                  <a:lnTo>
                    <a:pt x="207" y="145"/>
                  </a:lnTo>
                  <a:lnTo>
                    <a:pt x="207" y="141"/>
                  </a:lnTo>
                  <a:lnTo>
                    <a:pt x="209" y="141"/>
                  </a:lnTo>
                  <a:lnTo>
                    <a:pt x="209" y="138"/>
                  </a:lnTo>
                  <a:lnTo>
                    <a:pt x="235" y="109"/>
                  </a:lnTo>
                  <a:lnTo>
                    <a:pt x="240" y="59"/>
                  </a:lnTo>
                  <a:lnTo>
                    <a:pt x="243" y="52"/>
                  </a:lnTo>
                  <a:lnTo>
                    <a:pt x="235" y="47"/>
                  </a:lnTo>
                  <a:lnTo>
                    <a:pt x="233" y="43"/>
                  </a:lnTo>
                  <a:lnTo>
                    <a:pt x="231" y="38"/>
                  </a:lnTo>
                  <a:lnTo>
                    <a:pt x="231" y="36"/>
                  </a:lnTo>
                  <a:lnTo>
                    <a:pt x="230" y="33"/>
                  </a:lnTo>
                  <a:lnTo>
                    <a:pt x="230" y="9"/>
                  </a:lnTo>
                  <a:lnTo>
                    <a:pt x="224" y="11"/>
                  </a:lnTo>
                  <a:lnTo>
                    <a:pt x="221" y="7"/>
                  </a:lnTo>
                  <a:lnTo>
                    <a:pt x="218" y="4"/>
                  </a:lnTo>
                  <a:lnTo>
                    <a:pt x="216" y="4"/>
                  </a:lnTo>
                  <a:lnTo>
                    <a:pt x="214" y="2"/>
                  </a:lnTo>
                  <a:lnTo>
                    <a:pt x="180" y="0"/>
                  </a:lnTo>
                  <a:lnTo>
                    <a:pt x="86" y="66"/>
                  </a:lnTo>
                  <a:lnTo>
                    <a:pt x="62" y="73"/>
                  </a:lnTo>
                  <a:lnTo>
                    <a:pt x="62" y="73"/>
                  </a:lnTo>
                  <a:lnTo>
                    <a:pt x="62" y="73"/>
                  </a:lnTo>
                  <a:lnTo>
                    <a:pt x="62" y="76"/>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1" name="Freeform 92"/>
            <p:cNvSpPr>
              <a:spLocks/>
            </p:cNvSpPr>
            <p:nvPr/>
          </p:nvSpPr>
          <p:spPr bwMode="auto">
            <a:xfrm>
              <a:off x="1384" y="3387"/>
              <a:ext cx="10" cy="9"/>
            </a:xfrm>
            <a:custGeom>
              <a:avLst/>
              <a:gdLst>
                <a:gd name="T0" fmla="*/ 2 w 10"/>
                <a:gd name="T1" fmla="*/ 2 h 9"/>
                <a:gd name="T2" fmla="*/ 0 w 10"/>
                <a:gd name="T3" fmla="*/ 2 h 9"/>
                <a:gd name="T4" fmla="*/ 7 w 10"/>
                <a:gd name="T5" fmla="*/ 0 h 9"/>
                <a:gd name="T6" fmla="*/ 9 w 10"/>
                <a:gd name="T7" fmla="*/ 2 h 9"/>
                <a:gd name="T8" fmla="*/ 10 w 10"/>
                <a:gd name="T9" fmla="*/ 6 h 9"/>
                <a:gd name="T10" fmla="*/ 10 w 10"/>
                <a:gd name="T11" fmla="*/ 9 h 9"/>
                <a:gd name="T12" fmla="*/ 7 w 10"/>
                <a:gd name="T13" fmla="*/ 9 h 9"/>
                <a:gd name="T14" fmla="*/ 5 w 10"/>
                <a:gd name="T15" fmla="*/ 7 h 9"/>
                <a:gd name="T16" fmla="*/ 4 w 10"/>
                <a:gd name="T17" fmla="*/ 6 h 9"/>
                <a:gd name="T18" fmla="*/ 2 w 10"/>
                <a:gd name="T19"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9">
                  <a:moveTo>
                    <a:pt x="2" y="2"/>
                  </a:moveTo>
                  <a:lnTo>
                    <a:pt x="0" y="2"/>
                  </a:lnTo>
                  <a:lnTo>
                    <a:pt x="7" y="0"/>
                  </a:lnTo>
                  <a:lnTo>
                    <a:pt x="9" y="2"/>
                  </a:lnTo>
                  <a:lnTo>
                    <a:pt x="10" y="6"/>
                  </a:lnTo>
                  <a:lnTo>
                    <a:pt x="10" y="9"/>
                  </a:lnTo>
                  <a:lnTo>
                    <a:pt x="7" y="9"/>
                  </a:lnTo>
                  <a:lnTo>
                    <a:pt x="5" y="7"/>
                  </a:lnTo>
                  <a:lnTo>
                    <a:pt x="4" y="6"/>
                  </a:lnTo>
                  <a:lnTo>
                    <a:pt x="2" y="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2" name="Freeform 93"/>
            <p:cNvSpPr>
              <a:spLocks/>
            </p:cNvSpPr>
            <p:nvPr/>
          </p:nvSpPr>
          <p:spPr bwMode="auto">
            <a:xfrm>
              <a:off x="1384" y="3387"/>
              <a:ext cx="10" cy="9"/>
            </a:xfrm>
            <a:custGeom>
              <a:avLst/>
              <a:gdLst>
                <a:gd name="T0" fmla="*/ 2 w 10"/>
                <a:gd name="T1" fmla="*/ 2 h 9"/>
                <a:gd name="T2" fmla="*/ 0 w 10"/>
                <a:gd name="T3" fmla="*/ 2 h 9"/>
                <a:gd name="T4" fmla="*/ 7 w 10"/>
                <a:gd name="T5" fmla="*/ 0 h 9"/>
                <a:gd name="T6" fmla="*/ 9 w 10"/>
                <a:gd name="T7" fmla="*/ 2 h 9"/>
                <a:gd name="T8" fmla="*/ 10 w 10"/>
                <a:gd name="T9" fmla="*/ 6 h 9"/>
                <a:gd name="T10" fmla="*/ 10 w 10"/>
                <a:gd name="T11" fmla="*/ 9 h 9"/>
                <a:gd name="T12" fmla="*/ 7 w 10"/>
                <a:gd name="T13" fmla="*/ 9 h 9"/>
                <a:gd name="T14" fmla="*/ 5 w 10"/>
                <a:gd name="T15" fmla="*/ 7 h 9"/>
                <a:gd name="T16" fmla="*/ 4 w 10"/>
                <a:gd name="T17" fmla="*/ 6 h 9"/>
                <a:gd name="T18" fmla="*/ 2 w 10"/>
                <a:gd name="T19"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9">
                  <a:moveTo>
                    <a:pt x="2" y="2"/>
                  </a:moveTo>
                  <a:lnTo>
                    <a:pt x="0" y="2"/>
                  </a:lnTo>
                  <a:lnTo>
                    <a:pt x="7" y="0"/>
                  </a:lnTo>
                  <a:lnTo>
                    <a:pt x="9" y="2"/>
                  </a:lnTo>
                  <a:lnTo>
                    <a:pt x="10" y="6"/>
                  </a:lnTo>
                  <a:lnTo>
                    <a:pt x="10" y="9"/>
                  </a:lnTo>
                  <a:lnTo>
                    <a:pt x="7" y="9"/>
                  </a:lnTo>
                  <a:lnTo>
                    <a:pt x="5" y="7"/>
                  </a:lnTo>
                  <a:lnTo>
                    <a:pt x="4" y="6"/>
                  </a:lnTo>
                  <a:lnTo>
                    <a:pt x="2" y="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3" name="Freeform 94"/>
            <p:cNvSpPr>
              <a:spLocks/>
            </p:cNvSpPr>
            <p:nvPr/>
          </p:nvSpPr>
          <p:spPr bwMode="auto">
            <a:xfrm>
              <a:off x="668" y="2863"/>
              <a:ext cx="118" cy="174"/>
            </a:xfrm>
            <a:custGeom>
              <a:avLst/>
              <a:gdLst>
                <a:gd name="T0" fmla="*/ 20 w 118"/>
                <a:gd name="T1" fmla="*/ 165 h 174"/>
                <a:gd name="T2" fmla="*/ 24 w 118"/>
                <a:gd name="T3" fmla="*/ 148 h 174"/>
                <a:gd name="T4" fmla="*/ 19 w 118"/>
                <a:gd name="T5" fmla="*/ 143 h 174"/>
                <a:gd name="T6" fmla="*/ 19 w 118"/>
                <a:gd name="T7" fmla="*/ 141 h 174"/>
                <a:gd name="T8" fmla="*/ 20 w 118"/>
                <a:gd name="T9" fmla="*/ 139 h 174"/>
                <a:gd name="T10" fmla="*/ 19 w 118"/>
                <a:gd name="T11" fmla="*/ 136 h 174"/>
                <a:gd name="T12" fmla="*/ 17 w 118"/>
                <a:gd name="T13" fmla="*/ 138 h 174"/>
                <a:gd name="T14" fmla="*/ 10 w 118"/>
                <a:gd name="T15" fmla="*/ 134 h 174"/>
                <a:gd name="T16" fmla="*/ 3 w 118"/>
                <a:gd name="T17" fmla="*/ 127 h 174"/>
                <a:gd name="T18" fmla="*/ 1 w 118"/>
                <a:gd name="T19" fmla="*/ 127 h 174"/>
                <a:gd name="T20" fmla="*/ 0 w 118"/>
                <a:gd name="T21" fmla="*/ 125 h 174"/>
                <a:gd name="T22" fmla="*/ 3 w 118"/>
                <a:gd name="T23" fmla="*/ 122 h 174"/>
                <a:gd name="T24" fmla="*/ 7 w 118"/>
                <a:gd name="T25" fmla="*/ 108 h 174"/>
                <a:gd name="T26" fmla="*/ 17 w 118"/>
                <a:gd name="T27" fmla="*/ 96 h 174"/>
                <a:gd name="T28" fmla="*/ 32 w 118"/>
                <a:gd name="T29" fmla="*/ 91 h 174"/>
                <a:gd name="T30" fmla="*/ 37 w 118"/>
                <a:gd name="T31" fmla="*/ 95 h 174"/>
                <a:gd name="T32" fmla="*/ 37 w 118"/>
                <a:gd name="T33" fmla="*/ 96 h 174"/>
                <a:gd name="T34" fmla="*/ 44 w 118"/>
                <a:gd name="T35" fmla="*/ 98 h 174"/>
                <a:gd name="T36" fmla="*/ 60 w 118"/>
                <a:gd name="T37" fmla="*/ 67 h 174"/>
                <a:gd name="T38" fmla="*/ 67 w 118"/>
                <a:gd name="T39" fmla="*/ 62 h 174"/>
                <a:gd name="T40" fmla="*/ 80 w 118"/>
                <a:gd name="T41" fmla="*/ 24 h 174"/>
                <a:gd name="T42" fmla="*/ 87 w 118"/>
                <a:gd name="T43" fmla="*/ 21 h 174"/>
                <a:gd name="T44" fmla="*/ 92 w 118"/>
                <a:gd name="T45" fmla="*/ 9 h 174"/>
                <a:gd name="T46" fmla="*/ 91 w 118"/>
                <a:gd name="T47" fmla="*/ 7 h 174"/>
                <a:gd name="T48" fmla="*/ 87 w 118"/>
                <a:gd name="T49" fmla="*/ 3 h 174"/>
                <a:gd name="T50" fmla="*/ 91 w 118"/>
                <a:gd name="T51" fmla="*/ 0 h 174"/>
                <a:gd name="T52" fmla="*/ 96 w 118"/>
                <a:gd name="T53" fmla="*/ 2 h 174"/>
                <a:gd name="T54" fmla="*/ 101 w 118"/>
                <a:gd name="T55" fmla="*/ 14 h 174"/>
                <a:gd name="T56" fmla="*/ 106 w 118"/>
                <a:gd name="T57" fmla="*/ 40 h 174"/>
                <a:gd name="T58" fmla="*/ 106 w 118"/>
                <a:gd name="T59" fmla="*/ 45 h 174"/>
                <a:gd name="T60" fmla="*/ 96 w 118"/>
                <a:gd name="T61" fmla="*/ 43 h 174"/>
                <a:gd name="T62" fmla="*/ 89 w 118"/>
                <a:gd name="T63" fmla="*/ 45 h 174"/>
                <a:gd name="T64" fmla="*/ 87 w 118"/>
                <a:gd name="T65" fmla="*/ 50 h 174"/>
                <a:gd name="T66" fmla="*/ 91 w 118"/>
                <a:gd name="T67" fmla="*/ 58 h 174"/>
                <a:gd name="T68" fmla="*/ 99 w 118"/>
                <a:gd name="T69" fmla="*/ 62 h 174"/>
                <a:gd name="T70" fmla="*/ 106 w 118"/>
                <a:gd name="T71" fmla="*/ 82 h 174"/>
                <a:gd name="T72" fmla="*/ 94 w 118"/>
                <a:gd name="T73" fmla="*/ 107 h 174"/>
                <a:gd name="T74" fmla="*/ 94 w 118"/>
                <a:gd name="T75" fmla="*/ 115 h 174"/>
                <a:gd name="T76" fmla="*/ 109 w 118"/>
                <a:gd name="T77" fmla="*/ 148 h 174"/>
                <a:gd name="T78" fmla="*/ 118 w 118"/>
                <a:gd name="T79" fmla="*/ 155 h 174"/>
                <a:gd name="T80" fmla="*/ 118 w 118"/>
                <a:gd name="T81" fmla="*/ 168 h 174"/>
                <a:gd name="T82" fmla="*/ 116 w 118"/>
                <a:gd name="T83" fmla="*/ 174 h 174"/>
                <a:gd name="T84" fmla="*/ 106 w 118"/>
                <a:gd name="T85" fmla="*/ 168 h 174"/>
                <a:gd name="T86" fmla="*/ 96 w 118"/>
                <a:gd name="T87" fmla="*/ 16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8" h="174">
                  <a:moveTo>
                    <a:pt x="75" y="165"/>
                  </a:moveTo>
                  <a:lnTo>
                    <a:pt x="20" y="165"/>
                  </a:lnTo>
                  <a:lnTo>
                    <a:pt x="22" y="150"/>
                  </a:lnTo>
                  <a:lnTo>
                    <a:pt x="24" y="148"/>
                  </a:lnTo>
                  <a:lnTo>
                    <a:pt x="20" y="144"/>
                  </a:lnTo>
                  <a:lnTo>
                    <a:pt x="19" y="143"/>
                  </a:lnTo>
                  <a:lnTo>
                    <a:pt x="19" y="141"/>
                  </a:lnTo>
                  <a:lnTo>
                    <a:pt x="19" y="141"/>
                  </a:lnTo>
                  <a:lnTo>
                    <a:pt x="19" y="139"/>
                  </a:lnTo>
                  <a:lnTo>
                    <a:pt x="20" y="139"/>
                  </a:lnTo>
                  <a:lnTo>
                    <a:pt x="19" y="136"/>
                  </a:lnTo>
                  <a:lnTo>
                    <a:pt x="19" y="136"/>
                  </a:lnTo>
                  <a:lnTo>
                    <a:pt x="17" y="136"/>
                  </a:lnTo>
                  <a:lnTo>
                    <a:pt x="17" y="138"/>
                  </a:lnTo>
                  <a:lnTo>
                    <a:pt x="15" y="138"/>
                  </a:lnTo>
                  <a:lnTo>
                    <a:pt x="10" y="134"/>
                  </a:lnTo>
                  <a:lnTo>
                    <a:pt x="7" y="127"/>
                  </a:lnTo>
                  <a:lnTo>
                    <a:pt x="3" y="127"/>
                  </a:lnTo>
                  <a:lnTo>
                    <a:pt x="3" y="129"/>
                  </a:lnTo>
                  <a:lnTo>
                    <a:pt x="1" y="127"/>
                  </a:lnTo>
                  <a:lnTo>
                    <a:pt x="1" y="125"/>
                  </a:lnTo>
                  <a:lnTo>
                    <a:pt x="0" y="125"/>
                  </a:lnTo>
                  <a:lnTo>
                    <a:pt x="1" y="124"/>
                  </a:lnTo>
                  <a:lnTo>
                    <a:pt x="3" y="122"/>
                  </a:lnTo>
                  <a:lnTo>
                    <a:pt x="5" y="117"/>
                  </a:lnTo>
                  <a:lnTo>
                    <a:pt x="7" y="108"/>
                  </a:lnTo>
                  <a:lnTo>
                    <a:pt x="13" y="98"/>
                  </a:lnTo>
                  <a:lnTo>
                    <a:pt x="17" y="96"/>
                  </a:lnTo>
                  <a:lnTo>
                    <a:pt x="19" y="93"/>
                  </a:lnTo>
                  <a:lnTo>
                    <a:pt x="32" y="91"/>
                  </a:lnTo>
                  <a:lnTo>
                    <a:pt x="36" y="95"/>
                  </a:lnTo>
                  <a:lnTo>
                    <a:pt x="37" y="95"/>
                  </a:lnTo>
                  <a:lnTo>
                    <a:pt x="37" y="96"/>
                  </a:lnTo>
                  <a:lnTo>
                    <a:pt x="37" y="96"/>
                  </a:lnTo>
                  <a:lnTo>
                    <a:pt x="41" y="98"/>
                  </a:lnTo>
                  <a:lnTo>
                    <a:pt x="44" y="98"/>
                  </a:lnTo>
                  <a:lnTo>
                    <a:pt x="46" y="98"/>
                  </a:lnTo>
                  <a:lnTo>
                    <a:pt x="60" y="67"/>
                  </a:lnTo>
                  <a:lnTo>
                    <a:pt x="63" y="64"/>
                  </a:lnTo>
                  <a:lnTo>
                    <a:pt x="67" y="62"/>
                  </a:lnTo>
                  <a:lnTo>
                    <a:pt x="77" y="31"/>
                  </a:lnTo>
                  <a:lnTo>
                    <a:pt x="80" y="24"/>
                  </a:lnTo>
                  <a:lnTo>
                    <a:pt x="87" y="22"/>
                  </a:lnTo>
                  <a:lnTo>
                    <a:pt x="87" y="21"/>
                  </a:lnTo>
                  <a:lnTo>
                    <a:pt x="92" y="17"/>
                  </a:lnTo>
                  <a:lnTo>
                    <a:pt x="92" y="9"/>
                  </a:lnTo>
                  <a:lnTo>
                    <a:pt x="92" y="7"/>
                  </a:lnTo>
                  <a:lnTo>
                    <a:pt x="91" y="7"/>
                  </a:lnTo>
                  <a:lnTo>
                    <a:pt x="87" y="5"/>
                  </a:lnTo>
                  <a:lnTo>
                    <a:pt x="87" y="3"/>
                  </a:lnTo>
                  <a:lnTo>
                    <a:pt x="89" y="3"/>
                  </a:lnTo>
                  <a:lnTo>
                    <a:pt x="91" y="0"/>
                  </a:lnTo>
                  <a:lnTo>
                    <a:pt x="96" y="0"/>
                  </a:lnTo>
                  <a:lnTo>
                    <a:pt x="96" y="2"/>
                  </a:lnTo>
                  <a:lnTo>
                    <a:pt x="97" y="9"/>
                  </a:lnTo>
                  <a:lnTo>
                    <a:pt x="101" y="14"/>
                  </a:lnTo>
                  <a:lnTo>
                    <a:pt x="99" y="27"/>
                  </a:lnTo>
                  <a:lnTo>
                    <a:pt x="106" y="40"/>
                  </a:lnTo>
                  <a:lnTo>
                    <a:pt x="106" y="43"/>
                  </a:lnTo>
                  <a:lnTo>
                    <a:pt x="106" y="45"/>
                  </a:lnTo>
                  <a:lnTo>
                    <a:pt x="104" y="45"/>
                  </a:lnTo>
                  <a:lnTo>
                    <a:pt x="96" y="43"/>
                  </a:lnTo>
                  <a:lnTo>
                    <a:pt x="91" y="45"/>
                  </a:lnTo>
                  <a:lnTo>
                    <a:pt x="89" y="45"/>
                  </a:lnTo>
                  <a:lnTo>
                    <a:pt x="87" y="46"/>
                  </a:lnTo>
                  <a:lnTo>
                    <a:pt x="87" y="50"/>
                  </a:lnTo>
                  <a:lnTo>
                    <a:pt x="87" y="53"/>
                  </a:lnTo>
                  <a:lnTo>
                    <a:pt x="91" y="58"/>
                  </a:lnTo>
                  <a:lnTo>
                    <a:pt x="92" y="60"/>
                  </a:lnTo>
                  <a:lnTo>
                    <a:pt x="99" y="62"/>
                  </a:lnTo>
                  <a:lnTo>
                    <a:pt x="99" y="62"/>
                  </a:lnTo>
                  <a:lnTo>
                    <a:pt x="106" y="82"/>
                  </a:lnTo>
                  <a:lnTo>
                    <a:pt x="108" y="84"/>
                  </a:lnTo>
                  <a:lnTo>
                    <a:pt x="94" y="107"/>
                  </a:lnTo>
                  <a:lnTo>
                    <a:pt x="94" y="110"/>
                  </a:lnTo>
                  <a:lnTo>
                    <a:pt x="94" y="115"/>
                  </a:lnTo>
                  <a:lnTo>
                    <a:pt x="94" y="124"/>
                  </a:lnTo>
                  <a:lnTo>
                    <a:pt x="109" y="148"/>
                  </a:lnTo>
                  <a:lnTo>
                    <a:pt x="116" y="155"/>
                  </a:lnTo>
                  <a:lnTo>
                    <a:pt x="118" y="155"/>
                  </a:lnTo>
                  <a:lnTo>
                    <a:pt x="118" y="156"/>
                  </a:lnTo>
                  <a:lnTo>
                    <a:pt x="118" y="168"/>
                  </a:lnTo>
                  <a:lnTo>
                    <a:pt x="118" y="172"/>
                  </a:lnTo>
                  <a:lnTo>
                    <a:pt x="116" y="174"/>
                  </a:lnTo>
                  <a:lnTo>
                    <a:pt x="109" y="167"/>
                  </a:lnTo>
                  <a:lnTo>
                    <a:pt x="106" y="168"/>
                  </a:lnTo>
                  <a:lnTo>
                    <a:pt x="99" y="167"/>
                  </a:lnTo>
                  <a:lnTo>
                    <a:pt x="96" y="165"/>
                  </a:lnTo>
                  <a:lnTo>
                    <a:pt x="75" y="16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4" name="Freeform 95"/>
            <p:cNvSpPr>
              <a:spLocks/>
            </p:cNvSpPr>
            <p:nvPr/>
          </p:nvSpPr>
          <p:spPr bwMode="auto">
            <a:xfrm>
              <a:off x="668" y="2863"/>
              <a:ext cx="118" cy="174"/>
            </a:xfrm>
            <a:custGeom>
              <a:avLst/>
              <a:gdLst>
                <a:gd name="T0" fmla="*/ 20 w 118"/>
                <a:gd name="T1" fmla="*/ 165 h 174"/>
                <a:gd name="T2" fmla="*/ 24 w 118"/>
                <a:gd name="T3" fmla="*/ 148 h 174"/>
                <a:gd name="T4" fmla="*/ 19 w 118"/>
                <a:gd name="T5" fmla="*/ 143 h 174"/>
                <a:gd name="T6" fmla="*/ 19 w 118"/>
                <a:gd name="T7" fmla="*/ 141 h 174"/>
                <a:gd name="T8" fmla="*/ 20 w 118"/>
                <a:gd name="T9" fmla="*/ 139 h 174"/>
                <a:gd name="T10" fmla="*/ 19 w 118"/>
                <a:gd name="T11" fmla="*/ 136 h 174"/>
                <a:gd name="T12" fmla="*/ 17 w 118"/>
                <a:gd name="T13" fmla="*/ 138 h 174"/>
                <a:gd name="T14" fmla="*/ 10 w 118"/>
                <a:gd name="T15" fmla="*/ 134 h 174"/>
                <a:gd name="T16" fmla="*/ 3 w 118"/>
                <a:gd name="T17" fmla="*/ 127 h 174"/>
                <a:gd name="T18" fmla="*/ 1 w 118"/>
                <a:gd name="T19" fmla="*/ 127 h 174"/>
                <a:gd name="T20" fmla="*/ 0 w 118"/>
                <a:gd name="T21" fmla="*/ 125 h 174"/>
                <a:gd name="T22" fmla="*/ 3 w 118"/>
                <a:gd name="T23" fmla="*/ 122 h 174"/>
                <a:gd name="T24" fmla="*/ 7 w 118"/>
                <a:gd name="T25" fmla="*/ 108 h 174"/>
                <a:gd name="T26" fmla="*/ 17 w 118"/>
                <a:gd name="T27" fmla="*/ 96 h 174"/>
                <a:gd name="T28" fmla="*/ 32 w 118"/>
                <a:gd name="T29" fmla="*/ 91 h 174"/>
                <a:gd name="T30" fmla="*/ 37 w 118"/>
                <a:gd name="T31" fmla="*/ 95 h 174"/>
                <a:gd name="T32" fmla="*/ 37 w 118"/>
                <a:gd name="T33" fmla="*/ 96 h 174"/>
                <a:gd name="T34" fmla="*/ 44 w 118"/>
                <a:gd name="T35" fmla="*/ 98 h 174"/>
                <a:gd name="T36" fmla="*/ 60 w 118"/>
                <a:gd name="T37" fmla="*/ 67 h 174"/>
                <a:gd name="T38" fmla="*/ 67 w 118"/>
                <a:gd name="T39" fmla="*/ 62 h 174"/>
                <a:gd name="T40" fmla="*/ 80 w 118"/>
                <a:gd name="T41" fmla="*/ 24 h 174"/>
                <a:gd name="T42" fmla="*/ 87 w 118"/>
                <a:gd name="T43" fmla="*/ 21 h 174"/>
                <a:gd name="T44" fmla="*/ 92 w 118"/>
                <a:gd name="T45" fmla="*/ 9 h 174"/>
                <a:gd name="T46" fmla="*/ 91 w 118"/>
                <a:gd name="T47" fmla="*/ 7 h 174"/>
                <a:gd name="T48" fmla="*/ 87 w 118"/>
                <a:gd name="T49" fmla="*/ 3 h 174"/>
                <a:gd name="T50" fmla="*/ 91 w 118"/>
                <a:gd name="T51" fmla="*/ 0 h 174"/>
                <a:gd name="T52" fmla="*/ 96 w 118"/>
                <a:gd name="T53" fmla="*/ 2 h 174"/>
                <a:gd name="T54" fmla="*/ 101 w 118"/>
                <a:gd name="T55" fmla="*/ 14 h 174"/>
                <a:gd name="T56" fmla="*/ 106 w 118"/>
                <a:gd name="T57" fmla="*/ 40 h 174"/>
                <a:gd name="T58" fmla="*/ 106 w 118"/>
                <a:gd name="T59" fmla="*/ 45 h 174"/>
                <a:gd name="T60" fmla="*/ 96 w 118"/>
                <a:gd name="T61" fmla="*/ 43 h 174"/>
                <a:gd name="T62" fmla="*/ 89 w 118"/>
                <a:gd name="T63" fmla="*/ 45 h 174"/>
                <a:gd name="T64" fmla="*/ 87 w 118"/>
                <a:gd name="T65" fmla="*/ 50 h 174"/>
                <a:gd name="T66" fmla="*/ 91 w 118"/>
                <a:gd name="T67" fmla="*/ 58 h 174"/>
                <a:gd name="T68" fmla="*/ 99 w 118"/>
                <a:gd name="T69" fmla="*/ 62 h 174"/>
                <a:gd name="T70" fmla="*/ 106 w 118"/>
                <a:gd name="T71" fmla="*/ 82 h 174"/>
                <a:gd name="T72" fmla="*/ 94 w 118"/>
                <a:gd name="T73" fmla="*/ 107 h 174"/>
                <a:gd name="T74" fmla="*/ 94 w 118"/>
                <a:gd name="T75" fmla="*/ 115 h 174"/>
                <a:gd name="T76" fmla="*/ 109 w 118"/>
                <a:gd name="T77" fmla="*/ 148 h 174"/>
                <a:gd name="T78" fmla="*/ 118 w 118"/>
                <a:gd name="T79" fmla="*/ 155 h 174"/>
                <a:gd name="T80" fmla="*/ 118 w 118"/>
                <a:gd name="T81" fmla="*/ 168 h 174"/>
                <a:gd name="T82" fmla="*/ 116 w 118"/>
                <a:gd name="T83" fmla="*/ 174 h 174"/>
                <a:gd name="T84" fmla="*/ 106 w 118"/>
                <a:gd name="T85" fmla="*/ 168 h 174"/>
                <a:gd name="T86" fmla="*/ 96 w 118"/>
                <a:gd name="T87" fmla="*/ 16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8" h="174">
                  <a:moveTo>
                    <a:pt x="75" y="165"/>
                  </a:moveTo>
                  <a:lnTo>
                    <a:pt x="20" y="165"/>
                  </a:lnTo>
                  <a:lnTo>
                    <a:pt x="22" y="150"/>
                  </a:lnTo>
                  <a:lnTo>
                    <a:pt x="24" y="148"/>
                  </a:lnTo>
                  <a:lnTo>
                    <a:pt x="20" y="144"/>
                  </a:lnTo>
                  <a:lnTo>
                    <a:pt x="19" y="143"/>
                  </a:lnTo>
                  <a:lnTo>
                    <a:pt x="19" y="141"/>
                  </a:lnTo>
                  <a:lnTo>
                    <a:pt x="19" y="141"/>
                  </a:lnTo>
                  <a:lnTo>
                    <a:pt x="19" y="139"/>
                  </a:lnTo>
                  <a:lnTo>
                    <a:pt x="20" y="139"/>
                  </a:lnTo>
                  <a:lnTo>
                    <a:pt x="19" y="136"/>
                  </a:lnTo>
                  <a:lnTo>
                    <a:pt x="19" y="136"/>
                  </a:lnTo>
                  <a:lnTo>
                    <a:pt x="17" y="136"/>
                  </a:lnTo>
                  <a:lnTo>
                    <a:pt x="17" y="138"/>
                  </a:lnTo>
                  <a:lnTo>
                    <a:pt x="15" y="138"/>
                  </a:lnTo>
                  <a:lnTo>
                    <a:pt x="10" y="134"/>
                  </a:lnTo>
                  <a:lnTo>
                    <a:pt x="7" y="127"/>
                  </a:lnTo>
                  <a:lnTo>
                    <a:pt x="3" y="127"/>
                  </a:lnTo>
                  <a:lnTo>
                    <a:pt x="3" y="129"/>
                  </a:lnTo>
                  <a:lnTo>
                    <a:pt x="1" y="127"/>
                  </a:lnTo>
                  <a:lnTo>
                    <a:pt x="1" y="125"/>
                  </a:lnTo>
                  <a:lnTo>
                    <a:pt x="0" y="125"/>
                  </a:lnTo>
                  <a:lnTo>
                    <a:pt x="1" y="124"/>
                  </a:lnTo>
                  <a:lnTo>
                    <a:pt x="3" y="122"/>
                  </a:lnTo>
                  <a:lnTo>
                    <a:pt x="5" y="117"/>
                  </a:lnTo>
                  <a:lnTo>
                    <a:pt x="7" y="108"/>
                  </a:lnTo>
                  <a:lnTo>
                    <a:pt x="13" y="98"/>
                  </a:lnTo>
                  <a:lnTo>
                    <a:pt x="17" y="96"/>
                  </a:lnTo>
                  <a:lnTo>
                    <a:pt x="19" y="93"/>
                  </a:lnTo>
                  <a:lnTo>
                    <a:pt x="32" y="91"/>
                  </a:lnTo>
                  <a:lnTo>
                    <a:pt x="36" y="95"/>
                  </a:lnTo>
                  <a:lnTo>
                    <a:pt x="37" y="95"/>
                  </a:lnTo>
                  <a:lnTo>
                    <a:pt x="37" y="96"/>
                  </a:lnTo>
                  <a:lnTo>
                    <a:pt x="37" y="96"/>
                  </a:lnTo>
                  <a:lnTo>
                    <a:pt x="41" y="98"/>
                  </a:lnTo>
                  <a:lnTo>
                    <a:pt x="44" y="98"/>
                  </a:lnTo>
                  <a:lnTo>
                    <a:pt x="46" y="98"/>
                  </a:lnTo>
                  <a:lnTo>
                    <a:pt x="60" y="67"/>
                  </a:lnTo>
                  <a:lnTo>
                    <a:pt x="63" y="64"/>
                  </a:lnTo>
                  <a:lnTo>
                    <a:pt x="67" y="62"/>
                  </a:lnTo>
                  <a:lnTo>
                    <a:pt x="77" y="31"/>
                  </a:lnTo>
                  <a:lnTo>
                    <a:pt x="80" y="24"/>
                  </a:lnTo>
                  <a:lnTo>
                    <a:pt x="87" y="22"/>
                  </a:lnTo>
                  <a:lnTo>
                    <a:pt x="87" y="21"/>
                  </a:lnTo>
                  <a:lnTo>
                    <a:pt x="92" y="17"/>
                  </a:lnTo>
                  <a:lnTo>
                    <a:pt x="92" y="9"/>
                  </a:lnTo>
                  <a:lnTo>
                    <a:pt x="92" y="7"/>
                  </a:lnTo>
                  <a:lnTo>
                    <a:pt x="91" y="7"/>
                  </a:lnTo>
                  <a:lnTo>
                    <a:pt x="87" y="5"/>
                  </a:lnTo>
                  <a:lnTo>
                    <a:pt x="87" y="3"/>
                  </a:lnTo>
                  <a:lnTo>
                    <a:pt x="89" y="3"/>
                  </a:lnTo>
                  <a:lnTo>
                    <a:pt x="91" y="0"/>
                  </a:lnTo>
                  <a:lnTo>
                    <a:pt x="96" y="0"/>
                  </a:lnTo>
                  <a:lnTo>
                    <a:pt x="96" y="2"/>
                  </a:lnTo>
                  <a:lnTo>
                    <a:pt x="97" y="9"/>
                  </a:lnTo>
                  <a:lnTo>
                    <a:pt x="101" y="14"/>
                  </a:lnTo>
                  <a:lnTo>
                    <a:pt x="99" y="27"/>
                  </a:lnTo>
                  <a:lnTo>
                    <a:pt x="106" y="40"/>
                  </a:lnTo>
                  <a:lnTo>
                    <a:pt x="106" y="43"/>
                  </a:lnTo>
                  <a:lnTo>
                    <a:pt x="106" y="45"/>
                  </a:lnTo>
                  <a:lnTo>
                    <a:pt x="104" y="45"/>
                  </a:lnTo>
                  <a:lnTo>
                    <a:pt x="96" y="43"/>
                  </a:lnTo>
                  <a:lnTo>
                    <a:pt x="91" y="45"/>
                  </a:lnTo>
                  <a:lnTo>
                    <a:pt x="89" y="45"/>
                  </a:lnTo>
                  <a:lnTo>
                    <a:pt x="87" y="46"/>
                  </a:lnTo>
                  <a:lnTo>
                    <a:pt x="87" y="50"/>
                  </a:lnTo>
                  <a:lnTo>
                    <a:pt x="87" y="53"/>
                  </a:lnTo>
                  <a:lnTo>
                    <a:pt x="91" y="58"/>
                  </a:lnTo>
                  <a:lnTo>
                    <a:pt x="92" y="60"/>
                  </a:lnTo>
                  <a:lnTo>
                    <a:pt x="99" y="62"/>
                  </a:lnTo>
                  <a:lnTo>
                    <a:pt x="99" y="62"/>
                  </a:lnTo>
                  <a:lnTo>
                    <a:pt x="106" y="82"/>
                  </a:lnTo>
                  <a:lnTo>
                    <a:pt x="108" y="84"/>
                  </a:lnTo>
                  <a:lnTo>
                    <a:pt x="94" y="107"/>
                  </a:lnTo>
                  <a:lnTo>
                    <a:pt x="94" y="110"/>
                  </a:lnTo>
                  <a:lnTo>
                    <a:pt x="94" y="115"/>
                  </a:lnTo>
                  <a:lnTo>
                    <a:pt x="94" y="124"/>
                  </a:lnTo>
                  <a:lnTo>
                    <a:pt x="109" y="148"/>
                  </a:lnTo>
                  <a:lnTo>
                    <a:pt x="116" y="155"/>
                  </a:lnTo>
                  <a:lnTo>
                    <a:pt x="118" y="155"/>
                  </a:lnTo>
                  <a:lnTo>
                    <a:pt x="118" y="156"/>
                  </a:lnTo>
                  <a:lnTo>
                    <a:pt x="118" y="168"/>
                  </a:lnTo>
                  <a:lnTo>
                    <a:pt x="118" y="172"/>
                  </a:lnTo>
                  <a:lnTo>
                    <a:pt x="116" y="174"/>
                  </a:lnTo>
                  <a:lnTo>
                    <a:pt x="109" y="167"/>
                  </a:lnTo>
                  <a:lnTo>
                    <a:pt x="106" y="168"/>
                  </a:lnTo>
                  <a:lnTo>
                    <a:pt x="99" y="167"/>
                  </a:lnTo>
                  <a:lnTo>
                    <a:pt x="96" y="165"/>
                  </a:lnTo>
                  <a:lnTo>
                    <a:pt x="75" y="16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5" name="Freeform 96"/>
            <p:cNvSpPr>
              <a:spLocks/>
            </p:cNvSpPr>
            <p:nvPr/>
          </p:nvSpPr>
          <p:spPr bwMode="auto">
            <a:xfrm>
              <a:off x="717" y="3150"/>
              <a:ext cx="194" cy="191"/>
            </a:xfrm>
            <a:custGeom>
              <a:avLst/>
              <a:gdLst>
                <a:gd name="T0" fmla="*/ 2 w 194"/>
                <a:gd name="T1" fmla="*/ 158 h 191"/>
                <a:gd name="T2" fmla="*/ 12 w 194"/>
                <a:gd name="T3" fmla="*/ 126 h 191"/>
                <a:gd name="T4" fmla="*/ 12 w 194"/>
                <a:gd name="T5" fmla="*/ 122 h 191"/>
                <a:gd name="T6" fmla="*/ 14 w 194"/>
                <a:gd name="T7" fmla="*/ 117 h 191"/>
                <a:gd name="T8" fmla="*/ 19 w 194"/>
                <a:gd name="T9" fmla="*/ 108 h 191"/>
                <a:gd name="T10" fmla="*/ 30 w 194"/>
                <a:gd name="T11" fmla="*/ 100 h 191"/>
                <a:gd name="T12" fmla="*/ 35 w 194"/>
                <a:gd name="T13" fmla="*/ 79 h 191"/>
                <a:gd name="T14" fmla="*/ 30 w 194"/>
                <a:gd name="T15" fmla="*/ 71 h 191"/>
                <a:gd name="T16" fmla="*/ 26 w 194"/>
                <a:gd name="T17" fmla="*/ 65 h 191"/>
                <a:gd name="T18" fmla="*/ 23 w 194"/>
                <a:gd name="T19" fmla="*/ 50 h 191"/>
                <a:gd name="T20" fmla="*/ 26 w 194"/>
                <a:gd name="T21" fmla="*/ 41 h 191"/>
                <a:gd name="T22" fmla="*/ 23 w 194"/>
                <a:gd name="T23" fmla="*/ 34 h 191"/>
                <a:gd name="T24" fmla="*/ 11 w 194"/>
                <a:gd name="T25" fmla="*/ 7 h 191"/>
                <a:gd name="T26" fmla="*/ 11 w 194"/>
                <a:gd name="T27" fmla="*/ 5 h 191"/>
                <a:gd name="T28" fmla="*/ 43 w 194"/>
                <a:gd name="T29" fmla="*/ 0 h 191"/>
                <a:gd name="T30" fmla="*/ 72 w 194"/>
                <a:gd name="T31" fmla="*/ 0 h 191"/>
                <a:gd name="T32" fmla="*/ 74 w 194"/>
                <a:gd name="T33" fmla="*/ 2 h 191"/>
                <a:gd name="T34" fmla="*/ 76 w 194"/>
                <a:gd name="T35" fmla="*/ 2 h 191"/>
                <a:gd name="T36" fmla="*/ 91 w 194"/>
                <a:gd name="T37" fmla="*/ 34 h 191"/>
                <a:gd name="T38" fmla="*/ 98 w 194"/>
                <a:gd name="T39" fmla="*/ 34 h 191"/>
                <a:gd name="T40" fmla="*/ 119 w 194"/>
                <a:gd name="T41" fmla="*/ 33 h 191"/>
                <a:gd name="T42" fmla="*/ 120 w 194"/>
                <a:gd name="T43" fmla="*/ 26 h 191"/>
                <a:gd name="T44" fmla="*/ 134 w 194"/>
                <a:gd name="T45" fmla="*/ 17 h 191"/>
                <a:gd name="T46" fmla="*/ 141 w 194"/>
                <a:gd name="T47" fmla="*/ 16 h 191"/>
                <a:gd name="T48" fmla="*/ 155 w 194"/>
                <a:gd name="T49" fmla="*/ 22 h 191"/>
                <a:gd name="T50" fmla="*/ 158 w 194"/>
                <a:gd name="T51" fmla="*/ 48 h 191"/>
                <a:gd name="T52" fmla="*/ 158 w 194"/>
                <a:gd name="T53" fmla="*/ 59 h 191"/>
                <a:gd name="T54" fmla="*/ 163 w 194"/>
                <a:gd name="T55" fmla="*/ 76 h 191"/>
                <a:gd name="T56" fmla="*/ 160 w 194"/>
                <a:gd name="T57" fmla="*/ 81 h 191"/>
                <a:gd name="T58" fmla="*/ 160 w 194"/>
                <a:gd name="T59" fmla="*/ 83 h 191"/>
                <a:gd name="T60" fmla="*/ 163 w 194"/>
                <a:gd name="T61" fmla="*/ 84 h 191"/>
                <a:gd name="T62" fmla="*/ 165 w 194"/>
                <a:gd name="T63" fmla="*/ 84 h 191"/>
                <a:gd name="T64" fmla="*/ 168 w 194"/>
                <a:gd name="T65" fmla="*/ 79 h 191"/>
                <a:gd name="T66" fmla="*/ 186 w 194"/>
                <a:gd name="T67" fmla="*/ 79 h 191"/>
                <a:gd name="T68" fmla="*/ 189 w 194"/>
                <a:gd name="T69" fmla="*/ 79 h 191"/>
                <a:gd name="T70" fmla="*/ 191 w 194"/>
                <a:gd name="T71" fmla="*/ 77 h 191"/>
                <a:gd name="T72" fmla="*/ 192 w 194"/>
                <a:gd name="T73" fmla="*/ 79 h 191"/>
                <a:gd name="T74" fmla="*/ 192 w 194"/>
                <a:gd name="T75" fmla="*/ 81 h 191"/>
                <a:gd name="T76" fmla="*/ 189 w 194"/>
                <a:gd name="T77" fmla="*/ 108 h 191"/>
                <a:gd name="T78" fmla="*/ 191 w 194"/>
                <a:gd name="T79" fmla="*/ 110 h 191"/>
                <a:gd name="T80" fmla="*/ 160 w 194"/>
                <a:gd name="T81" fmla="*/ 110 h 191"/>
                <a:gd name="T82" fmla="*/ 163 w 194"/>
                <a:gd name="T83" fmla="*/ 170 h 191"/>
                <a:gd name="T84" fmla="*/ 175 w 194"/>
                <a:gd name="T85" fmla="*/ 181 h 191"/>
                <a:gd name="T86" fmla="*/ 179 w 194"/>
                <a:gd name="T87" fmla="*/ 184 h 191"/>
                <a:gd name="T88" fmla="*/ 151 w 194"/>
                <a:gd name="T89" fmla="*/ 191 h 191"/>
                <a:gd name="T90" fmla="*/ 110 w 194"/>
                <a:gd name="T91" fmla="*/ 186 h 191"/>
                <a:gd name="T92" fmla="*/ 103 w 194"/>
                <a:gd name="T93" fmla="*/ 181 h 191"/>
                <a:gd name="T94" fmla="*/ 31 w 194"/>
                <a:gd name="T95" fmla="*/ 177 h 191"/>
                <a:gd name="T96" fmla="*/ 26 w 194"/>
                <a:gd name="T97" fmla="*/ 174 h 191"/>
                <a:gd name="T98" fmla="*/ 14 w 194"/>
                <a:gd name="T99" fmla="*/ 174 h 191"/>
                <a:gd name="T100" fmla="*/ 11 w 194"/>
                <a:gd name="T101" fmla="*/ 177 h 191"/>
                <a:gd name="T102" fmla="*/ 0 w 194"/>
                <a:gd name="T103" fmla="*/ 181 h 191"/>
                <a:gd name="T104" fmla="*/ 2 w 194"/>
                <a:gd name="T105" fmla="*/ 17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4" h="191">
                  <a:moveTo>
                    <a:pt x="2" y="167"/>
                  </a:moveTo>
                  <a:lnTo>
                    <a:pt x="2" y="158"/>
                  </a:lnTo>
                  <a:lnTo>
                    <a:pt x="4" y="155"/>
                  </a:lnTo>
                  <a:lnTo>
                    <a:pt x="12" y="126"/>
                  </a:lnTo>
                  <a:lnTo>
                    <a:pt x="12" y="124"/>
                  </a:lnTo>
                  <a:lnTo>
                    <a:pt x="12" y="122"/>
                  </a:lnTo>
                  <a:lnTo>
                    <a:pt x="14" y="120"/>
                  </a:lnTo>
                  <a:lnTo>
                    <a:pt x="14" y="117"/>
                  </a:lnTo>
                  <a:lnTo>
                    <a:pt x="19" y="112"/>
                  </a:lnTo>
                  <a:lnTo>
                    <a:pt x="19" y="108"/>
                  </a:lnTo>
                  <a:lnTo>
                    <a:pt x="24" y="107"/>
                  </a:lnTo>
                  <a:lnTo>
                    <a:pt x="30" y="100"/>
                  </a:lnTo>
                  <a:lnTo>
                    <a:pt x="33" y="81"/>
                  </a:lnTo>
                  <a:lnTo>
                    <a:pt x="35" y="79"/>
                  </a:lnTo>
                  <a:lnTo>
                    <a:pt x="33" y="74"/>
                  </a:lnTo>
                  <a:lnTo>
                    <a:pt x="30" y="71"/>
                  </a:lnTo>
                  <a:lnTo>
                    <a:pt x="28" y="67"/>
                  </a:lnTo>
                  <a:lnTo>
                    <a:pt x="26" y="65"/>
                  </a:lnTo>
                  <a:lnTo>
                    <a:pt x="23" y="52"/>
                  </a:lnTo>
                  <a:lnTo>
                    <a:pt x="23" y="50"/>
                  </a:lnTo>
                  <a:lnTo>
                    <a:pt x="26" y="47"/>
                  </a:lnTo>
                  <a:lnTo>
                    <a:pt x="26" y="41"/>
                  </a:lnTo>
                  <a:lnTo>
                    <a:pt x="24" y="38"/>
                  </a:lnTo>
                  <a:lnTo>
                    <a:pt x="23" y="34"/>
                  </a:lnTo>
                  <a:lnTo>
                    <a:pt x="19" y="19"/>
                  </a:lnTo>
                  <a:lnTo>
                    <a:pt x="11" y="7"/>
                  </a:lnTo>
                  <a:lnTo>
                    <a:pt x="11" y="7"/>
                  </a:lnTo>
                  <a:lnTo>
                    <a:pt x="11" y="5"/>
                  </a:lnTo>
                  <a:lnTo>
                    <a:pt x="26" y="0"/>
                  </a:lnTo>
                  <a:lnTo>
                    <a:pt x="43" y="0"/>
                  </a:lnTo>
                  <a:lnTo>
                    <a:pt x="45" y="0"/>
                  </a:lnTo>
                  <a:lnTo>
                    <a:pt x="72" y="0"/>
                  </a:lnTo>
                  <a:lnTo>
                    <a:pt x="72" y="0"/>
                  </a:lnTo>
                  <a:lnTo>
                    <a:pt x="74" y="2"/>
                  </a:lnTo>
                  <a:lnTo>
                    <a:pt x="74" y="2"/>
                  </a:lnTo>
                  <a:lnTo>
                    <a:pt x="76" y="2"/>
                  </a:lnTo>
                  <a:lnTo>
                    <a:pt x="83" y="22"/>
                  </a:lnTo>
                  <a:lnTo>
                    <a:pt x="91" y="34"/>
                  </a:lnTo>
                  <a:lnTo>
                    <a:pt x="95" y="34"/>
                  </a:lnTo>
                  <a:lnTo>
                    <a:pt x="98" y="34"/>
                  </a:lnTo>
                  <a:lnTo>
                    <a:pt x="108" y="33"/>
                  </a:lnTo>
                  <a:lnTo>
                    <a:pt x="119" y="33"/>
                  </a:lnTo>
                  <a:lnTo>
                    <a:pt x="120" y="28"/>
                  </a:lnTo>
                  <a:lnTo>
                    <a:pt x="120" y="26"/>
                  </a:lnTo>
                  <a:lnTo>
                    <a:pt x="122" y="17"/>
                  </a:lnTo>
                  <a:lnTo>
                    <a:pt x="134" y="17"/>
                  </a:lnTo>
                  <a:lnTo>
                    <a:pt x="134" y="16"/>
                  </a:lnTo>
                  <a:lnTo>
                    <a:pt x="141" y="16"/>
                  </a:lnTo>
                  <a:lnTo>
                    <a:pt x="141" y="22"/>
                  </a:lnTo>
                  <a:lnTo>
                    <a:pt x="155" y="22"/>
                  </a:lnTo>
                  <a:lnTo>
                    <a:pt x="156" y="26"/>
                  </a:lnTo>
                  <a:lnTo>
                    <a:pt x="158" y="48"/>
                  </a:lnTo>
                  <a:lnTo>
                    <a:pt x="158" y="52"/>
                  </a:lnTo>
                  <a:lnTo>
                    <a:pt x="158" y="59"/>
                  </a:lnTo>
                  <a:lnTo>
                    <a:pt x="163" y="72"/>
                  </a:lnTo>
                  <a:lnTo>
                    <a:pt x="163" y="76"/>
                  </a:lnTo>
                  <a:lnTo>
                    <a:pt x="160" y="81"/>
                  </a:lnTo>
                  <a:lnTo>
                    <a:pt x="160" y="81"/>
                  </a:lnTo>
                  <a:lnTo>
                    <a:pt x="160" y="81"/>
                  </a:lnTo>
                  <a:lnTo>
                    <a:pt x="160" y="83"/>
                  </a:lnTo>
                  <a:lnTo>
                    <a:pt x="162" y="83"/>
                  </a:lnTo>
                  <a:lnTo>
                    <a:pt x="163" y="84"/>
                  </a:lnTo>
                  <a:lnTo>
                    <a:pt x="165" y="84"/>
                  </a:lnTo>
                  <a:lnTo>
                    <a:pt x="165" y="84"/>
                  </a:lnTo>
                  <a:lnTo>
                    <a:pt x="167" y="81"/>
                  </a:lnTo>
                  <a:lnTo>
                    <a:pt x="168" y="79"/>
                  </a:lnTo>
                  <a:lnTo>
                    <a:pt x="182" y="79"/>
                  </a:lnTo>
                  <a:lnTo>
                    <a:pt x="186" y="79"/>
                  </a:lnTo>
                  <a:lnTo>
                    <a:pt x="187" y="79"/>
                  </a:lnTo>
                  <a:lnTo>
                    <a:pt x="189" y="79"/>
                  </a:lnTo>
                  <a:lnTo>
                    <a:pt x="191" y="77"/>
                  </a:lnTo>
                  <a:lnTo>
                    <a:pt x="191" y="77"/>
                  </a:lnTo>
                  <a:lnTo>
                    <a:pt x="192" y="77"/>
                  </a:lnTo>
                  <a:lnTo>
                    <a:pt x="192" y="79"/>
                  </a:lnTo>
                  <a:lnTo>
                    <a:pt x="192" y="79"/>
                  </a:lnTo>
                  <a:lnTo>
                    <a:pt x="192" y="81"/>
                  </a:lnTo>
                  <a:lnTo>
                    <a:pt x="192" y="83"/>
                  </a:lnTo>
                  <a:lnTo>
                    <a:pt x="189" y="108"/>
                  </a:lnTo>
                  <a:lnTo>
                    <a:pt x="191" y="108"/>
                  </a:lnTo>
                  <a:lnTo>
                    <a:pt x="191" y="110"/>
                  </a:lnTo>
                  <a:lnTo>
                    <a:pt x="194" y="110"/>
                  </a:lnTo>
                  <a:lnTo>
                    <a:pt x="160" y="110"/>
                  </a:lnTo>
                  <a:lnTo>
                    <a:pt x="160" y="169"/>
                  </a:lnTo>
                  <a:lnTo>
                    <a:pt x="163" y="170"/>
                  </a:lnTo>
                  <a:lnTo>
                    <a:pt x="163" y="172"/>
                  </a:lnTo>
                  <a:lnTo>
                    <a:pt x="175" y="181"/>
                  </a:lnTo>
                  <a:lnTo>
                    <a:pt x="177" y="182"/>
                  </a:lnTo>
                  <a:lnTo>
                    <a:pt x="179" y="184"/>
                  </a:lnTo>
                  <a:lnTo>
                    <a:pt x="179" y="184"/>
                  </a:lnTo>
                  <a:lnTo>
                    <a:pt x="151" y="191"/>
                  </a:lnTo>
                  <a:lnTo>
                    <a:pt x="151" y="191"/>
                  </a:lnTo>
                  <a:lnTo>
                    <a:pt x="110" y="186"/>
                  </a:lnTo>
                  <a:lnTo>
                    <a:pt x="108" y="182"/>
                  </a:lnTo>
                  <a:lnTo>
                    <a:pt x="103" y="181"/>
                  </a:lnTo>
                  <a:lnTo>
                    <a:pt x="35" y="181"/>
                  </a:lnTo>
                  <a:lnTo>
                    <a:pt x="31" y="177"/>
                  </a:lnTo>
                  <a:lnTo>
                    <a:pt x="28" y="175"/>
                  </a:lnTo>
                  <a:lnTo>
                    <a:pt x="26" y="174"/>
                  </a:lnTo>
                  <a:lnTo>
                    <a:pt x="18" y="172"/>
                  </a:lnTo>
                  <a:lnTo>
                    <a:pt x="14" y="174"/>
                  </a:lnTo>
                  <a:lnTo>
                    <a:pt x="12" y="177"/>
                  </a:lnTo>
                  <a:lnTo>
                    <a:pt x="11" y="177"/>
                  </a:lnTo>
                  <a:lnTo>
                    <a:pt x="7" y="175"/>
                  </a:lnTo>
                  <a:lnTo>
                    <a:pt x="0" y="181"/>
                  </a:lnTo>
                  <a:lnTo>
                    <a:pt x="0" y="169"/>
                  </a:lnTo>
                  <a:lnTo>
                    <a:pt x="2" y="170"/>
                  </a:lnTo>
                  <a:lnTo>
                    <a:pt x="2" y="167"/>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6" name="Freeform 97"/>
            <p:cNvSpPr>
              <a:spLocks/>
            </p:cNvSpPr>
            <p:nvPr/>
          </p:nvSpPr>
          <p:spPr bwMode="auto">
            <a:xfrm>
              <a:off x="717" y="3150"/>
              <a:ext cx="194" cy="191"/>
            </a:xfrm>
            <a:custGeom>
              <a:avLst/>
              <a:gdLst>
                <a:gd name="T0" fmla="*/ 2 w 194"/>
                <a:gd name="T1" fmla="*/ 158 h 191"/>
                <a:gd name="T2" fmla="*/ 12 w 194"/>
                <a:gd name="T3" fmla="*/ 126 h 191"/>
                <a:gd name="T4" fmla="*/ 12 w 194"/>
                <a:gd name="T5" fmla="*/ 122 h 191"/>
                <a:gd name="T6" fmla="*/ 14 w 194"/>
                <a:gd name="T7" fmla="*/ 117 h 191"/>
                <a:gd name="T8" fmla="*/ 19 w 194"/>
                <a:gd name="T9" fmla="*/ 108 h 191"/>
                <a:gd name="T10" fmla="*/ 30 w 194"/>
                <a:gd name="T11" fmla="*/ 100 h 191"/>
                <a:gd name="T12" fmla="*/ 35 w 194"/>
                <a:gd name="T13" fmla="*/ 79 h 191"/>
                <a:gd name="T14" fmla="*/ 30 w 194"/>
                <a:gd name="T15" fmla="*/ 71 h 191"/>
                <a:gd name="T16" fmla="*/ 26 w 194"/>
                <a:gd name="T17" fmla="*/ 65 h 191"/>
                <a:gd name="T18" fmla="*/ 23 w 194"/>
                <a:gd name="T19" fmla="*/ 50 h 191"/>
                <a:gd name="T20" fmla="*/ 26 w 194"/>
                <a:gd name="T21" fmla="*/ 41 h 191"/>
                <a:gd name="T22" fmla="*/ 23 w 194"/>
                <a:gd name="T23" fmla="*/ 34 h 191"/>
                <a:gd name="T24" fmla="*/ 11 w 194"/>
                <a:gd name="T25" fmla="*/ 7 h 191"/>
                <a:gd name="T26" fmla="*/ 11 w 194"/>
                <a:gd name="T27" fmla="*/ 5 h 191"/>
                <a:gd name="T28" fmla="*/ 43 w 194"/>
                <a:gd name="T29" fmla="*/ 0 h 191"/>
                <a:gd name="T30" fmla="*/ 72 w 194"/>
                <a:gd name="T31" fmla="*/ 0 h 191"/>
                <a:gd name="T32" fmla="*/ 74 w 194"/>
                <a:gd name="T33" fmla="*/ 2 h 191"/>
                <a:gd name="T34" fmla="*/ 76 w 194"/>
                <a:gd name="T35" fmla="*/ 2 h 191"/>
                <a:gd name="T36" fmla="*/ 91 w 194"/>
                <a:gd name="T37" fmla="*/ 34 h 191"/>
                <a:gd name="T38" fmla="*/ 98 w 194"/>
                <a:gd name="T39" fmla="*/ 34 h 191"/>
                <a:gd name="T40" fmla="*/ 119 w 194"/>
                <a:gd name="T41" fmla="*/ 33 h 191"/>
                <a:gd name="T42" fmla="*/ 120 w 194"/>
                <a:gd name="T43" fmla="*/ 26 h 191"/>
                <a:gd name="T44" fmla="*/ 134 w 194"/>
                <a:gd name="T45" fmla="*/ 17 h 191"/>
                <a:gd name="T46" fmla="*/ 141 w 194"/>
                <a:gd name="T47" fmla="*/ 16 h 191"/>
                <a:gd name="T48" fmla="*/ 155 w 194"/>
                <a:gd name="T49" fmla="*/ 22 h 191"/>
                <a:gd name="T50" fmla="*/ 158 w 194"/>
                <a:gd name="T51" fmla="*/ 48 h 191"/>
                <a:gd name="T52" fmla="*/ 158 w 194"/>
                <a:gd name="T53" fmla="*/ 59 h 191"/>
                <a:gd name="T54" fmla="*/ 163 w 194"/>
                <a:gd name="T55" fmla="*/ 76 h 191"/>
                <a:gd name="T56" fmla="*/ 160 w 194"/>
                <a:gd name="T57" fmla="*/ 81 h 191"/>
                <a:gd name="T58" fmla="*/ 160 w 194"/>
                <a:gd name="T59" fmla="*/ 83 h 191"/>
                <a:gd name="T60" fmla="*/ 163 w 194"/>
                <a:gd name="T61" fmla="*/ 84 h 191"/>
                <a:gd name="T62" fmla="*/ 165 w 194"/>
                <a:gd name="T63" fmla="*/ 84 h 191"/>
                <a:gd name="T64" fmla="*/ 168 w 194"/>
                <a:gd name="T65" fmla="*/ 79 h 191"/>
                <a:gd name="T66" fmla="*/ 186 w 194"/>
                <a:gd name="T67" fmla="*/ 79 h 191"/>
                <a:gd name="T68" fmla="*/ 189 w 194"/>
                <a:gd name="T69" fmla="*/ 79 h 191"/>
                <a:gd name="T70" fmla="*/ 191 w 194"/>
                <a:gd name="T71" fmla="*/ 77 h 191"/>
                <a:gd name="T72" fmla="*/ 192 w 194"/>
                <a:gd name="T73" fmla="*/ 79 h 191"/>
                <a:gd name="T74" fmla="*/ 192 w 194"/>
                <a:gd name="T75" fmla="*/ 81 h 191"/>
                <a:gd name="T76" fmla="*/ 189 w 194"/>
                <a:gd name="T77" fmla="*/ 108 h 191"/>
                <a:gd name="T78" fmla="*/ 191 w 194"/>
                <a:gd name="T79" fmla="*/ 110 h 191"/>
                <a:gd name="T80" fmla="*/ 160 w 194"/>
                <a:gd name="T81" fmla="*/ 110 h 191"/>
                <a:gd name="T82" fmla="*/ 163 w 194"/>
                <a:gd name="T83" fmla="*/ 170 h 191"/>
                <a:gd name="T84" fmla="*/ 175 w 194"/>
                <a:gd name="T85" fmla="*/ 181 h 191"/>
                <a:gd name="T86" fmla="*/ 179 w 194"/>
                <a:gd name="T87" fmla="*/ 184 h 191"/>
                <a:gd name="T88" fmla="*/ 151 w 194"/>
                <a:gd name="T89" fmla="*/ 191 h 191"/>
                <a:gd name="T90" fmla="*/ 110 w 194"/>
                <a:gd name="T91" fmla="*/ 186 h 191"/>
                <a:gd name="T92" fmla="*/ 103 w 194"/>
                <a:gd name="T93" fmla="*/ 181 h 191"/>
                <a:gd name="T94" fmla="*/ 31 w 194"/>
                <a:gd name="T95" fmla="*/ 177 h 191"/>
                <a:gd name="T96" fmla="*/ 26 w 194"/>
                <a:gd name="T97" fmla="*/ 174 h 191"/>
                <a:gd name="T98" fmla="*/ 14 w 194"/>
                <a:gd name="T99" fmla="*/ 174 h 191"/>
                <a:gd name="T100" fmla="*/ 11 w 194"/>
                <a:gd name="T101" fmla="*/ 177 h 191"/>
                <a:gd name="T102" fmla="*/ 0 w 194"/>
                <a:gd name="T103" fmla="*/ 181 h 191"/>
                <a:gd name="T104" fmla="*/ 2 w 194"/>
                <a:gd name="T105" fmla="*/ 17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4" h="191">
                  <a:moveTo>
                    <a:pt x="2" y="167"/>
                  </a:moveTo>
                  <a:lnTo>
                    <a:pt x="2" y="158"/>
                  </a:lnTo>
                  <a:lnTo>
                    <a:pt x="4" y="155"/>
                  </a:lnTo>
                  <a:lnTo>
                    <a:pt x="12" y="126"/>
                  </a:lnTo>
                  <a:lnTo>
                    <a:pt x="12" y="124"/>
                  </a:lnTo>
                  <a:lnTo>
                    <a:pt x="12" y="122"/>
                  </a:lnTo>
                  <a:lnTo>
                    <a:pt x="14" y="120"/>
                  </a:lnTo>
                  <a:lnTo>
                    <a:pt x="14" y="117"/>
                  </a:lnTo>
                  <a:lnTo>
                    <a:pt x="19" y="112"/>
                  </a:lnTo>
                  <a:lnTo>
                    <a:pt x="19" y="108"/>
                  </a:lnTo>
                  <a:lnTo>
                    <a:pt x="24" y="107"/>
                  </a:lnTo>
                  <a:lnTo>
                    <a:pt x="30" y="100"/>
                  </a:lnTo>
                  <a:lnTo>
                    <a:pt x="33" y="81"/>
                  </a:lnTo>
                  <a:lnTo>
                    <a:pt x="35" y="79"/>
                  </a:lnTo>
                  <a:lnTo>
                    <a:pt x="33" y="74"/>
                  </a:lnTo>
                  <a:lnTo>
                    <a:pt x="30" y="71"/>
                  </a:lnTo>
                  <a:lnTo>
                    <a:pt x="28" y="67"/>
                  </a:lnTo>
                  <a:lnTo>
                    <a:pt x="26" y="65"/>
                  </a:lnTo>
                  <a:lnTo>
                    <a:pt x="23" y="52"/>
                  </a:lnTo>
                  <a:lnTo>
                    <a:pt x="23" y="50"/>
                  </a:lnTo>
                  <a:lnTo>
                    <a:pt x="26" y="47"/>
                  </a:lnTo>
                  <a:lnTo>
                    <a:pt x="26" y="41"/>
                  </a:lnTo>
                  <a:lnTo>
                    <a:pt x="24" y="38"/>
                  </a:lnTo>
                  <a:lnTo>
                    <a:pt x="23" y="34"/>
                  </a:lnTo>
                  <a:lnTo>
                    <a:pt x="19" y="19"/>
                  </a:lnTo>
                  <a:lnTo>
                    <a:pt x="11" y="7"/>
                  </a:lnTo>
                  <a:lnTo>
                    <a:pt x="11" y="7"/>
                  </a:lnTo>
                  <a:lnTo>
                    <a:pt x="11" y="5"/>
                  </a:lnTo>
                  <a:lnTo>
                    <a:pt x="26" y="0"/>
                  </a:lnTo>
                  <a:lnTo>
                    <a:pt x="43" y="0"/>
                  </a:lnTo>
                  <a:lnTo>
                    <a:pt x="45" y="0"/>
                  </a:lnTo>
                  <a:lnTo>
                    <a:pt x="72" y="0"/>
                  </a:lnTo>
                  <a:lnTo>
                    <a:pt x="72" y="0"/>
                  </a:lnTo>
                  <a:lnTo>
                    <a:pt x="74" y="2"/>
                  </a:lnTo>
                  <a:lnTo>
                    <a:pt x="74" y="2"/>
                  </a:lnTo>
                  <a:lnTo>
                    <a:pt x="76" y="2"/>
                  </a:lnTo>
                  <a:lnTo>
                    <a:pt x="83" y="22"/>
                  </a:lnTo>
                  <a:lnTo>
                    <a:pt x="91" y="34"/>
                  </a:lnTo>
                  <a:lnTo>
                    <a:pt x="95" y="34"/>
                  </a:lnTo>
                  <a:lnTo>
                    <a:pt x="98" y="34"/>
                  </a:lnTo>
                  <a:lnTo>
                    <a:pt x="108" y="33"/>
                  </a:lnTo>
                  <a:lnTo>
                    <a:pt x="119" y="33"/>
                  </a:lnTo>
                  <a:lnTo>
                    <a:pt x="120" y="28"/>
                  </a:lnTo>
                  <a:lnTo>
                    <a:pt x="120" y="26"/>
                  </a:lnTo>
                  <a:lnTo>
                    <a:pt x="122" y="17"/>
                  </a:lnTo>
                  <a:lnTo>
                    <a:pt x="134" y="17"/>
                  </a:lnTo>
                  <a:lnTo>
                    <a:pt x="134" y="16"/>
                  </a:lnTo>
                  <a:lnTo>
                    <a:pt x="141" y="16"/>
                  </a:lnTo>
                  <a:lnTo>
                    <a:pt x="141" y="22"/>
                  </a:lnTo>
                  <a:lnTo>
                    <a:pt x="155" y="22"/>
                  </a:lnTo>
                  <a:lnTo>
                    <a:pt x="156" y="26"/>
                  </a:lnTo>
                  <a:lnTo>
                    <a:pt x="158" y="48"/>
                  </a:lnTo>
                  <a:lnTo>
                    <a:pt x="158" y="52"/>
                  </a:lnTo>
                  <a:lnTo>
                    <a:pt x="158" y="59"/>
                  </a:lnTo>
                  <a:lnTo>
                    <a:pt x="163" y="72"/>
                  </a:lnTo>
                  <a:lnTo>
                    <a:pt x="163" y="76"/>
                  </a:lnTo>
                  <a:lnTo>
                    <a:pt x="160" y="81"/>
                  </a:lnTo>
                  <a:lnTo>
                    <a:pt x="160" y="81"/>
                  </a:lnTo>
                  <a:lnTo>
                    <a:pt x="160" y="81"/>
                  </a:lnTo>
                  <a:lnTo>
                    <a:pt x="160" y="83"/>
                  </a:lnTo>
                  <a:lnTo>
                    <a:pt x="162" y="83"/>
                  </a:lnTo>
                  <a:lnTo>
                    <a:pt x="163" y="84"/>
                  </a:lnTo>
                  <a:lnTo>
                    <a:pt x="165" y="84"/>
                  </a:lnTo>
                  <a:lnTo>
                    <a:pt x="165" y="84"/>
                  </a:lnTo>
                  <a:lnTo>
                    <a:pt x="167" y="81"/>
                  </a:lnTo>
                  <a:lnTo>
                    <a:pt x="168" y="79"/>
                  </a:lnTo>
                  <a:lnTo>
                    <a:pt x="182" y="79"/>
                  </a:lnTo>
                  <a:lnTo>
                    <a:pt x="186" y="79"/>
                  </a:lnTo>
                  <a:lnTo>
                    <a:pt x="187" y="79"/>
                  </a:lnTo>
                  <a:lnTo>
                    <a:pt x="189" y="79"/>
                  </a:lnTo>
                  <a:lnTo>
                    <a:pt x="191" y="77"/>
                  </a:lnTo>
                  <a:lnTo>
                    <a:pt x="191" y="77"/>
                  </a:lnTo>
                  <a:lnTo>
                    <a:pt x="192" y="77"/>
                  </a:lnTo>
                  <a:lnTo>
                    <a:pt x="192" y="79"/>
                  </a:lnTo>
                  <a:lnTo>
                    <a:pt x="192" y="79"/>
                  </a:lnTo>
                  <a:lnTo>
                    <a:pt x="192" y="81"/>
                  </a:lnTo>
                  <a:lnTo>
                    <a:pt x="192" y="83"/>
                  </a:lnTo>
                  <a:lnTo>
                    <a:pt x="189" y="108"/>
                  </a:lnTo>
                  <a:lnTo>
                    <a:pt x="191" y="108"/>
                  </a:lnTo>
                  <a:lnTo>
                    <a:pt x="191" y="110"/>
                  </a:lnTo>
                  <a:lnTo>
                    <a:pt x="194" y="110"/>
                  </a:lnTo>
                  <a:lnTo>
                    <a:pt x="160" y="110"/>
                  </a:lnTo>
                  <a:lnTo>
                    <a:pt x="160" y="169"/>
                  </a:lnTo>
                  <a:lnTo>
                    <a:pt x="163" y="170"/>
                  </a:lnTo>
                  <a:lnTo>
                    <a:pt x="163" y="172"/>
                  </a:lnTo>
                  <a:lnTo>
                    <a:pt x="175" y="181"/>
                  </a:lnTo>
                  <a:lnTo>
                    <a:pt x="177" y="182"/>
                  </a:lnTo>
                  <a:lnTo>
                    <a:pt x="179" y="184"/>
                  </a:lnTo>
                  <a:lnTo>
                    <a:pt x="179" y="184"/>
                  </a:lnTo>
                  <a:lnTo>
                    <a:pt x="151" y="191"/>
                  </a:lnTo>
                  <a:lnTo>
                    <a:pt x="151" y="191"/>
                  </a:lnTo>
                  <a:lnTo>
                    <a:pt x="110" y="186"/>
                  </a:lnTo>
                  <a:lnTo>
                    <a:pt x="108" y="182"/>
                  </a:lnTo>
                  <a:lnTo>
                    <a:pt x="103" y="181"/>
                  </a:lnTo>
                  <a:lnTo>
                    <a:pt x="35" y="181"/>
                  </a:lnTo>
                  <a:lnTo>
                    <a:pt x="31" y="177"/>
                  </a:lnTo>
                  <a:lnTo>
                    <a:pt x="28" y="175"/>
                  </a:lnTo>
                  <a:lnTo>
                    <a:pt x="26" y="174"/>
                  </a:lnTo>
                  <a:lnTo>
                    <a:pt x="18" y="172"/>
                  </a:lnTo>
                  <a:lnTo>
                    <a:pt x="14" y="174"/>
                  </a:lnTo>
                  <a:lnTo>
                    <a:pt x="12" y="177"/>
                  </a:lnTo>
                  <a:lnTo>
                    <a:pt x="11" y="177"/>
                  </a:lnTo>
                  <a:lnTo>
                    <a:pt x="7" y="175"/>
                  </a:lnTo>
                  <a:lnTo>
                    <a:pt x="0" y="181"/>
                  </a:lnTo>
                  <a:lnTo>
                    <a:pt x="0" y="169"/>
                  </a:lnTo>
                  <a:lnTo>
                    <a:pt x="2" y="170"/>
                  </a:lnTo>
                  <a:lnTo>
                    <a:pt x="2" y="167"/>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7" name="Freeform 98"/>
            <p:cNvSpPr>
              <a:spLocks/>
            </p:cNvSpPr>
            <p:nvPr/>
          </p:nvSpPr>
          <p:spPr bwMode="auto">
            <a:xfrm>
              <a:off x="723" y="3128"/>
              <a:ext cx="15" cy="22"/>
            </a:xfrm>
            <a:custGeom>
              <a:avLst/>
              <a:gdLst>
                <a:gd name="T0" fmla="*/ 15 w 15"/>
                <a:gd name="T1" fmla="*/ 5 h 22"/>
                <a:gd name="T2" fmla="*/ 15 w 15"/>
                <a:gd name="T3" fmla="*/ 1 h 22"/>
                <a:gd name="T4" fmla="*/ 12 w 15"/>
                <a:gd name="T5" fmla="*/ 0 h 22"/>
                <a:gd name="T6" fmla="*/ 8 w 15"/>
                <a:gd name="T7" fmla="*/ 1 h 22"/>
                <a:gd name="T8" fmla="*/ 6 w 15"/>
                <a:gd name="T9" fmla="*/ 7 h 22"/>
                <a:gd name="T10" fmla="*/ 0 w 15"/>
                <a:gd name="T11" fmla="*/ 10 h 22"/>
                <a:gd name="T12" fmla="*/ 1 w 15"/>
                <a:gd name="T13" fmla="*/ 12 h 22"/>
                <a:gd name="T14" fmla="*/ 3 w 15"/>
                <a:gd name="T15" fmla="*/ 20 h 22"/>
                <a:gd name="T16" fmla="*/ 5 w 15"/>
                <a:gd name="T17" fmla="*/ 22 h 22"/>
                <a:gd name="T18" fmla="*/ 8 w 15"/>
                <a:gd name="T19" fmla="*/ 20 h 22"/>
                <a:gd name="T20" fmla="*/ 10 w 15"/>
                <a:gd name="T21" fmla="*/ 8 h 22"/>
                <a:gd name="T22" fmla="*/ 15 w 15"/>
                <a:gd name="T23" fmla="*/ 5 h 22"/>
                <a:gd name="T24" fmla="*/ 15 w 15"/>
                <a:gd name="T25" fmla="*/ 5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22">
                  <a:moveTo>
                    <a:pt x="15" y="5"/>
                  </a:moveTo>
                  <a:lnTo>
                    <a:pt x="15" y="1"/>
                  </a:lnTo>
                  <a:lnTo>
                    <a:pt x="12" y="0"/>
                  </a:lnTo>
                  <a:lnTo>
                    <a:pt x="8" y="1"/>
                  </a:lnTo>
                  <a:lnTo>
                    <a:pt x="6" y="7"/>
                  </a:lnTo>
                  <a:lnTo>
                    <a:pt x="0" y="10"/>
                  </a:lnTo>
                  <a:lnTo>
                    <a:pt x="1" y="12"/>
                  </a:lnTo>
                  <a:lnTo>
                    <a:pt x="3" y="20"/>
                  </a:lnTo>
                  <a:lnTo>
                    <a:pt x="5" y="22"/>
                  </a:lnTo>
                  <a:lnTo>
                    <a:pt x="8" y="20"/>
                  </a:lnTo>
                  <a:lnTo>
                    <a:pt x="10" y="8"/>
                  </a:lnTo>
                  <a:lnTo>
                    <a:pt x="15" y="5"/>
                  </a:lnTo>
                  <a:lnTo>
                    <a:pt x="15" y="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8" name="Freeform 99"/>
            <p:cNvSpPr>
              <a:spLocks/>
            </p:cNvSpPr>
            <p:nvPr/>
          </p:nvSpPr>
          <p:spPr bwMode="auto">
            <a:xfrm>
              <a:off x="723" y="3128"/>
              <a:ext cx="15" cy="22"/>
            </a:xfrm>
            <a:custGeom>
              <a:avLst/>
              <a:gdLst>
                <a:gd name="T0" fmla="*/ 15 w 15"/>
                <a:gd name="T1" fmla="*/ 5 h 22"/>
                <a:gd name="T2" fmla="*/ 15 w 15"/>
                <a:gd name="T3" fmla="*/ 1 h 22"/>
                <a:gd name="T4" fmla="*/ 12 w 15"/>
                <a:gd name="T5" fmla="*/ 0 h 22"/>
                <a:gd name="T6" fmla="*/ 8 w 15"/>
                <a:gd name="T7" fmla="*/ 1 h 22"/>
                <a:gd name="T8" fmla="*/ 6 w 15"/>
                <a:gd name="T9" fmla="*/ 7 h 22"/>
                <a:gd name="T10" fmla="*/ 0 w 15"/>
                <a:gd name="T11" fmla="*/ 10 h 22"/>
                <a:gd name="T12" fmla="*/ 1 w 15"/>
                <a:gd name="T13" fmla="*/ 12 h 22"/>
                <a:gd name="T14" fmla="*/ 3 w 15"/>
                <a:gd name="T15" fmla="*/ 20 h 22"/>
                <a:gd name="T16" fmla="*/ 5 w 15"/>
                <a:gd name="T17" fmla="*/ 22 h 22"/>
                <a:gd name="T18" fmla="*/ 8 w 15"/>
                <a:gd name="T19" fmla="*/ 20 h 22"/>
                <a:gd name="T20" fmla="*/ 10 w 15"/>
                <a:gd name="T21" fmla="*/ 8 h 22"/>
                <a:gd name="T22" fmla="*/ 15 w 15"/>
                <a:gd name="T23" fmla="*/ 5 h 22"/>
                <a:gd name="T24" fmla="*/ 15 w 15"/>
                <a:gd name="T25" fmla="*/ 5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22">
                  <a:moveTo>
                    <a:pt x="15" y="5"/>
                  </a:moveTo>
                  <a:lnTo>
                    <a:pt x="15" y="1"/>
                  </a:lnTo>
                  <a:lnTo>
                    <a:pt x="12" y="0"/>
                  </a:lnTo>
                  <a:lnTo>
                    <a:pt x="8" y="1"/>
                  </a:lnTo>
                  <a:lnTo>
                    <a:pt x="6" y="7"/>
                  </a:lnTo>
                  <a:lnTo>
                    <a:pt x="0" y="10"/>
                  </a:lnTo>
                  <a:lnTo>
                    <a:pt x="1" y="12"/>
                  </a:lnTo>
                  <a:lnTo>
                    <a:pt x="3" y="20"/>
                  </a:lnTo>
                  <a:lnTo>
                    <a:pt x="5" y="22"/>
                  </a:lnTo>
                  <a:lnTo>
                    <a:pt x="8" y="20"/>
                  </a:lnTo>
                  <a:lnTo>
                    <a:pt x="10" y="8"/>
                  </a:lnTo>
                  <a:lnTo>
                    <a:pt x="15" y="5"/>
                  </a:lnTo>
                  <a:lnTo>
                    <a:pt x="15" y="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9" name="Freeform 100"/>
            <p:cNvSpPr>
              <a:spLocks/>
            </p:cNvSpPr>
            <p:nvPr/>
          </p:nvSpPr>
          <p:spPr bwMode="auto">
            <a:xfrm>
              <a:off x="791" y="3406"/>
              <a:ext cx="252" cy="224"/>
            </a:xfrm>
            <a:custGeom>
              <a:avLst/>
              <a:gdLst>
                <a:gd name="T0" fmla="*/ 53 w 252"/>
                <a:gd name="T1" fmla="*/ 110 h 224"/>
                <a:gd name="T2" fmla="*/ 40 w 252"/>
                <a:gd name="T3" fmla="*/ 119 h 224"/>
                <a:gd name="T4" fmla="*/ 24 w 252"/>
                <a:gd name="T5" fmla="*/ 119 h 224"/>
                <a:gd name="T6" fmla="*/ 17 w 252"/>
                <a:gd name="T7" fmla="*/ 116 h 224"/>
                <a:gd name="T8" fmla="*/ 10 w 252"/>
                <a:gd name="T9" fmla="*/ 107 h 224"/>
                <a:gd name="T10" fmla="*/ 4 w 252"/>
                <a:gd name="T11" fmla="*/ 112 h 224"/>
                <a:gd name="T12" fmla="*/ 0 w 252"/>
                <a:gd name="T13" fmla="*/ 114 h 224"/>
                <a:gd name="T14" fmla="*/ 2 w 252"/>
                <a:gd name="T15" fmla="*/ 116 h 224"/>
                <a:gd name="T16" fmla="*/ 28 w 252"/>
                <a:gd name="T17" fmla="*/ 172 h 224"/>
                <a:gd name="T18" fmla="*/ 26 w 252"/>
                <a:gd name="T19" fmla="*/ 188 h 224"/>
                <a:gd name="T20" fmla="*/ 22 w 252"/>
                <a:gd name="T21" fmla="*/ 188 h 224"/>
                <a:gd name="T22" fmla="*/ 22 w 252"/>
                <a:gd name="T23" fmla="*/ 191 h 224"/>
                <a:gd name="T24" fmla="*/ 24 w 252"/>
                <a:gd name="T25" fmla="*/ 195 h 224"/>
                <a:gd name="T26" fmla="*/ 26 w 252"/>
                <a:gd name="T27" fmla="*/ 198 h 224"/>
                <a:gd name="T28" fmla="*/ 31 w 252"/>
                <a:gd name="T29" fmla="*/ 205 h 224"/>
                <a:gd name="T30" fmla="*/ 29 w 252"/>
                <a:gd name="T31" fmla="*/ 208 h 224"/>
                <a:gd name="T32" fmla="*/ 31 w 252"/>
                <a:gd name="T33" fmla="*/ 217 h 224"/>
                <a:gd name="T34" fmla="*/ 31 w 252"/>
                <a:gd name="T35" fmla="*/ 212 h 224"/>
                <a:gd name="T36" fmla="*/ 36 w 252"/>
                <a:gd name="T37" fmla="*/ 212 h 224"/>
                <a:gd name="T38" fmla="*/ 36 w 252"/>
                <a:gd name="T39" fmla="*/ 217 h 224"/>
                <a:gd name="T40" fmla="*/ 43 w 252"/>
                <a:gd name="T41" fmla="*/ 217 h 224"/>
                <a:gd name="T42" fmla="*/ 45 w 252"/>
                <a:gd name="T43" fmla="*/ 220 h 224"/>
                <a:gd name="T44" fmla="*/ 50 w 252"/>
                <a:gd name="T45" fmla="*/ 222 h 224"/>
                <a:gd name="T46" fmla="*/ 55 w 252"/>
                <a:gd name="T47" fmla="*/ 224 h 224"/>
                <a:gd name="T48" fmla="*/ 60 w 252"/>
                <a:gd name="T49" fmla="*/ 219 h 224"/>
                <a:gd name="T50" fmla="*/ 67 w 252"/>
                <a:gd name="T51" fmla="*/ 217 h 224"/>
                <a:gd name="T52" fmla="*/ 74 w 252"/>
                <a:gd name="T53" fmla="*/ 217 h 224"/>
                <a:gd name="T54" fmla="*/ 81 w 252"/>
                <a:gd name="T55" fmla="*/ 217 h 224"/>
                <a:gd name="T56" fmla="*/ 84 w 252"/>
                <a:gd name="T57" fmla="*/ 215 h 224"/>
                <a:gd name="T58" fmla="*/ 89 w 252"/>
                <a:gd name="T59" fmla="*/ 210 h 224"/>
                <a:gd name="T60" fmla="*/ 103 w 252"/>
                <a:gd name="T61" fmla="*/ 212 h 224"/>
                <a:gd name="T62" fmla="*/ 108 w 252"/>
                <a:gd name="T63" fmla="*/ 210 h 224"/>
                <a:gd name="T64" fmla="*/ 129 w 252"/>
                <a:gd name="T65" fmla="*/ 214 h 224"/>
                <a:gd name="T66" fmla="*/ 136 w 252"/>
                <a:gd name="T67" fmla="*/ 210 h 224"/>
                <a:gd name="T68" fmla="*/ 142 w 252"/>
                <a:gd name="T69" fmla="*/ 208 h 224"/>
                <a:gd name="T70" fmla="*/ 144 w 252"/>
                <a:gd name="T71" fmla="*/ 205 h 224"/>
                <a:gd name="T72" fmla="*/ 235 w 252"/>
                <a:gd name="T73" fmla="*/ 119 h 224"/>
                <a:gd name="T74" fmla="*/ 243 w 252"/>
                <a:gd name="T75" fmla="*/ 114 h 224"/>
                <a:gd name="T76" fmla="*/ 252 w 252"/>
                <a:gd name="T77" fmla="*/ 79 h 224"/>
                <a:gd name="T78" fmla="*/ 238 w 252"/>
                <a:gd name="T79" fmla="*/ 81 h 224"/>
                <a:gd name="T80" fmla="*/ 235 w 252"/>
                <a:gd name="T81" fmla="*/ 88 h 224"/>
                <a:gd name="T82" fmla="*/ 221 w 252"/>
                <a:gd name="T83" fmla="*/ 78 h 224"/>
                <a:gd name="T84" fmla="*/ 231 w 252"/>
                <a:gd name="T85" fmla="*/ 62 h 224"/>
                <a:gd name="T86" fmla="*/ 240 w 252"/>
                <a:gd name="T87" fmla="*/ 64 h 224"/>
                <a:gd name="T88" fmla="*/ 231 w 252"/>
                <a:gd name="T89" fmla="*/ 11 h 224"/>
                <a:gd name="T90" fmla="*/ 226 w 252"/>
                <a:gd name="T91" fmla="*/ 5 h 224"/>
                <a:gd name="T92" fmla="*/ 214 w 252"/>
                <a:gd name="T93" fmla="*/ 4 h 224"/>
                <a:gd name="T94" fmla="*/ 199 w 252"/>
                <a:gd name="T95" fmla="*/ 2 h 224"/>
                <a:gd name="T96" fmla="*/ 180 w 252"/>
                <a:gd name="T97" fmla="*/ 12 h 224"/>
                <a:gd name="T98" fmla="*/ 156 w 252"/>
                <a:gd name="T99" fmla="*/ 36 h 224"/>
                <a:gd name="T100" fmla="*/ 146 w 252"/>
                <a:gd name="T101" fmla="*/ 47 h 224"/>
                <a:gd name="T102" fmla="*/ 139 w 252"/>
                <a:gd name="T103" fmla="*/ 59 h 224"/>
                <a:gd name="T104" fmla="*/ 124 w 252"/>
                <a:gd name="T105" fmla="*/ 62 h 224"/>
                <a:gd name="T106" fmla="*/ 110 w 252"/>
                <a:gd name="T107" fmla="*/ 55 h 224"/>
                <a:gd name="T108" fmla="*/ 96 w 252"/>
                <a:gd name="T109" fmla="*/ 71 h 224"/>
                <a:gd name="T110" fmla="*/ 88 w 252"/>
                <a:gd name="T111" fmla="*/ 78 h 224"/>
                <a:gd name="T112" fmla="*/ 67 w 252"/>
                <a:gd name="T113" fmla="*/ 79 h 224"/>
                <a:gd name="T114" fmla="*/ 69 w 252"/>
                <a:gd name="T115" fmla="*/ 67 h 224"/>
                <a:gd name="T116" fmla="*/ 55 w 252"/>
                <a:gd name="T117" fmla="*/ 45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2" h="224">
                  <a:moveTo>
                    <a:pt x="53" y="45"/>
                  </a:moveTo>
                  <a:lnTo>
                    <a:pt x="53" y="110"/>
                  </a:lnTo>
                  <a:lnTo>
                    <a:pt x="48" y="112"/>
                  </a:lnTo>
                  <a:lnTo>
                    <a:pt x="40" y="119"/>
                  </a:lnTo>
                  <a:lnTo>
                    <a:pt x="29" y="119"/>
                  </a:lnTo>
                  <a:lnTo>
                    <a:pt x="24" y="119"/>
                  </a:lnTo>
                  <a:lnTo>
                    <a:pt x="21" y="119"/>
                  </a:lnTo>
                  <a:lnTo>
                    <a:pt x="17" y="116"/>
                  </a:lnTo>
                  <a:lnTo>
                    <a:pt x="17" y="112"/>
                  </a:lnTo>
                  <a:lnTo>
                    <a:pt x="10" y="107"/>
                  </a:lnTo>
                  <a:lnTo>
                    <a:pt x="7" y="107"/>
                  </a:lnTo>
                  <a:lnTo>
                    <a:pt x="4" y="112"/>
                  </a:lnTo>
                  <a:lnTo>
                    <a:pt x="2" y="114"/>
                  </a:lnTo>
                  <a:lnTo>
                    <a:pt x="0" y="114"/>
                  </a:lnTo>
                  <a:lnTo>
                    <a:pt x="2" y="114"/>
                  </a:lnTo>
                  <a:lnTo>
                    <a:pt x="2" y="116"/>
                  </a:lnTo>
                  <a:lnTo>
                    <a:pt x="5" y="121"/>
                  </a:lnTo>
                  <a:lnTo>
                    <a:pt x="28" y="172"/>
                  </a:lnTo>
                  <a:lnTo>
                    <a:pt x="29" y="183"/>
                  </a:lnTo>
                  <a:lnTo>
                    <a:pt x="26" y="188"/>
                  </a:lnTo>
                  <a:lnTo>
                    <a:pt x="22" y="186"/>
                  </a:lnTo>
                  <a:lnTo>
                    <a:pt x="22" y="188"/>
                  </a:lnTo>
                  <a:lnTo>
                    <a:pt x="22" y="191"/>
                  </a:lnTo>
                  <a:lnTo>
                    <a:pt x="22" y="191"/>
                  </a:lnTo>
                  <a:lnTo>
                    <a:pt x="24" y="193"/>
                  </a:lnTo>
                  <a:lnTo>
                    <a:pt x="24" y="195"/>
                  </a:lnTo>
                  <a:lnTo>
                    <a:pt x="24" y="195"/>
                  </a:lnTo>
                  <a:lnTo>
                    <a:pt x="26" y="198"/>
                  </a:lnTo>
                  <a:lnTo>
                    <a:pt x="28" y="198"/>
                  </a:lnTo>
                  <a:lnTo>
                    <a:pt x="31" y="205"/>
                  </a:lnTo>
                  <a:lnTo>
                    <a:pt x="31" y="207"/>
                  </a:lnTo>
                  <a:lnTo>
                    <a:pt x="29" y="208"/>
                  </a:lnTo>
                  <a:lnTo>
                    <a:pt x="29" y="214"/>
                  </a:lnTo>
                  <a:lnTo>
                    <a:pt x="31" y="217"/>
                  </a:lnTo>
                  <a:lnTo>
                    <a:pt x="31" y="217"/>
                  </a:lnTo>
                  <a:lnTo>
                    <a:pt x="31" y="212"/>
                  </a:lnTo>
                  <a:lnTo>
                    <a:pt x="33" y="212"/>
                  </a:lnTo>
                  <a:lnTo>
                    <a:pt x="36" y="212"/>
                  </a:lnTo>
                  <a:lnTo>
                    <a:pt x="36" y="215"/>
                  </a:lnTo>
                  <a:lnTo>
                    <a:pt x="36" y="217"/>
                  </a:lnTo>
                  <a:lnTo>
                    <a:pt x="38" y="217"/>
                  </a:lnTo>
                  <a:lnTo>
                    <a:pt x="43" y="217"/>
                  </a:lnTo>
                  <a:lnTo>
                    <a:pt x="45" y="219"/>
                  </a:lnTo>
                  <a:lnTo>
                    <a:pt x="45" y="220"/>
                  </a:lnTo>
                  <a:lnTo>
                    <a:pt x="48" y="222"/>
                  </a:lnTo>
                  <a:lnTo>
                    <a:pt x="50" y="222"/>
                  </a:lnTo>
                  <a:lnTo>
                    <a:pt x="52" y="224"/>
                  </a:lnTo>
                  <a:lnTo>
                    <a:pt x="55" y="224"/>
                  </a:lnTo>
                  <a:lnTo>
                    <a:pt x="58" y="222"/>
                  </a:lnTo>
                  <a:lnTo>
                    <a:pt x="60" y="219"/>
                  </a:lnTo>
                  <a:lnTo>
                    <a:pt x="65" y="219"/>
                  </a:lnTo>
                  <a:lnTo>
                    <a:pt x="67" y="217"/>
                  </a:lnTo>
                  <a:lnTo>
                    <a:pt x="69" y="217"/>
                  </a:lnTo>
                  <a:lnTo>
                    <a:pt x="74" y="217"/>
                  </a:lnTo>
                  <a:lnTo>
                    <a:pt x="76" y="217"/>
                  </a:lnTo>
                  <a:lnTo>
                    <a:pt x="81" y="217"/>
                  </a:lnTo>
                  <a:lnTo>
                    <a:pt x="82" y="217"/>
                  </a:lnTo>
                  <a:lnTo>
                    <a:pt x="84" y="215"/>
                  </a:lnTo>
                  <a:lnTo>
                    <a:pt x="88" y="212"/>
                  </a:lnTo>
                  <a:lnTo>
                    <a:pt x="89" y="210"/>
                  </a:lnTo>
                  <a:lnTo>
                    <a:pt x="96" y="210"/>
                  </a:lnTo>
                  <a:lnTo>
                    <a:pt x="103" y="212"/>
                  </a:lnTo>
                  <a:lnTo>
                    <a:pt x="105" y="212"/>
                  </a:lnTo>
                  <a:lnTo>
                    <a:pt x="108" y="210"/>
                  </a:lnTo>
                  <a:lnTo>
                    <a:pt x="112" y="210"/>
                  </a:lnTo>
                  <a:lnTo>
                    <a:pt x="129" y="214"/>
                  </a:lnTo>
                  <a:lnTo>
                    <a:pt x="132" y="210"/>
                  </a:lnTo>
                  <a:lnTo>
                    <a:pt x="136" y="210"/>
                  </a:lnTo>
                  <a:lnTo>
                    <a:pt x="142" y="212"/>
                  </a:lnTo>
                  <a:lnTo>
                    <a:pt x="142" y="208"/>
                  </a:lnTo>
                  <a:lnTo>
                    <a:pt x="142" y="207"/>
                  </a:lnTo>
                  <a:lnTo>
                    <a:pt x="144" y="205"/>
                  </a:lnTo>
                  <a:lnTo>
                    <a:pt x="160" y="205"/>
                  </a:lnTo>
                  <a:lnTo>
                    <a:pt x="235" y="119"/>
                  </a:lnTo>
                  <a:lnTo>
                    <a:pt x="238" y="117"/>
                  </a:lnTo>
                  <a:lnTo>
                    <a:pt x="243" y="114"/>
                  </a:lnTo>
                  <a:lnTo>
                    <a:pt x="245" y="110"/>
                  </a:lnTo>
                  <a:lnTo>
                    <a:pt x="252" y="79"/>
                  </a:lnTo>
                  <a:lnTo>
                    <a:pt x="240" y="79"/>
                  </a:lnTo>
                  <a:lnTo>
                    <a:pt x="238" y="81"/>
                  </a:lnTo>
                  <a:lnTo>
                    <a:pt x="237" y="85"/>
                  </a:lnTo>
                  <a:lnTo>
                    <a:pt x="235" y="88"/>
                  </a:lnTo>
                  <a:lnTo>
                    <a:pt x="225" y="86"/>
                  </a:lnTo>
                  <a:lnTo>
                    <a:pt x="221" y="78"/>
                  </a:lnTo>
                  <a:lnTo>
                    <a:pt x="226" y="64"/>
                  </a:lnTo>
                  <a:lnTo>
                    <a:pt x="231" y="62"/>
                  </a:lnTo>
                  <a:lnTo>
                    <a:pt x="237" y="66"/>
                  </a:lnTo>
                  <a:lnTo>
                    <a:pt x="240" y="64"/>
                  </a:lnTo>
                  <a:lnTo>
                    <a:pt x="233" y="11"/>
                  </a:lnTo>
                  <a:lnTo>
                    <a:pt x="231" y="11"/>
                  </a:lnTo>
                  <a:lnTo>
                    <a:pt x="231" y="9"/>
                  </a:lnTo>
                  <a:lnTo>
                    <a:pt x="226" y="5"/>
                  </a:lnTo>
                  <a:lnTo>
                    <a:pt x="221" y="4"/>
                  </a:lnTo>
                  <a:lnTo>
                    <a:pt x="214" y="4"/>
                  </a:lnTo>
                  <a:lnTo>
                    <a:pt x="202" y="0"/>
                  </a:lnTo>
                  <a:lnTo>
                    <a:pt x="199" y="2"/>
                  </a:lnTo>
                  <a:lnTo>
                    <a:pt x="197" y="2"/>
                  </a:lnTo>
                  <a:lnTo>
                    <a:pt x="180" y="12"/>
                  </a:lnTo>
                  <a:lnTo>
                    <a:pt x="165" y="26"/>
                  </a:lnTo>
                  <a:lnTo>
                    <a:pt x="156" y="36"/>
                  </a:lnTo>
                  <a:lnTo>
                    <a:pt x="149" y="42"/>
                  </a:lnTo>
                  <a:lnTo>
                    <a:pt x="146" y="47"/>
                  </a:lnTo>
                  <a:lnTo>
                    <a:pt x="141" y="57"/>
                  </a:lnTo>
                  <a:lnTo>
                    <a:pt x="139" y="59"/>
                  </a:lnTo>
                  <a:lnTo>
                    <a:pt x="127" y="62"/>
                  </a:lnTo>
                  <a:lnTo>
                    <a:pt x="124" y="62"/>
                  </a:lnTo>
                  <a:lnTo>
                    <a:pt x="113" y="57"/>
                  </a:lnTo>
                  <a:lnTo>
                    <a:pt x="110" y="55"/>
                  </a:lnTo>
                  <a:lnTo>
                    <a:pt x="106" y="57"/>
                  </a:lnTo>
                  <a:lnTo>
                    <a:pt x="96" y="71"/>
                  </a:lnTo>
                  <a:lnTo>
                    <a:pt x="93" y="73"/>
                  </a:lnTo>
                  <a:lnTo>
                    <a:pt x="88" y="78"/>
                  </a:lnTo>
                  <a:lnTo>
                    <a:pt x="79" y="81"/>
                  </a:lnTo>
                  <a:lnTo>
                    <a:pt x="67" y="79"/>
                  </a:lnTo>
                  <a:lnTo>
                    <a:pt x="65" y="76"/>
                  </a:lnTo>
                  <a:lnTo>
                    <a:pt x="69" y="67"/>
                  </a:lnTo>
                  <a:lnTo>
                    <a:pt x="67" y="60"/>
                  </a:lnTo>
                  <a:lnTo>
                    <a:pt x="55" y="45"/>
                  </a:lnTo>
                  <a:lnTo>
                    <a:pt x="53" y="4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0" name="Freeform 101"/>
            <p:cNvSpPr>
              <a:spLocks/>
            </p:cNvSpPr>
            <p:nvPr/>
          </p:nvSpPr>
          <p:spPr bwMode="auto">
            <a:xfrm>
              <a:off x="791" y="3406"/>
              <a:ext cx="252" cy="224"/>
            </a:xfrm>
            <a:custGeom>
              <a:avLst/>
              <a:gdLst>
                <a:gd name="T0" fmla="*/ 53 w 252"/>
                <a:gd name="T1" fmla="*/ 110 h 224"/>
                <a:gd name="T2" fmla="*/ 40 w 252"/>
                <a:gd name="T3" fmla="*/ 119 h 224"/>
                <a:gd name="T4" fmla="*/ 24 w 252"/>
                <a:gd name="T5" fmla="*/ 119 h 224"/>
                <a:gd name="T6" fmla="*/ 17 w 252"/>
                <a:gd name="T7" fmla="*/ 116 h 224"/>
                <a:gd name="T8" fmla="*/ 10 w 252"/>
                <a:gd name="T9" fmla="*/ 107 h 224"/>
                <a:gd name="T10" fmla="*/ 4 w 252"/>
                <a:gd name="T11" fmla="*/ 112 h 224"/>
                <a:gd name="T12" fmla="*/ 0 w 252"/>
                <a:gd name="T13" fmla="*/ 114 h 224"/>
                <a:gd name="T14" fmla="*/ 2 w 252"/>
                <a:gd name="T15" fmla="*/ 116 h 224"/>
                <a:gd name="T16" fmla="*/ 28 w 252"/>
                <a:gd name="T17" fmla="*/ 172 h 224"/>
                <a:gd name="T18" fmla="*/ 26 w 252"/>
                <a:gd name="T19" fmla="*/ 188 h 224"/>
                <a:gd name="T20" fmla="*/ 22 w 252"/>
                <a:gd name="T21" fmla="*/ 188 h 224"/>
                <a:gd name="T22" fmla="*/ 22 w 252"/>
                <a:gd name="T23" fmla="*/ 191 h 224"/>
                <a:gd name="T24" fmla="*/ 24 w 252"/>
                <a:gd name="T25" fmla="*/ 195 h 224"/>
                <a:gd name="T26" fmla="*/ 26 w 252"/>
                <a:gd name="T27" fmla="*/ 198 h 224"/>
                <a:gd name="T28" fmla="*/ 31 w 252"/>
                <a:gd name="T29" fmla="*/ 205 h 224"/>
                <a:gd name="T30" fmla="*/ 29 w 252"/>
                <a:gd name="T31" fmla="*/ 208 h 224"/>
                <a:gd name="T32" fmla="*/ 31 w 252"/>
                <a:gd name="T33" fmla="*/ 217 h 224"/>
                <a:gd name="T34" fmla="*/ 31 w 252"/>
                <a:gd name="T35" fmla="*/ 212 h 224"/>
                <a:gd name="T36" fmla="*/ 36 w 252"/>
                <a:gd name="T37" fmla="*/ 212 h 224"/>
                <a:gd name="T38" fmla="*/ 36 w 252"/>
                <a:gd name="T39" fmla="*/ 217 h 224"/>
                <a:gd name="T40" fmla="*/ 43 w 252"/>
                <a:gd name="T41" fmla="*/ 217 h 224"/>
                <a:gd name="T42" fmla="*/ 45 w 252"/>
                <a:gd name="T43" fmla="*/ 220 h 224"/>
                <a:gd name="T44" fmla="*/ 50 w 252"/>
                <a:gd name="T45" fmla="*/ 222 h 224"/>
                <a:gd name="T46" fmla="*/ 55 w 252"/>
                <a:gd name="T47" fmla="*/ 224 h 224"/>
                <a:gd name="T48" fmla="*/ 60 w 252"/>
                <a:gd name="T49" fmla="*/ 219 h 224"/>
                <a:gd name="T50" fmla="*/ 67 w 252"/>
                <a:gd name="T51" fmla="*/ 217 h 224"/>
                <a:gd name="T52" fmla="*/ 74 w 252"/>
                <a:gd name="T53" fmla="*/ 217 h 224"/>
                <a:gd name="T54" fmla="*/ 81 w 252"/>
                <a:gd name="T55" fmla="*/ 217 h 224"/>
                <a:gd name="T56" fmla="*/ 84 w 252"/>
                <a:gd name="T57" fmla="*/ 215 h 224"/>
                <a:gd name="T58" fmla="*/ 89 w 252"/>
                <a:gd name="T59" fmla="*/ 210 h 224"/>
                <a:gd name="T60" fmla="*/ 103 w 252"/>
                <a:gd name="T61" fmla="*/ 212 h 224"/>
                <a:gd name="T62" fmla="*/ 108 w 252"/>
                <a:gd name="T63" fmla="*/ 210 h 224"/>
                <a:gd name="T64" fmla="*/ 129 w 252"/>
                <a:gd name="T65" fmla="*/ 214 h 224"/>
                <a:gd name="T66" fmla="*/ 136 w 252"/>
                <a:gd name="T67" fmla="*/ 210 h 224"/>
                <a:gd name="T68" fmla="*/ 142 w 252"/>
                <a:gd name="T69" fmla="*/ 208 h 224"/>
                <a:gd name="T70" fmla="*/ 144 w 252"/>
                <a:gd name="T71" fmla="*/ 205 h 224"/>
                <a:gd name="T72" fmla="*/ 235 w 252"/>
                <a:gd name="T73" fmla="*/ 119 h 224"/>
                <a:gd name="T74" fmla="*/ 243 w 252"/>
                <a:gd name="T75" fmla="*/ 114 h 224"/>
                <a:gd name="T76" fmla="*/ 252 w 252"/>
                <a:gd name="T77" fmla="*/ 79 h 224"/>
                <a:gd name="T78" fmla="*/ 238 w 252"/>
                <a:gd name="T79" fmla="*/ 81 h 224"/>
                <a:gd name="T80" fmla="*/ 235 w 252"/>
                <a:gd name="T81" fmla="*/ 88 h 224"/>
                <a:gd name="T82" fmla="*/ 221 w 252"/>
                <a:gd name="T83" fmla="*/ 78 h 224"/>
                <a:gd name="T84" fmla="*/ 231 w 252"/>
                <a:gd name="T85" fmla="*/ 62 h 224"/>
                <a:gd name="T86" fmla="*/ 240 w 252"/>
                <a:gd name="T87" fmla="*/ 64 h 224"/>
                <a:gd name="T88" fmla="*/ 231 w 252"/>
                <a:gd name="T89" fmla="*/ 11 h 224"/>
                <a:gd name="T90" fmla="*/ 226 w 252"/>
                <a:gd name="T91" fmla="*/ 5 h 224"/>
                <a:gd name="T92" fmla="*/ 214 w 252"/>
                <a:gd name="T93" fmla="*/ 4 h 224"/>
                <a:gd name="T94" fmla="*/ 199 w 252"/>
                <a:gd name="T95" fmla="*/ 2 h 224"/>
                <a:gd name="T96" fmla="*/ 180 w 252"/>
                <a:gd name="T97" fmla="*/ 12 h 224"/>
                <a:gd name="T98" fmla="*/ 156 w 252"/>
                <a:gd name="T99" fmla="*/ 36 h 224"/>
                <a:gd name="T100" fmla="*/ 146 w 252"/>
                <a:gd name="T101" fmla="*/ 47 h 224"/>
                <a:gd name="T102" fmla="*/ 139 w 252"/>
                <a:gd name="T103" fmla="*/ 59 h 224"/>
                <a:gd name="T104" fmla="*/ 124 w 252"/>
                <a:gd name="T105" fmla="*/ 62 h 224"/>
                <a:gd name="T106" fmla="*/ 110 w 252"/>
                <a:gd name="T107" fmla="*/ 55 h 224"/>
                <a:gd name="T108" fmla="*/ 96 w 252"/>
                <a:gd name="T109" fmla="*/ 71 h 224"/>
                <a:gd name="T110" fmla="*/ 88 w 252"/>
                <a:gd name="T111" fmla="*/ 78 h 224"/>
                <a:gd name="T112" fmla="*/ 67 w 252"/>
                <a:gd name="T113" fmla="*/ 79 h 224"/>
                <a:gd name="T114" fmla="*/ 69 w 252"/>
                <a:gd name="T115" fmla="*/ 67 h 224"/>
                <a:gd name="T116" fmla="*/ 55 w 252"/>
                <a:gd name="T117" fmla="*/ 45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2" h="224">
                  <a:moveTo>
                    <a:pt x="53" y="45"/>
                  </a:moveTo>
                  <a:lnTo>
                    <a:pt x="53" y="110"/>
                  </a:lnTo>
                  <a:lnTo>
                    <a:pt x="48" y="112"/>
                  </a:lnTo>
                  <a:lnTo>
                    <a:pt x="40" y="119"/>
                  </a:lnTo>
                  <a:lnTo>
                    <a:pt x="29" y="119"/>
                  </a:lnTo>
                  <a:lnTo>
                    <a:pt x="24" y="119"/>
                  </a:lnTo>
                  <a:lnTo>
                    <a:pt x="21" y="119"/>
                  </a:lnTo>
                  <a:lnTo>
                    <a:pt x="17" y="116"/>
                  </a:lnTo>
                  <a:lnTo>
                    <a:pt x="17" y="112"/>
                  </a:lnTo>
                  <a:lnTo>
                    <a:pt x="10" y="107"/>
                  </a:lnTo>
                  <a:lnTo>
                    <a:pt x="7" y="107"/>
                  </a:lnTo>
                  <a:lnTo>
                    <a:pt x="4" y="112"/>
                  </a:lnTo>
                  <a:lnTo>
                    <a:pt x="2" y="114"/>
                  </a:lnTo>
                  <a:lnTo>
                    <a:pt x="0" y="114"/>
                  </a:lnTo>
                  <a:lnTo>
                    <a:pt x="2" y="114"/>
                  </a:lnTo>
                  <a:lnTo>
                    <a:pt x="2" y="116"/>
                  </a:lnTo>
                  <a:lnTo>
                    <a:pt x="5" y="121"/>
                  </a:lnTo>
                  <a:lnTo>
                    <a:pt x="28" y="172"/>
                  </a:lnTo>
                  <a:lnTo>
                    <a:pt x="29" y="183"/>
                  </a:lnTo>
                  <a:lnTo>
                    <a:pt x="26" y="188"/>
                  </a:lnTo>
                  <a:lnTo>
                    <a:pt x="22" y="186"/>
                  </a:lnTo>
                  <a:lnTo>
                    <a:pt x="22" y="188"/>
                  </a:lnTo>
                  <a:lnTo>
                    <a:pt x="22" y="191"/>
                  </a:lnTo>
                  <a:lnTo>
                    <a:pt x="22" y="191"/>
                  </a:lnTo>
                  <a:lnTo>
                    <a:pt x="24" y="193"/>
                  </a:lnTo>
                  <a:lnTo>
                    <a:pt x="24" y="195"/>
                  </a:lnTo>
                  <a:lnTo>
                    <a:pt x="24" y="195"/>
                  </a:lnTo>
                  <a:lnTo>
                    <a:pt x="26" y="198"/>
                  </a:lnTo>
                  <a:lnTo>
                    <a:pt x="28" y="198"/>
                  </a:lnTo>
                  <a:lnTo>
                    <a:pt x="31" y="205"/>
                  </a:lnTo>
                  <a:lnTo>
                    <a:pt x="31" y="207"/>
                  </a:lnTo>
                  <a:lnTo>
                    <a:pt x="29" y="208"/>
                  </a:lnTo>
                  <a:lnTo>
                    <a:pt x="29" y="214"/>
                  </a:lnTo>
                  <a:lnTo>
                    <a:pt x="31" y="217"/>
                  </a:lnTo>
                  <a:lnTo>
                    <a:pt x="31" y="217"/>
                  </a:lnTo>
                  <a:lnTo>
                    <a:pt x="31" y="212"/>
                  </a:lnTo>
                  <a:lnTo>
                    <a:pt x="33" y="212"/>
                  </a:lnTo>
                  <a:lnTo>
                    <a:pt x="36" y="212"/>
                  </a:lnTo>
                  <a:lnTo>
                    <a:pt x="36" y="215"/>
                  </a:lnTo>
                  <a:lnTo>
                    <a:pt x="36" y="217"/>
                  </a:lnTo>
                  <a:lnTo>
                    <a:pt x="38" y="217"/>
                  </a:lnTo>
                  <a:lnTo>
                    <a:pt x="43" y="217"/>
                  </a:lnTo>
                  <a:lnTo>
                    <a:pt x="45" y="219"/>
                  </a:lnTo>
                  <a:lnTo>
                    <a:pt x="45" y="220"/>
                  </a:lnTo>
                  <a:lnTo>
                    <a:pt x="48" y="222"/>
                  </a:lnTo>
                  <a:lnTo>
                    <a:pt x="50" y="222"/>
                  </a:lnTo>
                  <a:lnTo>
                    <a:pt x="52" y="224"/>
                  </a:lnTo>
                  <a:lnTo>
                    <a:pt x="55" y="224"/>
                  </a:lnTo>
                  <a:lnTo>
                    <a:pt x="58" y="222"/>
                  </a:lnTo>
                  <a:lnTo>
                    <a:pt x="60" y="219"/>
                  </a:lnTo>
                  <a:lnTo>
                    <a:pt x="65" y="219"/>
                  </a:lnTo>
                  <a:lnTo>
                    <a:pt x="67" y="217"/>
                  </a:lnTo>
                  <a:lnTo>
                    <a:pt x="69" y="217"/>
                  </a:lnTo>
                  <a:lnTo>
                    <a:pt x="74" y="217"/>
                  </a:lnTo>
                  <a:lnTo>
                    <a:pt x="76" y="217"/>
                  </a:lnTo>
                  <a:lnTo>
                    <a:pt x="81" y="217"/>
                  </a:lnTo>
                  <a:lnTo>
                    <a:pt x="82" y="217"/>
                  </a:lnTo>
                  <a:lnTo>
                    <a:pt x="84" y="215"/>
                  </a:lnTo>
                  <a:lnTo>
                    <a:pt x="88" y="212"/>
                  </a:lnTo>
                  <a:lnTo>
                    <a:pt x="89" y="210"/>
                  </a:lnTo>
                  <a:lnTo>
                    <a:pt x="96" y="210"/>
                  </a:lnTo>
                  <a:lnTo>
                    <a:pt x="103" y="212"/>
                  </a:lnTo>
                  <a:lnTo>
                    <a:pt x="105" y="212"/>
                  </a:lnTo>
                  <a:lnTo>
                    <a:pt x="108" y="210"/>
                  </a:lnTo>
                  <a:lnTo>
                    <a:pt x="112" y="210"/>
                  </a:lnTo>
                  <a:lnTo>
                    <a:pt x="129" y="214"/>
                  </a:lnTo>
                  <a:lnTo>
                    <a:pt x="132" y="210"/>
                  </a:lnTo>
                  <a:lnTo>
                    <a:pt x="136" y="210"/>
                  </a:lnTo>
                  <a:lnTo>
                    <a:pt x="142" y="212"/>
                  </a:lnTo>
                  <a:lnTo>
                    <a:pt x="142" y="208"/>
                  </a:lnTo>
                  <a:lnTo>
                    <a:pt x="142" y="207"/>
                  </a:lnTo>
                  <a:lnTo>
                    <a:pt x="144" y="205"/>
                  </a:lnTo>
                  <a:lnTo>
                    <a:pt x="160" y="205"/>
                  </a:lnTo>
                  <a:lnTo>
                    <a:pt x="235" y="119"/>
                  </a:lnTo>
                  <a:lnTo>
                    <a:pt x="238" y="117"/>
                  </a:lnTo>
                  <a:lnTo>
                    <a:pt x="243" y="114"/>
                  </a:lnTo>
                  <a:lnTo>
                    <a:pt x="245" y="110"/>
                  </a:lnTo>
                  <a:lnTo>
                    <a:pt x="252" y="79"/>
                  </a:lnTo>
                  <a:lnTo>
                    <a:pt x="240" y="79"/>
                  </a:lnTo>
                  <a:lnTo>
                    <a:pt x="238" y="81"/>
                  </a:lnTo>
                  <a:lnTo>
                    <a:pt x="237" y="85"/>
                  </a:lnTo>
                  <a:lnTo>
                    <a:pt x="235" y="88"/>
                  </a:lnTo>
                  <a:lnTo>
                    <a:pt x="225" y="86"/>
                  </a:lnTo>
                  <a:lnTo>
                    <a:pt x="221" y="78"/>
                  </a:lnTo>
                  <a:lnTo>
                    <a:pt x="226" y="64"/>
                  </a:lnTo>
                  <a:lnTo>
                    <a:pt x="231" y="62"/>
                  </a:lnTo>
                  <a:lnTo>
                    <a:pt x="237" y="66"/>
                  </a:lnTo>
                  <a:lnTo>
                    <a:pt x="240" y="64"/>
                  </a:lnTo>
                  <a:lnTo>
                    <a:pt x="233" y="11"/>
                  </a:lnTo>
                  <a:lnTo>
                    <a:pt x="231" y="11"/>
                  </a:lnTo>
                  <a:lnTo>
                    <a:pt x="231" y="9"/>
                  </a:lnTo>
                  <a:lnTo>
                    <a:pt x="226" y="5"/>
                  </a:lnTo>
                  <a:lnTo>
                    <a:pt x="221" y="4"/>
                  </a:lnTo>
                  <a:lnTo>
                    <a:pt x="214" y="4"/>
                  </a:lnTo>
                  <a:lnTo>
                    <a:pt x="202" y="0"/>
                  </a:lnTo>
                  <a:lnTo>
                    <a:pt x="199" y="2"/>
                  </a:lnTo>
                  <a:lnTo>
                    <a:pt x="197" y="2"/>
                  </a:lnTo>
                  <a:lnTo>
                    <a:pt x="180" y="12"/>
                  </a:lnTo>
                  <a:lnTo>
                    <a:pt x="165" y="26"/>
                  </a:lnTo>
                  <a:lnTo>
                    <a:pt x="156" y="36"/>
                  </a:lnTo>
                  <a:lnTo>
                    <a:pt x="149" y="42"/>
                  </a:lnTo>
                  <a:lnTo>
                    <a:pt x="146" y="47"/>
                  </a:lnTo>
                  <a:lnTo>
                    <a:pt x="141" y="57"/>
                  </a:lnTo>
                  <a:lnTo>
                    <a:pt x="139" y="59"/>
                  </a:lnTo>
                  <a:lnTo>
                    <a:pt x="127" y="62"/>
                  </a:lnTo>
                  <a:lnTo>
                    <a:pt x="124" y="62"/>
                  </a:lnTo>
                  <a:lnTo>
                    <a:pt x="113" y="57"/>
                  </a:lnTo>
                  <a:lnTo>
                    <a:pt x="110" y="55"/>
                  </a:lnTo>
                  <a:lnTo>
                    <a:pt x="106" y="57"/>
                  </a:lnTo>
                  <a:lnTo>
                    <a:pt x="96" y="71"/>
                  </a:lnTo>
                  <a:lnTo>
                    <a:pt x="93" y="73"/>
                  </a:lnTo>
                  <a:lnTo>
                    <a:pt x="88" y="78"/>
                  </a:lnTo>
                  <a:lnTo>
                    <a:pt x="79" y="81"/>
                  </a:lnTo>
                  <a:lnTo>
                    <a:pt x="67" y="79"/>
                  </a:lnTo>
                  <a:lnTo>
                    <a:pt x="65" y="76"/>
                  </a:lnTo>
                  <a:lnTo>
                    <a:pt x="69" y="67"/>
                  </a:lnTo>
                  <a:lnTo>
                    <a:pt x="67" y="60"/>
                  </a:lnTo>
                  <a:lnTo>
                    <a:pt x="55" y="45"/>
                  </a:lnTo>
                  <a:lnTo>
                    <a:pt x="53" y="4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1" name="Freeform 102"/>
            <p:cNvSpPr>
              <a:spLocks/>
            </p:cNvSpPr>
            <p:nvPr/>
          </p:nvSpPr>
          <p:spPr bwMode="auto">
            <a:xfrm>
              <a:off x="1202" y="3248"/>
              <a:ext cx="108" cy="218"/>
            </a:xfrm>
            <a:custGeom>
              <a:avLst/>
              <a:gdLst>
                <a:gd name="T0" fmla="*/ 19 w 108"/>
                <a:gd name="T1" fmla="*/ 64 h 218"/>
                <a:gd name="T2" fmla="*/ 26 w 108"/>
                <a:gd name="T3" fmla="*/ 64 h 218"/>
                <a:gd name="T4" fmla="*/ 30 w 108"/>
                <a:gd name="T5" fmla="*/ 60 h 218"/>
                <a:gd name="T6" fmla="*/ 31 w 108"/>
                <a:gd name="T7" fmla="*/ 62 h 218"/>
                <a:gd name="T8" fmla="*/ 35 w 108"/>
                <a:gd name="T9" fmla="*/ 62 h 218"/>
                <a:gd name="T10" fmla="*/ 36 w 108"/>
                <a:gd name="T11" fmla="*/ 59 h 218"/>
                <a:gd name="T12" fmla="*/ 40 w 108"/>
                <a:gd name="T13" fmla="*/ 59 h 218"/>
                <a:gd name="T14" fmla="*/ 45 w 108"/>
                <a:gd name="T15" fmla="*/ 57 h 218"/>
                <a:gd name="T16" fmla="*/ 47 w 108"/>
                <a:gd name="T17" fmla="*/ 62 h 218"/>
                <a:gd name="T18" fmla="*/ 52 w 108"/>
                <a:gd name="T19" fmla="*/ 62 h 218"/>
                <a:gd name="T20" fmla="*/ 48 w 108"/>
                <a:gd name="T21" fmla="*/ 57 h 218"/>
                <a:gd name="T22" fmla="*/ 52 w 108"/>
                <a:gd name="T23" fmla="*/ 52 h 218"/>
                <a:gd name="T24" fmla="*/ 57 w 108"/>
                <a:gd name="T25" fmla="*/ 50 h 218"/>
                <a:gd name="T26" fmla="*/ 59 w 108"/>
                <a:gd name="T27" fmla="*/ 53 h 218"/>
                <a:gd name="T28" fmla="*/ 59 w 108"/>
                <a:gd name="T29" fmla="*/ 48 h 218"/>
                <a:gd name="T30" fmla="*/ 62 w 108"/>
                <a:gd name="T31" fmla="*/ 41 h 218"/>
                <a:gd name="T32" fmla="*/ 64 w 108"/>
                <a:gd name="T33" fmla="*/ 41 h 218"/>
                <a:gd name="T34" fmla="*/ 69 w 108"/>
                <a:gd name="T35" fmla="*/ 40 h 218"/>
                <a:gd name="T36" fmla="*/ 72 w 108"/>
                <a:gd name="T37" fmla="*/ 40 h 218"/>
                <a:gd name="T38" fmla="*/ 69 w 108"/>
                <a:gd name="T39" fmla="*/ 38 h 218"/>
                <a:gd name="T40" fmla="*/ 71 w 108"/>
                <a:gd name="T41" fmla="*/ 31 h 218"/>
                <a:gd name="T42" fmla="*/ 72 w 108"/>
                <a:gd name="T43" fmla="*/ 29 h 218"/>
                <a:gd name="T44" fmla="*/ 71 w 108"/>
                <a:gd name="T45" fmla="*/ 22 h 218"/>
                <a:gd name="T46" fmla="*/ 76 w 108"/>
                <a:gd name="T47" fmla="*/ 26 h 218"/>
                <a:gd name="T48" fmla="*/ 79 w 108"/>
                <a:gd name="T49" fmla="*/ 17 h 218"/>
                <a:gd name="T50" fmla="*/ 84 w 108"/>
                <a:gd name="T51" fmla="*/ 17 h 218"/>
                <a:gd name="T52" fmla="*/ 84 w 108"/>
                <a:gd name="T53" fmla="*/ 5 h 218"/>
                <a:gd name="T54" fmla="*/ 88 w 108"/>
                <a:gd name="T55" fmla="*/ 2 h 218"/>
                <a:gd name="T56" fmla="*/ 98 w 108"/>
                <a:gd name="T57" fmla="*/ 10 h 218"/>
                <a:gd name="T58" fmla="*/ 107 w 108"/>
                <a:gd name="T59" fmla="*/ 59 h 218"/>
                <a:gd name="T60" fmla="*/ 102 w 108"/>
                <a:gd name="T61" fmla="*/ 52 h 218"/>
                <a:gd name="T62" fmla="*/ 98 w 108"/>
                <a:gd name="T63" fmla="*/ 64 h 218"/>
                <a:gd name="T64" fmla="*/ 100 w 108"/>
                <a:gd name="T65" fmla="*/ 71 h 218"/>
                <a:gd name="T66" fmla="*/ 90 w 108"/>
                <a:gd name="T67" fmla="*/ 112 h 218"/>
                <a:gd name="T68" fmla="*/ 59 w 108"/>
                <a:gd name="T69" fmla="*/ 206 h 218"/>
                <a:gd name="T70" fmla="*/ 54 w 108"/>
                <a:gd name="T71" fmla="*/ 212 h 218"/>
                <a:gd name="T72" fmla="*/ 42 w 108"/>
                <a:gd name="T73" fmla="*/ 213 h 218"/>
                <a:gd name="T74" fmla="*/ 30 w 108"/>
                <a:gd name="T75" fmla="*/ 218 h 218"/>
                <a:gd name="T76" fmla="*/ 9 w 108"/>
                <a:gd name="T77" fmla="*/ 201 h 218"/>
                <a:gd name="T78" fmla="*/ 7 w 108"/>
                <a:gd name="T79" fmla="*/ 184 h 218"/>
                <a:gd name="T80" fmla="*/ 2 w 108"/>
                <a:gd name="T81" fmla="*/ 174 h 218"/>
                <a:gd name="T82" fmla="*/ 0 w 108"/>
                <a:gd name="T83" fmla="*/ 157 h 218"/>
                <a:gd name="T84" fmla="*/ 7 w 108"/>
                <a:gd name="T85" fmla="*/ 146 h 218"/>
                <a:gd name="T86" fmla="*/ 18 w 108"/>
                <a:gd name="T87" fmla="*/ 126 h 218"/>
                <a:gd name="T88" fmla="*/ 19 w 108"/>
                <a:gd name="T89" fmla="*/ 120 h 218"/>
                <a:gd name="T90" fmla="*/ 14 w 108"/>
                <a:gd name="T91" fmla="*/ 98 h 218"/>
                <a:gd name="T92" fmla="*/ 11 w 108"/>
                <a:gd name="T93" fmla="*/ 86 h 218"/>
                <a:gd name="T94" fmla="*/ 18 w 108"/>
                <a:gd name="T95" fmla="*/ 65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8" h="218">
                  <a:moveTo>
                    <a:pt x="18" y="65"/>
                  </a:moveTo>
                  <a:lnTo>
                    <a:pt x="19" y="64"/>
                  </a:lnTo>
                  <a:lnTo>
                    <a:pt x="21" y="64"/>
                  </a:lnTo>
                  <a:lnTo>
                    <a:pt x="26" y="64"/>
                  </a:lnTo>
                  <a:lnTo>
                    <a:pt x="26" y="62"/>
                  </a:lnTo>
                  <a:lnTo>
                    <a:pt x="30" y="60"/>
                  </a:lnTo>
                  <a:lnTo>
                    <a:pt x="30" y="62"/>
                  </a:lnTo>
                  <a:lnTo>
                    <a:pt x="31" y="62"/>
                  </a:lnTo>
                  <a:lnTo>
                    <a:pt x="33" y="60"/>
                  </a:lnTo>
                  <a:lnTo>
                    <a:pt x="35" y="62"/>
                  </a:lnTo>
                  <a:lnTo>
                    <a:pt x="36" y="60"/>
                  </a:lnTo>
                  <a:lnTo>
                    <a:pt x="36" y="59"/>
                  </a:lnTo>
                  <a:lnTo>
                    <a:pt x="40" y="57"/>
                  </a:lnTo>
                  <a:lnTo>
                    <a:pt x="40" y="59"/>
                  </a:lnTo>
                  <a:lnTo>
                    <a:pt x="43" y="57"/>
                  </a:lnTo>
                  <a:lnTo>
                    <a:pt x="45" y="57"/>
                  </a:lnTo>
                  <a:lnTo>
                    <a:pt x="45" y="60"/>
                  </a:lnTo>
                  <a:lnTo>
                    <a:pt x="47" y="62"/>
                  </a:lnTo>
                  <a:lnTo>
                    <a:pt x="50" y="62"/>
                  </a:lnTo>
                  <a:lnTo>
                    <a:pt x="52" y="62"/>
                  </a:lnTo>
                  <a:lnTo>
                    <a:pt x="50" y="60"/>
                  </a:lnTo>
                  <a:lnTo>
                    <a:pt x="48" y="57"/>
                  </a:lnTo>
                  <a:lnTo>
                    <a:pt x="48" y="53"/>
                  </a:lnTo>
                  <a:lnTo>
                    <a:pt x="52" y="52"/>
                  </a:lnTo>
                  <a:lnTo>
                    <a:pt x="55" y="48"/>
                  </a:lnTo>
                  <a:lnTo>
                    <a:pt x="57" y="50"/>
                  </a:lnTo>
                  <a:lnTo>
                    <a:pt x="57" y="53"/>
                  </a:lnTo>
                  <a:lnTo>
                    <a:pt x="59" y="53"/>
                  </a:lnTo>
                  <a:lnTo>
                    <a:pt x="60" y="53"/>
                  </a:lnTo>
                  <a:lnTo>
                    <a:pt x="59" y="48"/>
                  </a:lnTo>
                  <a:lnTo>
                    <a:pt x="62" y="43"/>
                  </a:lnTo>
                  <a:lnTo>
                    <a:pt x="62" y="41"/>
                  </a:lnTo>
                  <a:lnTo>
                    <a:pt x="64" y="40"/>
                  </a:lnTo>
                  <a:lnTo>
                    <a:pt x="64" y="41"/>
                  </a:lnTo>
                  <a:lnTo>
                    <a:pt x="64" y="45"/>
                  </a:lnTo>
                  <a:lnTo>
                    <a:pt x="69" y="40"/>
                  </a:lnTo>
                  <a:lnTo>
                    <a:pt x="71" y="40"/>
                  </a:lnTo>
                  <a:lnTo>
                    <a:pt x="72" y="40"/>
                  </a:lnTo>
                  <a:lnTo>
                    <a:pt x="71" y="38"/>
                  </a:lnTo>
                  <a:lnTo>
                    <a:pt x="69" y="38"/>
                  </a:lnTo>
                  <a:lnTo>
                    <a:pt x="67" y="36"/>
                  </a:lnTo>
                  <a:lnTo>
                    <a:pt x="71" y="31"/>
                  </a:lnTo>
                  <a:lnTo>
                    <a:pt x="72" y="33"/>
                  </a:lnTo>
                  <a:lnTo>
                    <a:pt x="72" y="29"/>
                  </a:lnTo>
                  <a:lnTo>
                    <a:pt x="71" y="24"/>
                  </a:lnTo>
                  <a:lnTo>
                    <a:pt x="71" y="22"/>
                  </a:lnTo>
                  <a:lnTo>
                    <a:pt x="74" y="22"/>
                  </a:lnTo>
                  <a:lnTo>
                    <a:pt x="76" y="26"/>
                  </a:lnTo>
                  <a:lnTo>
                    <a:pt x="79" y="21"/>
                  </a:lnTo>
                  <a:lnTo>
                    <a:pt x="79" y="17"/>
                  </a:lnTo>
                  <a:lnTo>
                    <a:pt x="81" y="19"/>
                  </a:lnTo>
                  <a:lnTo>
                    <a:pt x="84" y="17"/>
                  </a:lnTo>
                  <a:lnTo>
                    <a:pt x="86" y="7"/>
                  </a:lnTo>
                  <a:lnTo>
                    <a:pt x="84" y="5"/>
                  </a:lnTo>
                  <a:lnTo>
                    <a:pt x="86" y="5"/>
                  </a:lnTo>
                  <a:lnTo>
                    <a:pt x="88" y="2"/>
                  </a:lnTo>
                  <a:lnTo>
                    <a:pt x="90" y="0"/>
                  </a:lnTo>
                  <a:lnTo>
                    <a:pt x="98" y="10"/>
                  </a:lnTo>
                  <a:lnTo>
                    <a:pt x="108" y="57"/>
                  </a:lnTo>
                  <a:lnTo>
                    <a:pt x="107" y="59"/>
                  </a:lnTo>
                  <a:lnTo>
                    <a:pt x="105" y="60"/>
                  </a:lnTo>
                  <a:lnTo>
                    <a:pt x="102" y="52"/>
                  </a:lnTo>
                  <a:lnTo>
                    <a:pt x="100" y="52"/>
                  </a:lnTo>
                  <a:lnTo>
                    <a:pt x="98" y="64"/>
                  </a:lnTo>
                  <a:lnTo>
                    <a:pt x="100" y="67"/>
                  </a:lnTo>
                  <a:lnTo>
                    <a:pt x="100" y="71"/>
                  </a:lnTo>
                  <a:lnTo>
                    <a:pt x="95" y="79"/>
                  </a:lnTo>
                  <a:lnTo>
                    <a:pt x="90" y="112"/>
                  </a:lnTo>
                  <a:lnTo>
                    <a:pt x="88" y="112"/>
                  </a:lnTo>
                  <a:lnTo>
                    <a:pt x="59" y="206"/>
                  </a:lnTo>
                  <a:lnTo>
                    <a:pt x="55" y="210"/>
                  </a:lnTo>
                  <a:lnTo>
                    <a:pt x="54" y="212"/>
                  </a:lnTo>
                  <a:lnTo>
                    <a:pt x="52" y="210"/>
                  </a:lnTo>
                  <a:lnTo>
                    <a:pt x="42" y="213"/>
                  </a:lnTo>
                  <a:lnTo>
                    <a:pt x="33" y="218"/>
                  </a:lnTo>
                  <a:lnTo>
                    <a:pt x="30" y="218"/>
                  </a:lnTo>
                  <a:lnTo>
                    <a:pt x="12" y="206"/>
                  </a:lnTo>
                  <a:lnTo>
                    <a:pt x="9" y="201"/>
                  </a:lnTo>
                  <a:lnTo>
                    <a:pt x="6" y="188"/>
                  </a:lnTo>
                  <a:lnTo>
                    <a:pt x="7" y="184"/>
                  </a:lnTo>
                  <a:lnTo>
                    <a:pt x="4" y="175"/>
                  </a:lnTo>
                  <a:lnTo>
                    <a:pt x="2" y="174"/>
                  </a:lnTo>
                  <a:lnTo>
                    <a:pt x="0" y="169"/>
                  </a:lnTo>
                  <a:lnTo>
                    <a:pt x="0" y="157"/>
                  </a:lnTo>
                  <a:lnTo>
                    <a:pt x="6" y="146"/>
                  </a:lnTo>
                  <a:lnTo>
                    <a:pt x="7" y="146"/>
                  </a:lnTo>
                  <a:lnTo>
                    <a:pt x="16" y="129"/>
                  </a:lnTo>
                  <a:lnTo>
                    <a:pt x="18" y="126"/>
                  </a:lnTo>
                  <a:lnTo>
                    <a:pt x="19" y="122"/>
                  </a:lnTo>
                  <a:lnTo>
                    <a:pt x="19" y="120"/>
                  </a:lnTo>
                  <a:lnTo>
                    <a:pt x="19" y="119"/>
                  </a:lnTo>
                  <a:lnTo>
                    <a:pt x="14" y="98"/>
                  </a:lnTo>
                  <a:lnTo>
                    <a:pt x="12" y="90"/>
                  </a:lnTo>
                  <a:lnTo>
                    <a:pt x="11" y="86"/>
                  </a:lnTo>
                  <a:lnTo>
                    <a:pt x="18" y="69"/>
                  </a:lnTo>
                  <a:lnTo>
                    <a:pt x="18" y="6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2" name="Freeform 103"/>
            <p:cNvSpPr>
              <a:spLocks/>
            </p:cNvSpPr>
            <p:nvPr/>
          </p:nvSpPr>
          <p:spPr bwMode="auto">
            <a:xfrm>
              <a:off x="1202" y="3248"/>
              <a:ext cx="108" cy="218"/>
            </a:xfrm>
            <a:custGeom>
              <a:avLst/>
              <a:gdLst>
                <a:gd name="T0" fmla="*/ 19 w 108"/>
                <a:gd name="T1" fmla="*/ 64 h 218"/>
                <a:gd name="T2" fmla="*/ 26 w 108"/>
                <a:gd name="T3" fmla="*/ 64 h 218"/>
                <a:gd name="T4" fmla="*/ 30 w 108"/>
                <a:gd name="T5" fmla="*/ 60 h 218"/>
                <a:gd name="T6" fmla="*/ 31 w 108"/>
                <a:gd name="T7" fmla="*/ 62 h 218"/>
                <a:gd name="T8" fmla="*/ 35 w 108"/>
                <a:gd name="T9" fmla="*/ 62 h 218"/>
                <a:gd name="T10" fmla="*/ 36 w 108"/>
                <a:gd name="T11" fmla="*/ 59 h 218"/>
                <a:gd name="T12" fmla="*/ 40 w 108"/>
                <a:gd name="T13" fmla="*/ 59 h 218"/>
                <a:gd name="T14" fmla="*/ 45 w 108"/>
                <a:gd name="T15" fmla="*/ 57 h 218"/>
                <a:gd name="T16" fmla="*/ 47 w 108"/>
                <a:gd name="T17" fmla="*/ 62 h 218"/>
                <a:gd name="T18" fmla="*/ 52 w 108"/>
                <a:gd name="T19" fmla="*/ 62 h 218"/>
                <a:gd name="T20" fmla="*/ 48 w 108"/>
                <a:gd name="T21" fmla="*/ 57 h 218"/>
                <a:gd name="T22" fmla="*/ 52 w 108"/>
                <a:gd name="T23" fmla="*/ 52 h 218"/>
                <a:gd name="T24" fmla="*/ 57 w 108"/>
                <a:gd name="T25" fmla="*/ 50 h 218"/>
                <a:gd name="T26" fmla="*/ 59 w 108"/>
                <a:gd name="T27" fmla="*/ 53 h 218"/>
                <a:gd name="T28" fmla="*/ 59 w 108"/>
                <a:gd name="T29" fmla="*/ 48 h 218"/>
                <a:gd name="T30" fmla="*/ 62 w 108"/>
                <a:gd name="T31" fmla="*/ 41 h 218"/>
                <a:gd name="T32" fmla="*/ 64 w 108"/>
                <a:gd name="T33" fmla="*/ 41 h 218"/>
                <a:gd name="T34" fmla="*/ 69 w 108"/>
                <a:gd name="T35" fmla="*/ 40 h 218"/>
                <a:gd name="T36" fmla="*/ 72 w 108"/>
                <a:gd name="T37" fmla="*/ 40 h 218"/>
                <a:gd name="T38" fmla="*/ 69 w 108"/>
                <a:gd name="T39" fmla="*/ 38 h 218"/>
                <a:gd name="T40" fmla="*/ 71 w 108"/>
                <a:gd name="T41" fmla="*/ 31 h 218"/>
                <a:gd name="T42" fmla="*/ 72 w 108"/>
                <a:gd name="T43" fmla="*/ 29 h 218"/>
                <a:gd name="T44" fmla="*/ 71 w 108"/>
                <a:gd name="T45" fmla="*/ 22 h 218"/>
                <a:gd name="T46" fmla="*/ 76 w 108"/>
                <a:gd name="T47" fmla="*/ 26 h 218"/>
                <a:gd name="T48" fmla="*/ 79 w 108"/>
                <a:gd name="T49" fmla="*/ 17 h 218"/>
                <a:gd name="T50" fmla="*/ 84 w 108"/>
                <a:gd name="T51" fmla="*/ 17 h 218"/>
                <a:gd name="T52" fmla="*/ 84 w 108"/>
                <a:gd name="T53" fmla="*/ 5 h 218"/>
                <a:gd name="T54" fmla="*/ 88 w 108"/>
                <a:gd name="T55" fmla="*/ 2 h 218"/>
                <a:gd name="T56" fmla="*/ 98 w 108"/>
                <a:gd name="T57" fmla="*/ 10 h 218"/>
                <a:gd name="T58" fmla="*/ 107 w 108"/>
                <a:gd name="T59" fmla="*/ 59 h 218"/>
                <a:gd name="T60" fmla="*/ 102 w 108"/>
                <a:gd name="T61" fmla="*/ 52 h 218"/>
                <a:gd name="T62" fmla="*/ 98 w 108"/>
                <a:gd name="T63" fmla="*/ 64 h 218"/>
                <a:gd name="T64" fmla="*/ 100 w 108"/>
                <a:gd name="T65" fmla="*/ 71 h 218"/>
                <a:gd name="T66" fmla="*/ 90 w 108"/>
                <a:gd name="T67" fmla="*/ 112 h 218"/>
                <a:gd name="T68" fmla="*/ 59 w 108"/>
                <a:gd name="T69" fmla="*/ 206 h 218"/>
                <a:gd name="T70" fmla="*/ 54 w 108"/>
                <a:gd name="T71" fmla="*/ 212 h 218"/>
                <a:gd name="T72" fmla="*/ 42 w 108"/>
                <a:gd name="T73" fmla="*/ 213 h 218"/>
                <a:gd name="T74" fmla="*/ 30 w 108"/>
                <a:gd name="T75" fmla="*/ 218 h 218"/>
                <a:gd name="T76" fmla="*/ 9 w 108"/>
                <a:gd name="T77" fmla="*/ 201 h 218"/>
                <a:gd name="T78" fmla="*/ 7 w 108"/>
                <a:gd name="T79" fmla="*/ 184 h 218"/>
                <a:gd name="T80" fmla="*/ 2 w 108"/>
                <a:gd name="T81" fmla="*/ 174 h 218"/>
                <a:gd name="T82" fmla="*/ 0 w 108"/>
                <a:gd name="T83" fmla="*/ 157 h 218"/>
                <a:gd name="T84" fmla="*/ 7 w 108"/>
                <a:gd name="T85" fmla="*/ 146 h 218"/>
                <a:gd name="T86" fmla="*/ 18 w 108"/>
                <a:gd name="T87" fmla="*/ 126 h 218"/>
                <a:gd name="T88" fmla="*/ 19 w 108"/>
                <a:gd name="T89" fmla="*/ 120 h 218"/>
                <a:gd name="T90" fmla="*/ 14 w 108"/>
                <a:gd name="T91" fmla="*/ 98 h 218"/>
                <a:gd name="T92" fmla="*/ 11 w 108"/>
                <a:gd name="T93" fmla="*/ 86 h 218"/>
                <a:gd name="T94" fmla="*/ 18 w 108"/>
                <a:gd name="T95" fmla="*/ 65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8" h="218">
                  <a:moveTo>
                    <a:pt x="18" y="65"/>
                  </a:moveTo>
                  <a:lnTo>
                    <a:pt x="19" y="64"/>
                  </a:lnTo>
                  <a:lnTo>
                    <a:pt x="21" y="64"/>
                  </a:lnTo>
                  <a:lnTo>
                    <a:pt x="26" y="64"/>
                  </a:lnTo>
                  <a:lnTo>
                    <a:pt x="26" y="62"/>
                  </a:lnTo>
                  <a:lnTo>
                    <a:pt x="30" y="60"/>
                  </a:lnTo>
                  <a:lnTo>
                    <a:pt x="30" y="62"/>
                  </a:lnTo>
                  <a:lnTo>
                    <a:pt x="31" y="62"/>
                  </a:lnTo>
                  <a:lnTo>
                    <a:pt x="33" y="60"/>
                  </a:lnTo>
                  <a:lnTo>
                    <a:pt x="35" y="62"/>
                  </a:lnTo>
                  <a:lnTo>
                    <a:pt x="36" y="60"/>
                  </a:lnTo>
                  <a:lnTo>
                    <a:pt x="36" y="59"/>
                  </a:lnTo>
                  <a:lnTo>
                    <a:pt x="40" y="57"/>
                  </a:lnTo>
                  <a:lnTo>
                    <a:pt x="40" y="59"/>
                  </a:lnTo>
                  <a:lnTo>
                    <a:pt x="43" y="57"/>
                  </a:lnTo>
                  <a:lnTo>
                    <a:pt x="45" y="57"/>
                  </a:lnTo>
                  <a:lnTo>
                    <a:pt x="45" y="60"/>
                  </a:lnTo>
                  <a:lnTo>
                    <a:pt x="47" y="62"/>
                  </a:lnTo>
                  <a:lnTo>
                    <a:pt x="50" y="62"/>
                  </a:lnTo>
                  <a:lnTo>
                    <a:pt x="52" y="62"/>
                  </a:lnTo>
                  <a:lnTo>
                    <a:pt x="50" y="60"/>
                  </a:lnTo>
                  <a:lnTo>
                    <a:pt x="48" y="57"/>
                  </a:lnTo>
                  <a:lnTo>
                    <a:pt x="48" y="53"/>
                  </a:lnTo>
                  <a:lnTo>
                    <a:pt x="52" y="52"/>
                  </a:lnTo>
                  <a:lnTo>
                    <a:pt x="55" y="48"/>
                  </a:lnTo>
                  <a:lnTo>
                    <a:pt x="57" y="50"/>
                  </a:lnTo>
                  <a:lnTo>
                    <a:pt x="57" y="53"/>
                  </a:lnTo>
                  <a:lnTo>
                    <a:pt x="59" y="53"/>
                  </a:lnTo>
                  <a:lnTo>
                    <a:pt x="60" y="53"/>
                  </a:lnTo>
                  <a:lnTo>
                    <a:pt x="59" y="48"/>
                  </a:lnTo>
                  <a:lnTo>
                    <a:pt x="62" y="43"/>
                  </a:lnTo>
                  <a:lnTo>
                    <a:pt x="62" y="41"/>
                  </a:lnTo>
                  <a:lnTo>
                    <a:pt x="64" y="40"/>
                  </a:lnTo>
                  <a:lnTo>
                    <a:pt x="64" y="41"/>
                  </a:lnTo>
                  <a:lnTo>
                    <a:pt x="64" y="45"/>
                  </a:lnTo>
                  <a:lnTo>
                    <a:pt x="69" y="40"/>
                  </a:lnTo>
                  <a:lnTo>
                    <a:pt x="71" y="40"/>
                  </a:lnTo>
                  <a:lnTo>
                    <a:pt x="72" y="40"/>
                  </a:lnTo>
                  <a:lnTo>
                    <a:pt x="71" y="38"/>
                  </a:lnTo>
                  <a:lnTo>
                    <a:pt x="69" y="38"/>
                  </a:lnTo>
                  <a:lnTo>
                    <a:pt x="67" y="36"/>
                  </a:lnTo>
                  <a:lnTo>
                    <a:pt x="71" y="31"/>
                  </a:lnTo>
                  <a:lnTo>
                    <a:pt x="72" y="33"/>
                  </a:lnTo>
                  <a:lnTo>
                    <a:pt x="72" y="29"/>
                  </a:lnTo>
                  <a:lnTo>
                    <a:pt x="71" y="24"/>
                  </a:lnTo>
                  <a:lnTo>
                    <a:pt x="71" y="22"/>
                  </a:lnTo>
                  <a:lnTo>
                    <a:pt x="74" y="22"/>
                  </a:lnTo>
                  <a:lnTo>
                    <a:pt x="76" y="26"/>
                  </a:lnTo>
                  <a:lnTo>
                    <a:pt x="79" y="21"/>
                  </a:lnTo>
                  <a:lnTo>
                    <a:pt x="79" y="17"/>
                  </a:lnTo>
                  <a:lnTo>
                    <a:pt x="81" y="19"/>
                  </a:lnTo>
                  <a:lnTo>
                    <a:pt x="84" y="17"/>
                  </a:lnTo>
                  <a:lnTo>
                    <a:pt x="86" y="7"/>
                  </a:lnTo>
                  <a:lnTo>
                    <a:pt x="84" y="5"/>
                  </a:lnTo>
                  <a:lnTo>
                    <a:pt x="86" y="5"/>
                  </a:lnTo>
                  <a:lnTo>
                    <a:pt x="88" y="2"/>
                  </a:lnTo>
                  <a:lnTo>
                    <a:pt x="90" y="0"/>
                  </a:lnTo>
                  <a:lnTo>
                    <a:pt x="98" y="10"/>
                  </a:lnTo>
                  <a:lnTo>
                    <a:pt x="108" y="57"/>
                  </a:lnTo>
                  <a:lnTo>
                    <a:pt x="107" y="59"/>
                  </a:lnTo>
                  <a:lnTo>
                    <a:pt x="105" y="60"/>
                  </a:lnTo>
                  <a:lnTo>
                    <a:pt x="102" y="52"/>
                  </a:lnTo>
                  <a:lnTo>
                    <a:pt x="100" y="52"/>
                  </a:lnTo>
                  <a:lnTo>
                    <a:pt x="98" y="64"/>
                  </a:lnTo>
                  <a:lnTo>
                    <a:pt x="100" y="67"/>
                  </a:lnTo>
                  <a:lnTo>
                    <a:pt x="100" y="71"/>
                  </a:lnTo>
                  <a:lnTo>
                    <a:pt x="95" y="79"/>
                  </a:lnTo>
                  <a:lnTo>
                    <a:pt x="90" y="112"/>
                  </a:lnTo>
                  <a:lnTo>
                    <a:pt x="88" y="112"/>
                  </a:lnTo>
                  <a:lnTo>
                    <a:pt x="59" y="206"/>
                  </a:lnTo>
                  <a:lnTo>
                    <a:pt x="55" y="210"/>
                  </a:lnTo>
                  <a:lnTo>
                    <a:pt x="54" y="212"/>
                  </a:lnTo>
                  <a:lnTo>
                    <a:pt x="52" y="210"/>
                  </a:lnTo>
                  <a:lnTo>
                    <a:pt x="42" y="213"/>
                  </a:lnTo>
                  <a:lnTo>
                    <a:pt x="33" y="218"/>
                  </a:lnTo>
                  <a:lnTo>
                    <a:pt x="30" y="218"/>
                  </a:lnTo>
                  <a:lnTo>
                    <a:pt x="12" y="206"/>
                  </a:lnTo>
                  <a:lnTo>
                    <a:pt x="9" y="201"/>
                  </a:lnTo>
                  <a:lnTo>
                    <a:pt x="6" y="188"/>
                  </a:lnTo>
                  <a:lnTo>
                    <a:pt x="7" y="184"/>
                  </a:lnTo>
                  <a:lnTo>
                    <a:pt x="4" y="175"/>
                  </a:lnTo>
                  <a:lnTo>
                    <a:pt x="2" y="174"/>
                  </a:lnTo>
                  <a:lnTo>
                    <a:pt x="0" y="169"/>
                  </a:lnTo>
                  <a:lnTo>
                    <a:pt x="0" y="157"/>
                  </a:lnTo>
                  <a:lnTo>
                    <a:pt x="6" y="146"/>
                  </a:lnTo>
                  <a:lnTo>
                    <a:pt x="7" y="146"/>
                  </a:lnTo>
                  <a:lnTo>
                    <a:pt x="16" y="129"/>
                  </a:lnTo>
                  <a:lnTo>
                    <a:pt x="18" y="126"/>
                  </a:lnTo>
                  <a:lnTo>
                    <a:pt x="19" y="122"/>
                  </a:lnTo>
                  <a:lnTo>
                    <a:pt x="19" y="120"/>
                  </a:lnTo>
                  <a:lnTo>
                    <a:pt x="19" y="119"/>
                  </a:lnTo>
                  <a:lnTo>
                    <a:pt x="14" y="98"/>
                  </a:lnTo>
                  <a:lnTo>
                    <a:pt x="12" y="90"/>
                  </a:lnTo>
                  <a:lnTo>
                    <a:pt x="11" y="86"/>
                  </a:lnTo>
                  <a:lnTo>
                    <a:pt x="18" y="69"/>
                  </a:lnTo>
                  <a:lnTo>
                    <a:pt x="18" y="6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3" name="Freeform 104"/>
            <p:cNvSpPr>
              <a:spLocks/>
            </p:cNvSpPr>
            <p:nvPr/>
          </p:nvSpPr>
          <p:spPr bwMode="auto">
            <a:xfrm>
              <a:off x="460" y="2829"/>
              <a:ext cx="117" cy="86"/>
            </a:xfrm>
            <a:custGeom>
              <a:avLst/>
              <a:gdLst>
                <a:gd name="T0" fmla="*/ 72 w 117"/>
                <a:gd name="T1" fmla="*/ 0 h 86"/>
                <a:gd name="T2" fmla="*/ 47 w 117"/>
                <a:gd name="T3" fmla="*/ 17 h 86"/>
                <a:gd name="T4" fmla="*/ 23 w 117"/>
                <a:gd name="T5" fmla="*/ 25 h 86"/>
                <a:gd name="T6" fmla="*/ 12 w 117"/>
                <a:gd name="T7" fmla="*/ 44 h 86"/>
                <a:gd name="T8" fmla="*/ 0 w 117"/>
                <a:gd name="T9" fmla="*/ 61 h 86"/>
                <a:gd name="T10" fmla="*/ 0 w 117"/>
                <a:gd name="T11" fmla="*/ 72 h 86"/>
                <a:gd name="T12" fmla="*/ 0 w 117"/>
                <a:gd name="T13" fmla="*/ 74 h 86"/>
                <a:gd name="T14" fmla="*/ 2 w 117"/>
                <a:gd name="T15" fmla="*/ 75 h 86"/>
                <a:gd name="T16" fmla="*/ 4 w 117"/>
                <a:gd name="T17" fmla="*/ 77 h 86"/>
                <a:gd name="T18" fmla="*/ 4 w 117"/>
                <a:gd name="T19" fmla="*/ 79 h 86"/>
                <a:gd name="T20" fmla="*/ 5 w 117"/>
                <a:gd name="T21" fmla="*/ 80 h 86"/>
                <a:gd name="T22" fmla="*/ 7 w 117"/>
                <a:gd name="T23" fmla="*/ 82 h 86"/>
                <a:gd name="T24" fmla="*/ 9 w 117"/>
                <a:gd name="T25" fmla="*/ 82 h 86"/>
                <a:gd name="T26" fmla="*/ 11 w 117"/>
                <a:gd name="T27" fmla="*/ 80 h 86"/>
                <a:gd name="T28" fmla="*/ 12 w 117"/>
                <a:gd name="T29" fmla="*/ 84 h 86"/>
                <a:gd name="T30" fmla="*/ 14 w 117"/>
                <a:gd name="T31" fmla="*/ 80 h 86"/>
                <a:gd name="T32" fmla="*/ 29 w 117"/>
                <a:gd name="T33" fmla="*/ 79 h 86"/>
                <a:gd name="T34" fmla="*/ 31 w 117"/>
                <a:gd name="T35" fmla="*/ 79 h 86"/>
                <a:gd name="T36" fmla="*/ 35 w 117"/>
                <a:gd name="T37" fmla="*/ 80 h 86"/>
                <a:gd name="T38" fmla="*/ 36 w 117"/>
                <a:gd name="T39" fmla="*/ 86 h 86"/>
                <a:gd name="T40" fmla="*/ 40 w 117"/>
                <a:gd name="T41" fmla="*/ 86 h 86"/>
                <a:gd name="T42" fmla="*/ 38 w 117"/>
                <a:gd name="T43" fmla="*/ 79 h 86"/>
                <a:gd name="T44" fmla="*/ 38 w 117"/>
                <a:gd name="T45" fmla="*/ 72 h 86"/>
                <a:gd name="T46" fmla="*/ 36 w 117"/>
                <a:gd name="T47" fmla="*/ 70 h 86"/>
                <a:gd name="T48" fmla="*/ 35 w 117"/>
                <a:gd name="T49" fmla="*/ 67 h 86"/>
                <a:gd name="T50" fmla="*/ 36 w 117"/>
                <a:gd name="T51" fmla="*/ 61 h 86"/>
                <a:gd name="T52" fmla="*/ 69 w 117"/>
                <a:gd name="T53" fmla="*/ 63 h 86"/>
                <a:gd name="T54" fmla="*/ 76 w 117"/>
                <a:gd name="T55" fmla="*/ 60 h 86"/>
                <a:gd name="T56" fmla="*/ 86 w 117"/>
                <a:gd name="T57" fmla="*/ 61 h 86"/>
                <a:gd name="T58" fmla="*/ 88 w 117"/>
                <a:gd name="T59" fmla="*/ 63 h 86"/>
                <a:gd name="T60" fmla="*/ 93 w 117"/>
                <a:gd name="T61" fmla="*/ 61 h 86"/>
                <a:gd name="T62" fmla="*/ 95 w 117"/>
                <a:gd name="T63" fmla="*/ 61 h 86"/>
                <a:gd name="T64" fmla="*/ 96 w 117"/>
                <a:gd name="T65" fmla="*/ 58 h 86"/>
                <a:gd name="T66" fmla="*/ 98 w 117"/>
                <a:gd name="T67" fmla="*/ 58 h 86"/>
                <a:gd name="T68" fmla="*/ 101 w 117"/>
                <a:gd name="T69" fmla="*/ 55 h 86"/>
                <a:gd name="T70" fmla="*/ 103 w 117"/>
                <a:gd name="T71" fmla="*/ 55 h 86"/>
                <a:gd name="T72" fmla="*/ 108 w 117"/>
                <a:gd name="T73" fmla="*/ 55 h 86"/>
                <a:gd name="T74" fmla="*/ 110 w 117"/>
                <a:gd name="T75" fmla="*/ 55 h 86"/>
                <a:gd name="T76" fmla="*/ 115 w 117"/>
                <a:gd name="T77" fmla="*/ 51 h 86"/>
                <a:gd name="T78" fmla="*/ 115 w 117"/>
                <a:gd name="T79" fmla="*/ 49 h 86"/>
                <a:gd name="T80" fmla="*/ 117 w 117"/>
                <a:gd name="T81" fmla="*/ 48 h 86"/>
                <a:gd name="T82" fmla="*/ 112 w 117"/>
                <a:gd name="T83" fmla="*/ 43 h 86"/>
                <a:gd name="T84" fmla="*/ 112 w 117"/>
                <a:gd name="T85" fmla="*/ 41 h 86"/>
                <a:gd name="T86" fmla="*/ 113 w 117"/>
                <a:gd name="T87" fmla="*/ 39 h 86"/>
                <a:gd name="T88" fmla="*/ 112 w 117"/>
                <a:gd name="T89" fmla="*/ 36 h 86"/>
                <a:gd name="T90" fmla="*/ 108 w 117"/>
                <a:gd name="T91" fmla="*/ 36 h 86"/>
                <a:gd name="T92" fmla="*/ 107 w 117"/>
                <a:gd name="T93" fmla="*/ 37 h 86"/>
                <a:gd name="T94" fmla="*/ 100 w 117"/>
                <a:gd name="T95" fmla="*/ 34 h 86"/>
                <a:gd name="T96" fmla="*/ 84 w 117"/>
                <a:gd name="T97" fmla="*/ 13 h 86"/>
                <a:gd name="T98" fmla="*/ 84 w 117"/>
                <a:gd name="T99" fmla="*/ 10 h 86"/>
                <a:gd name="T100" fmla="*/ 81 w 117"/>
                <a:gd name="T101" fmla="*/ 6 h 86"/>
                <a:gd name="T102" fmla="*/ 81 w 117"/>
                <a:gd name="T103"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7" h="86">
                  <a:moveTo>
                    <a:pt x="83" y="0"/>
                  </a:moveTo>
                  <a:lnTo>
                    <a:pt x="72" y="0"/>
                  </a:lnTo>
                  <a:lnTo>
                    <a:pt x="50" y="13"/>
                  </a:lnTo>
                  <a:lnTo>
                    <a:pt x="47" y="17"/>
                  </a:lnTo>
                  <a:lnTo>
                    <a:pt x="41" y="22"/>
                  </a:lnTo>
                  <a:lnTo>
                    <a:pt x="23" y="25"/>
                  </a:lnTo>
                  <a:lnTo>
                    <a:pt x="19" y="27"/>
                  </a:lnTo>
                  <a:lnTo>
                    <a:pt x="12" y="44"/>
                  </a:lnTo>
                  <a:lnTo>
                    <a:pt x="4" y="51"/>
                  </a:lnTo>
                  <a:lnTo>
                    <a:pt x="0" y="61"/>
                  </a:lnTo>
                  <a:lnTo>
                    <a:pt x="0" y="72"/>
                  </a:lnTo>
                  <a:lnTo>
                    <a:pt x="0" y="72"/>
                  </a:lnTo>
                  <a:lnTo>
                    <a:pt x="0" y="72"/>
                  </a:lnTo>
                  <a:lnTo>
                    <a:pt x="0" y="74"/>
                  </a:lnTo>
                  <a:lnTo>
                    <a:pt x="0" y="75"/>
                  </a:lnTo>
                  <a:lnTo>
                    <a:pt x="2" y="75"/>
                  </a:lnTo>
                  <a:lnTo>
                    <a:pt x="2" y="77"/>
                  </a:lnTo>
                  <a:lnTo>
                    <a:pt x="4" y="77"/>
                  </a:lnTo>
                  <a:lnTo>
                    <a:pt x="4" y="77"/>
                  </a:lnTo>
                  <a:lnTo>
                    <a:pt x="4" y="79"/>
                  </a:lnTo>
                  <a:lnTo>
                    <a:pt x="4" y="79"/>
                  </a:lnTo>
                  <a:lnTo>
                    <a:pt x="5" y="80"/>
                  </a:lnTo>
                  <a:lnTo>
                    <a:pt x="5" y="80"/>
                  </a:lnTo>
                  <a:lnTo>
                    <a:pt x="7" y="82"/>
                  </a:lnTo>
                  <a:lnTo>
                    <a:pt x="7" y="82"/>
                  </a:lnTo>
                  <a:lnTo>
                    <a:pt x="9" y="82"/>
                  </a:lnTo>
                  <a:lnTo>
                    <a:pt x="9" y="80"/>
                  </a:lnTo>
                  <a:lnTo>
                    <a:pt x="11" y="80"/>
                  </a:lnTo>
                  <a:lnTo>
                    <a:pt x="11" y="82"/>
                  </a:lnTo>
                  <a:lnTo>
                    <a:pt x="12" y="84"/>
                  </a:lnTo>
                  <a:lnTo>
                    <a:pt x="14" y="82"/>
                  </a:lnTo>
                  <a:lnTo>
                    <a:pt x="14" y="80"/>
                  </a:lnTo>
                  <a:lnTo>
                    <a:pt x="24" y="77"/>
                  </a:lnTo>
                  <a:lnTo>
                    <a:pt x="29" y="79"/>
                  </a:lnTo>
                  <a:lnTo>
                    <a:pt x="31" y="79"/>
                  </a:lnTo>
                  <a:lnTo>
                    <a:pt x="31" y="79"/>
                  </a:lnTo>
                  <a:lnTo>
                    <a:pt x="33" y="80"/>
                  </a:lnTo>
                  <a:lnTo>
                    <a:pt x="35" y="80"/>
                  </a:lnTo>
                  <a:lnTo>
                    <a:pt x="36" y="86"/>
                  </a:lnTo>
                  <a:lnTo>
                    <a:pt x="36" y="86"/>
                  </a:lnTo>
                  <a:lnTo>
                    <a:pt x="38" y="86"/>
                  </a:lnTo>
                  <a:lnTo>
                    <a:pt x="40" y="86"/>
                  </a:lnTo>
                  <a:lnTo>
                    <a:pt x="38" y="82"/>
                  </a:lnTo>
                  <a:lnTo>
                    <a:pt x="38" y="79"/>
                  </a:lnTo>
                  <a:lnTo>
                    <a:pt x="36" y="75"/>
                  </a:lnTo>
                  <a:lnTo>
                    <a:pt x="38" y="72"/>
                  </a:lnTo>
                  <a:lnTo>
                    <a:pt x="36" y="72"/>
                  </a:lnTo>
                  <a:lnTo>
                    <a:pt x="36" y="70"/>
                  </a:lnTo>
                  <a:lnTo>
                    <a:pt x="36" y="68"/>
                  </a:lnTo>
                  <a:lnTo>
                    <a:pt x="35" y="67"/>
                  </a:lnTo>
                  <a:lnTo>
                    <a:pt x="35" y="65"/>
                  </a:lnTo>
                  <a:lnTo>
                    <a:pt x="36" y="61"/>
                  </a:lnTo>
                  <a:lnTo>
                    <a:pt x="67" y="63"/>
                  </a:lnTo>
                  <a:lnTo>
                    <a:pt x="69" y="63"/>
                  </a:lnTo>
                  <a:lnTo>
                    <a:pt x="72" y="60"/>
                  </a:lnTo>
                  <a:lnTo>
                    <a:pt x="76" y="60"/>
                  </a:lnTo>
                  <a:lnTo>
                    <a:pt x="76" y="60"/>
                  </a:lnTo>
                  <a:lnTo>
                    <a:pt x="86" y="61"/>
                  </a:lnTo>
                  <a:lnTo>
                    <a:pt x="88" y="63"/>
                  </a:lnTo>
                  <a:lnTo>
                    <a:pt x="88" y="63"/>
                  </a:lnTo>
                  <a:lnTo>
                    <a:pt x="89" y="61"/>
                  </a:lnTo>
                  <a:lnTo>
                    <a:pt x="93" y="61"/>
                  </a:lnTo>
                  <a:lnTo>
                    <a:pt x="95" y="61"/>
                  </a:lnTo>
                  <a:lnTo>
                    <a:pt x="95" y="61"/>
                  </a:lnTo>
                  <a:lnTo>
                    <a:pt x="96" y="60"/>
                  </a:lnTo>
                  <a:lnTo>
                    <a:pt x="96" y="58"/>
                  </a:lnTo>
                  <a:lnTo>
                    <a:pt x="96" y="58"/>
                  </a:lnTo>
                  <a:lnTo>
                    <a:pt x="98" y="58"/>
                  </a:lnTo>
                  <a:lnTo>
                    <a:pt x="98" y="58"/>
                  </a:lnTo>
                  <a:lnTo>
                    <a:pt x="101" y="55"/>
                  </a:lnTo>
                  <a:lnTo>
                    <a:pt x="101" y="55"/>
                  </a:lnTo>
                  <a:lnTo>
                    <a:pt x="103" y="55"/>
                  </a:lnTo>
                  <a:lnTo>
                    <a:pt x="105" y="55"/>
                  </a:lnTo>
                  <a:lnTo>
                    <a:pt x="108" y="55"/>
                  </a:lnTo>
                  <a:lnTo>
                    <a:pt x="110" y="55"/>
                  </a:lnTo>
                  <a:lnTo>
                    <a:pt x="110" y="55"/>
                  </a:lnTo>
                  <a:lnTo>
                    <a:pt x="113" y="51"/>
                  </a:lnTo>
                  <a:lnTo>
                    <a:pt x="115" y="51"/>
                  </a:lnTo>
                  <a:lnTo>
                    <a:pt x="115" y="49"/>
                  </a:lnTo>
                  <a:lnTo>
                    <a:pt x="115" y="49"/>
                  </a:lnTo>
                  <a:lnTo>
                    <a:pt x="117" y="48"/>
                  </a:lnTo>
                  <a:lnTo>
                    <a:pt x="117" y="48"/>
                  </a:lnTo>
                  <a:lnTo>
                    <a:pt x="115" y="48"/>
                  </a:lnTo>
                  <a:lnTo>
                    <a:pt x="112" y="43"/>
                  </a:lnTo>
                  <a:lnTo>
                    <a:pt x="112" y="41"/>
                  </a:lnTo>
                  <a:lnTo>
                    <a:pt x="112" y="41"/>
                  </a:lnTo>
                  <a:lnTo>
                    <a:pt x="112" y="39"/>
                  </a:lnTo>
                  <a:lnTo>
                    <a:pt x="113" y="39"/>
                  </a:lnTo>
                  <a:lnTo>
                    <a:pt x="113" y="39"/>
                  </a:lnTo>
                  <a:lnTo>
                    <a:pt x="112" y="36"/>
                  </a:lnTo>
                  <a:lnTo>
                    <a:pt x="110" y="34"/>
                  </a:lnTo>
                  <a:lnTo>
                    <a:pt x="108" y="36"/>
                  </a:lnTo>
                  <a:lnTo>
                    <a:pt x="108" y="36"/>
                  </a:lnTo>
                  <a:lnTo>
                    <a:pt x="107" y="37"/>
                  </a:lnTo>
                  <a:lnTo>
                    <a:pt x="105" y="37"/>
                  </a:lnTo>
                  <a:lnTo>
                    <a:pt x="100" y="34"/>
                  </a:lnTo>
                  <a:lnTo>
                    <a:pt x="84" y="15"/>
                  </a:lnTo>
                  <a:lnTo>
                    <a:pt x="84" y="13"/>
                  </a:lnTo>
                  <a:lnTo>
                    <a:pt x="84" y="10"/>
                  </a:lnTo>
                  <a:lnTo>
                    <a:pt x="84" y="10"/>
                  </a:lnTo>
                  <a:lnTo>
                    <a:pt x="81" y="6"/>
                  </a:lnTo>
                  <a:lnTo>
                    <a:pt x="81" y="6"/>
                  </a:lnTo>
                  <a:lnTo>
                    <a:pt x="81" y="3"/>
                  </a:lnTo>
                  <a:lnTo>
                    <a:pt x="81" y="0"/>
                  </a:lnTo>
                  <a:lnTo>
                    <a:pt x="83"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4" name="Freeform 105"/>
            <p:cNvSpPr>
              <a:spLocks/>
            </p:cNvSpPr>
            <p:nvPr/>
          </p:nvSpPr>
          <p:spPr bwMode="auto">
            <a:xfrm>
              <a:off x="460" y="2829"/>
              <a:ext cx="117" cy="86"/>
            </a:xfrm>
            <a:custGeom>
              <a:avLst/>
              <a:gdLst>
                <a:gd name="T0" fmla="*/ 72 w 117"/>
                <a:gd name="T1" fmla="*/ 0 h 86"/>
                <a:gd name="T2" fmla="*/ 47 w 117"/>
                <a:gd name="T3" fmla="*/ 17 h 86"/>
                <a:gd name="T4" fmla="*/ 23 w 117"/>
                <a:gd name="T5" fmla="*/ 25 h 86"/>
                <a:gd name="T6" fmla="*/ 12 w 117"/>
                <a:gd name="T7" fmla="*/ 44 h 86"/>
                <a:gd name="T8" fmla="*/ 0 w 117"/>
                <a:gd name="T9" fmla="*/ 61 h 86"/>
                <a:gd name="T10" fmla="*/ 0 w 117"/>
                <a:gd name="T11" fmla="*/ 72 h 86"/>
                <a:gd name="T12" fmla="*/ 0 w 117"/>
                <a:gd name="T13" fmla="*/ 74 h 86"/>
                <a:gd name="T14" fmla="*/ 2 w 117"/>
                <a:gd name="T15" fmla="*/ 75 h 86"/>
                <a:gd name="T16" fmla="*/ 4 w 117"/>
                <a:gd name="T17" fmla="*/ 77 h 86"/>
                <a:gd name="T18" fmla="*/ 4 w 117"/>
                <a:gd name="T19" fmla="*/ 79 h 86"/>
                <a:gd name="T20" fmla="*/ 5 w 117"/>
                <a:gd name="T21" fmla="*/ 80 h 86"/>
                <a:gd name="T22" fmla="*/ 7 w 117"/>
                <a:gd name="T23" fmla="*/ 82 h 86"/>
                <a:gd name="T24" fmla="*/ 9 w 117"/>
                <a:gd name="T25" fmla="*/ 82 h 86"/>
                <a:gd name="T26" fmla="*/ 11 w 117"/>
                <a:gd name="T27" fmla="*/ 80 h 86"/>
                <a:gd name="T28" fmla="*/ 12 w 117"/>
                <a:gd name="T29" fmla="*/ 84 h 86"/>
                <a:gd name="T30" fmla="*/ 14 w 117"/>
                <a:gd name="T31" fmla="*/ 80 h 86"/>
                <a:gd name="T32" fmla="*/ 29 w 117"/>
                <a:gd name="T33" fmla="*/ 79 h 86"/>
                <a:gd name="T34" fmla="*/ 31 w 117"/>
                <a:gd name="T35" fmla="*/ 79 h 86"/>
                <a:gd name="T36" fmla="*/ 35 w 117"/>
                <a:gd name="T37" fmla="*/ 80 h 86"/>
                <a:gd name="T38" fmla="*/ 36 w 117"/>
                <a:gd name="T39" fmla="*/ 86 h 86"/>
                <a:gd name="T40" fmla="*/ 40 w 117"/>
                <a:gd name="T41" fmla="*/ 86 h 86"/>
                <a:gd name="T42" fmla="*/ 38 w 117"/>
                <a:gd name="T43" fmla="*/ 79 h 86"/>
                <a:gd name="T44" fmla="*/ 38 w 117"/>
                <a:gd name="T45" fmla="*/ 72 h 86"/>
                <a:gd name="T46" fmla="*/ 36 w 117"/>
                <a:gd name="T47" fmla="*/ 70 h 86"/>
                <a:gd name="T48" fmla="*/ 35 w 117"/>
                <a:gd name="T49" fmla="*/ 67 h 86"/>
                <a:gd name="T50" fmla="*/ 36 w 117"/>
                <a:gd name="T51" fmla="*/ 61 h 86"/>
                <a:gd name="T52" fmla="*/ 69 w 117"/>
                <a:gd name="T53" fmla="*/ 63 h 86"/>
                <a:gd name="T54" fmla="*/ 76 w 117"/>
                <a:gd name="T55" fmla="*/ 60 h 86"/>
                <a:gd name="T56" fmla="*/ 86 w 117"/>
                <a:gd name="T57" fmla="*/ 61 h 86"/>
                <a:gd name="T58" fmla="*/ 88 w 117"/>
                <a:gd name="T59" fmla="*/ 63 h 86"/>
                <a:gd name="T60" fmla="*/ 93 w 117"/>
                <a:gd name="T61" fmla="*/ 61 h 86"/>
                <a:gd name="T62" fmla="*/ 95 w 117"/>
                <a:gd name="T63" fmla="*/ 61 h 86"/>
                <a:gd name="T64" fmla="*/ 96 w 117"/>
                <a:gd name="T65" fmla="*/ 58 h 86"/>
                <a:gd name="T66" fmla="*/ 98 w 117"/>
                <a:gd name="T67" fmla="*/ 58 h 86"/>
                <a:gd name="T68" fmla="*/ 101 w 117"/>
                <a:gd name="T69" fmla="*/ 55 h 86"/>
                <a:gd name="T70" fmla="*/ 103 w 117"/>
                <a:gd name="T71" fmla="*/ 55 h 86"/>
                <a:gd name="T72" fmla="*/ 108 w 117"/>
                <a:gd name="T73" fmla="*/ 55 h 86"/>
                <a:gd name="T74" fmla="*/ 110 w 117"/>
                <a:gd name="T75" fmla="*/ 55 h 86"/>
                <a:gd name="T76" fmla="*/ 115 w 117"/>
                <a:gd name="T77" fmla="*/ 51 h 86"/>
                <a:gd name="T78" fmla="*/ 115 w 117"/>
                <a:gd name="T79" fmla="*/ 49 h 86"/>
                <a:gd name="T80" fmla="*/ 117 w 117"/>
                <a:gd name="T81" fmla="*/ 48 h 86"/>
                <a:gd name="T82" fmla="*/ 112 w 117"/>
                <a:gd name="T83" fmla="*/ 43 h 86"/>
                <a:gd name="T84" fmla="*/ 112 w 117"/>
                <a:gd name="T85" fmla="*/ 41 h 86"/>
                <a:gd name="T86" fmla="*/ 113 w 117"/>
                <a:gd name="T87" fmla="*/ 39 h 86"/>
                <a:gd name="T88" fmla="*/ 112 w 117"/>
                <a:gd name="T89" fmla="*/ 36 h 86"/>
                <a:gd name="T90" fmla="*/ 108 w 117"/>
                <a:gd name="T91" fmla="*/ 36 h 86"/>
                <a:gd name="T92" fmla="*/ 107 w 117"/>
                <a:gd name="T93" fmla="*/ 37 h 86"/>
                <a:gd name="T94" fmla="*/ 100 w 117"/>
                <a:gd name="T95" fmla="*/ 34 h 86"/>
                <a:gd name="T96" fmla="*/ 84 w 117"/>
                <a:gd name="T97" fmla="*/ 13 h 86"/>
                <a:gd name="T98" fmla="*/ 84 w 117"/>
                <a:gd name="T99" fmla="*/ 10 h 86"/>
                <a:gd name="T100" fmla="*/ 81 w 117"/>
                <a:gd name="T101" fmla="*/ 6 h 86"/>
                <a:gd name="T102" fmla="*/ 81 w 117"/>
                <a:gd name="T103"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7" h="86">
                  <a:moveTo>
                    <a:pt x="83" y="0"/>
                  </a:moveTo>
                  <a:lnTo>
                    <a:pt x="72" y="0"/>
                  </a:lnTo>
                  <a:lnTo>
                    <a:pt x="50" y="13"/>
                  </a:lnTo>
                  <a:lnTo>
                    <a:pt x="47" y="17"/>
                  </a:lnTo>
                  <a:lnTo>
                    <a:pt x="41" y="22"/>
                  </a:lnTo>
                  <a:lnTo>
                    <a:pt x="23" y="25"/>
                  </a:lnTo>
                  <a:lnTo>
                    <a:pt x="19" y="27"/>
                  </a:lnTo>
                  <a:lnTo>
                    <a:pt x="12" y="44"/>
                  </a:lnTo>
                  <a:lnTo>
                    <a:pt x="4" y="51"/>
                  </a:lnTo>
                  <a:lnTo>
                    <a:pt x="0" y="61"/>
                  </a:lnTo>
                  <a:lnTo>
                    <a:pt x="0" y="72"/>
                  </a:lnTo>
                  <a:lnTo>
                    <a:pt x="0" y="72"/>
                  </a:lnTo>
                  <a:lnTo>
                    <a:pt x="0" y="72"/>
                  </a:lnTo>
                  <a:lnTo>
                    <a:pt x="0" y="74"/>
                  </a:lnTo>
                  <a:lnTo>
                    <a:pt x="0" y="75"/>
                  </a:lnTo>
                  <a:lnTo>
                    <a:pt x="2" y="75"/>
                  </a:lnTo>
                  <a:lnTo>
                    <a:pt x="2" y="77"/>
                  </a:lnTo>
                  <a:lnTo>
                    <a:pt x="4" y="77"/>
                  </a:lnTo>
                  <a:lnTo>
                    <a:pt x="4" y="77"/>
                  </a:lnTo>
                  <a:lnTo>
                    <a:pt x="4" y="79"/>
                  </a:lnTo>
                  <a:lnTo>
                    <a:pt x="4" y="79"/>
                  </a:lnTo>
                  <a:lnTo>
                    <a:pt x="5" y="80"/>
                  </a:lnTo>
                  <a:lnTo>
                    <a:pt x="5" y="80"/>
                  </a:lnTo>
                  <a:lnTo>
                    <a:pt x="7" y="82"/>
                  </a:lnTo>
                  <a:lnTo>
                    <a:pt x="7" y="82"/>
                  </a:lnTo>
                  <a:lnTo>
                    <a:pt x="9" y="82"/>
                  </a:lnTo>
                  <a:lnTo>
                    <a:pt x="9" y="80"/>
                  </a:lnTo>
                  <a:lnTo>
                    <a:pt x="11" y="80"/>
                  </a:lnTo>
                  <a:lnTo>
                    <a:pt x="11" y="82"/>
                  </a:lnTo>
                  <a:lnTo>
                    <a:pt x="12" y="84"/>
                  </a:lnTo>
                  <a:lnTo>
                    <a:pt x="14" y="82"/>
                  </a:lnTo>
                  <a:lnTo>
                    <a:pt x="14" y="80"/>
                  </a:lnTo>
                  <a:lnTo>
                    <a:pt x="24" y="77"/>
                  </a:lnTo>
                  <a:lnTo>
                    <a:pt x="29" y="79"/>
                  </a:lnTo>
                  <a:lnTo>
                    <a:pt x="31" y="79"/>
                  </a:lnTo>
                  <a:lnTo>
                    <a:pt x="31" y="79"/>
                  </a:lnTo>
                  <a:lnTo>
                    <a:pt x="33" y="80"/>
                  </a:lnTo>
                  <a:lnTo>
                    <a:pt x="35" y="80"/>
                  </a:lnTo>
                  <a:lnTo>
                    <a:pt x="36" y="86"/>
                  </a:lnTo>
                  <a:lnTo>
                    <a:pt x="36" y="86"/>
                  </a:lnTo>
                  <a:lnTo>
                    <a:pt x="38" y="86"/>
                  </a:lnTo>
                  <a:lnTo>
                    <a:pt x="40" y="86"/>
                  </a:lnTo>
                  <a:lnTo>
                    <a:pt x="38" y="82"/>
                  </a:lnTo>
                  <a:lnTo>
                    <a:pt x="38" y="79"/>
                  </a:lnTo>
                  <a:lnTo>
                    <a:pt x="36" y="75"/>
                  </a:lnTo>
                  <a:lnTo>
                    <a:pt x="38" y="72"/>
                  </a:lnTo>
                  <a:lnTo>
                    <a:pt x="36" y="72"/>
                  </a:lnTo>
                  <a:lnTo>
                    <a:pt x="36" y="70"/>
                  </a:lnTo>
                  <a:lnTo>
                    <a:pt x="36" y="68"/>
                  </a:lnTo>
                  <a:lnTo>
                    <a:pt x="35" y="67"/>
                  </a:lnTo>
                  <a:lnTo>
                    <a:pt x="35" y="65"/>
                  </a:lnTo>
                  <a:lnTo>
                    <a:pt x="36" y="61"/>
                  </a:lnTo>
                  <a:lnTo>
                    <a:pt x="67" y="63"/>
                  </a:lnTo>
                  <a:lnTo>
                    <a:pt x="69" y="63"/>
                  </a:lnTo>
                  <a:lnTo>
                    <a:pt x="72" y="60"/>
                  </a:lnTo>
                  <a:lnTo>
                    <a:pt x="76" y="60"/>
                  </a:lnTo>
                  <a:lnTo>
                    <a:pt x="76" y="60"/>
                  </a:lnTo>
                  <a:lnTo>
                    <a:pt x="86" y="61"/>
                  </a:lnTo>
                  <a:lnTo>
                    <a:pt x="88" y="63"/>
                  </a:lnTo>
                  <a:lnTo>
                    <a:pt x="88" y="63"/>
                  </a:lnTo>
                  <a:lnTo>
                    <a:pt x="89" y="61"/>
                  </a:lnTo>
                  <a:lnTo>
                    <a:pt x="93" y="61"/>
                  </a:lnTo>
                  <a:lnTo>
                    <a:pt x="95" y="61"/>
                  </a:lnTo>
                  <a:lnTo>
                    <a:pt x="95" y="61"/>
                  </a:lnTo>
                  <a:lnTo>
                    <a:pt x="96" y="60"/>
                  </a:lnTo>
                  <a:lnTo>
                    <a:pt x="96" y="58"/>
                  </a:lnTo>
                  <a:lnTo>
                    <a:pt x="96" y="58"/>
                  </a:lnTo>
                  <a:lnTo>
                    <a:pt x="98" y="58"/>
                  </a:lnTo>
                  <a:lnTo>
                    <a:pt x="98" y="58"/>
                  </a:lnTo>
                  <a:lnTo>
                    <a:pt x="101" y="55"/>
                  </a:lnTo>
                  <a:lnTo>
                    <a:pt x="101" y="55"/>
                  </a:lnTo>
                  <a:lnTo>
                    <a:pt x="103" y="55"/>
                  </a:lnTo>
                  <a:lnTo>
                    <a:pt x="105" y="55"/>
                  </a:lnTo>
                  <a:lnTo>
                    <a:pt x="108" y="55"/>
                  </a:lnTo>
                  <a:lnTo>
                    <a:pt x="110" y="55"/>
                  </a:lnTo>
                  <a:lnTo>
                    <a:pt x="110" y="55"/>
                  </a:lnTo>
                  <a:lnTo>
                    <a:pt x="113" y="51"/>
                  </a:lnTo>
                  <a:lnTo>
                    <a:pt x="115" y="51"/>
                  </a:lnTo>
                  <a:lnTo>
                    <a:pt x="115" y="49"/>
                  </a:lnTo>
                  <a:lnTo>
                    <a:pt x="115" y="49"/>
                  </a:lnTo>
                  <a:lnTo>
                    <a:pt x="117" y="48"/>
                  </a:lnTo>
                  <a:lnTo>
                    <a:pt x="117" y="48"/>
                  </a:lnTo>
                  <a:lnTo>
                    <a:pt x="115" y="48"/>
                  </a:lnTo>
                  <a:lnTo>
                    <a:pt x="112" y="43"/>
                  </a:lnTo>
                  <a:lnTo>
                    <a:pt x="112" y="41"/>
                  </a:lnTo>
                  <a:lnTo>
                    <a:pt x="112" y="41"/>
                  </a:lnTo>
                  <a:lnTo>
                    <a:pt x="112" y="39"/>
                  </a:lnTo>
                  <a:lnTo>
                    <a:pt x="113" y="39"/>
                  </a:lnTo>
                  <a:lnTo>
                    <a:pt x="113" y="39"/>
                  </a:lnTo>
                  <a:lnTo>
                    <a:pt x="112" y="36"/>
                  </a:lnTo>
                  <a:lnTo>
                    <a:pt x="110" y="34"/>
                  </a:lnTo>
                  <a:lnTo>
                    <a:pt x="108" y="36"/>
                  </a:lnTo>
                  <a:lnTo>
                    <a:pt x="108" y="36"/>
                  </a:lnTo>
                  <a:lnTo>
                    <a:pt x="107" y="37"/>
                  </a:lnTo>
                  <a:lnTo>
                    <a:pt x="105" y="37"/>
                  </a:lnTo>
                  <a:lnTo>
                    <a:pt x="100" y="34"/>
                  </a:lnTo>
                  <a:lnTo>
                    <a:pt x="84" y="15"/>
                  </a:lnTo>
                  <a:lnTo>
                    <a:pt x="84" y="13"/>
                  </a:lnTo>
                  <a:lnTo>
                    <a:pt x="84" y="10"/>
                  </a:lnTo>
                  <a:lnTo>
                    <a:pt x="84" y="10"/>
                  </a:lnTo>
                  <a:lnTo>
                    <a:pt x="81" y="6"/>
                  </a:lnTo>
                  <a:lnTo>
                    <a:pt x="81" y="6"/>
                  </a:lnTo>
                  <a:lnTo>
                    <a:pt x="81" y="3"/>
                  </a:lnTo>
                  <a:lnTo>
                    <a:pt x="81" y="0"/>
                  </a:lnTo>
                  <a:lnTo>
                    <a:pt x="83"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5" name="Freeform 106"/>
            <p:cNvSpPr>
              <a:spLocks/>
            </p:cNvSpPr>
            <p:nvPr/>
          </p:nvSpPr>
          <p:spPr bwMode="auto">
            <a:xfrm>
              <a:off x="308" y="2863"/>
              <a:ext cx="113" cy="88"/>
            </a:xfrm>
            <a:custGeom>
              <a:avLst/>
              <a:gdLst>
                <a:gd name="T0" fmla="*/ 49 w 113"/>
                <a:gd name="T1" fmla="*/ 5 h 88"/>
                <a:gd name="T2" fmla="*/ 43 w 113"/>
                <a:gd name="T3" fmla="*/ 7 h 88"/>
                <a:gd name="T4" fmla="*/ 36 w 113"/>
                <a:gd name="T5" fmla="*/ 5 h 88"/>
                <a:gd name="T6" fmla="*/ 32 w 113"/>
                <a:gd name="T7" fmla="*/ 5 h 88"/>
                <a:gd name="T8" fmla="*/ 27 w 113"/>
                <a:gd name="T9" fmla="*/ 2 h 88"/>
                <a:gd name="T10" fmla="*/ 22 w 113"/>
                <a:gd name="T11" fmla="*/ 5 h 88"/>
                <a:gd name="T12" fmla="*/ 20 w 113"/>
                <a:gd name="T13" fmla="*/ 9 h 88"/>
                <a:gd name="T14" fmla="*/ 20 w 113"/>
                <a:gd name="T15" fmla="*/ 12 h 88"/>
                <a:gd name="T16" fmla="*/ 13 w 113"/>
                <a:gd name="T17" fmla="*/ 17 h 88"/>
                <a:gd name="T18" fmla="*/ 1 w 113"/>
                <a:gd name="T19" fmla="*/ 27 h 88"/>
                <a:gd name="T20" fmla="*/ 1 w 113"/>
                <a:gd name="T21" fmla="*/ 31 h 88"/>
                <a:gd name="T22" fmla="*/ 5 w 113"/>
                <a:gd name="T23" fmla="*/ 29 h 88"/>
                <a:gd name="T24" fmla="*/ 8 w 113"/>
                <a:gd name="T25" fmla="*/ 38 h 88"/>
                <a:gd name="T26" fmla="*/ 22 w 113"/>
                <a:gd name="T27" fmla="*/ 52 h 88"/>
                <a:gd name="T28" fmla="*/ 25 w 113"/>
                <a:gd name="T29" fmla="*/ 55 h 88"/>
                <a:gd name="T30" fmla="*/ 32 w 113"/>
                <a:gd name="T31" fmla="*/ 58 h 88"/>
                <a:gd name="T32" fmla="*/ 36 w 113"/>
                <a:gd name="T33" fmla="*/ 53 h 88"/>
                <a:gd name="T34" fmla="*/ 39 w 113"/>
                <a:gd name="T35" fmla="*/ 46 h 88"/>
                <a:gd name="T36" fmla="*/ 48 w 113"/>
                <a:gd name="T37" fmla="*/ 45 h 88"/>
                <a:gd name="T38" fmla="*/ 61 w 113"/>
                <a:gd name="T39" fmla="*/ 46 h 88"/>
                <a:gd name="T40" fmla="*/ 65 w 113"/>
                <a:gd name="T41" fmla="*/ 52 h 88"/>
                <a:gd name="T42" fmla="*/ 68 w 113"/>
                <a:gd name="T43" fmla="*/ 53 h 88"/>
                <a:gd name="T44" fmla="*/ 68 w 113"/>
                <a:gd name="T45" fmla="*/ 57 h 88"/>
                <a:gd name="T46" fmla="*/ 70 w 113"/>
                <a:gd name="T47" fmla="*/ 60 h 88"/>
                <a:gd name="T48" fmla="*/ 67 w 113"/>
                <a:gd name="T49" fmla="*/ 69 h 88"/>
                <a:gd name="T50" fmla="*/ 73 w 113"/>
                <a:gd name="T51" fmla="*/ 67 h 88"/>
                <a:gd name="T52" fmla="*/ 75 w 113"/>
                <a:gd name="T53" fmla="*/ 67 h 88"/>
                <a:gd name="T54" fmla="*/ 80 w 113"/>
                <a:gd name="T55" fmla="*/ 67 h 88"/>
                <a:gd name="T56" fmla="*/ 84 w 113"/>
                <a:gd name="T57" fmla="*/ 69 h 88"/>
                <a:gd name="T58" fmla="*/ 87 w 113"/>
                <a:gd name="T59" fmla="*/ 77 h 88"/>
                <a:gd name="T60" fmla="*/ 85 w 113"/>
                <a:gd name="T61" fmla="*/ 84 h 88"/>
                <a:gd name="T62" fmla="*/ 89 w 113"/>
                <a:gd name="T63" fmla="*/ 84 h 88"/>
                <a:gd name="T64" fmla="*/ 94 w 113"/>
                <a:gd name="T65" fmla="*/ 86 h 88"/>
                <a:gd name="T66" fmla="*/ 97 w 113"/>
                <a:gd name="T67" fmla="*/ 81 h 88"/>
                <a:gd name="T68" fmla="*/ 103 w 113"/>
                <a:gd name="T69" fmla="*/ 81 h 88"/>
                <a:gd name="T70" fmla="*/ 108 w 113"/>
                <a:gd name="T71" fmla="*/ 74 h 88"/>
                <a:gd name="T72" fmla="*/ 109 w 113"/>
                <a:gd name="T73" fmla="*/ 72 h 88"/>
                <a:gd name="T74" fmla="*/ 104 w 113"/>
                <a:gd name="T75" fmla="*/ 70 h 88"/>
                <a:gd name="T76" fmla="*/ 104 w 113"/>
                <a:gd name="T77" fmla="*/ 67 h 88"/>
                <a:gd name="T78" fmla="*/ 111 w 113"/>
                <a:gd name="T79" fmla="*/ 69 h 88"/>
                <a:gd name="T80" fmla="*/ 113 w 113"/>
                <a:gd name="T81" fmla="*/ 65 h 88"/>
                <a:gd name="T82" fmla="*/ 111 w 113"/>
                <a:gd name="T83" fmla="*/ 62 h 88"/>
                <a:gd name="T84" fmla="*/ 113 w 113"/>
                <a:gd name="T85" fmla="*/ 58 h 88"/>
                <a:gd name="T86" fmla="*/ 111 w 113"/>
                <a:gd name="T87" fmla="*/ 53 h 88"/>
                <a:gd name="T88" fmla="*/ 106 w 113"/>
                <a:gd name="T89" fmla="*/ 45 h 88"/>
                <a:gd name="T90" fmla="*/ 109 w 113"/>
                <a:gd name="T91" fmla="*/ 40 h 88"/>
                <a:gd name="T92" fmla="*/ 104 w 113"/>
                <a:gd name="T93" fmla="*/ 36 h 88"/>
                <a:gd name="T94" fmla="*/ 101 w 113"/>
                <a:gd name="T95" fmla="*/ 27 h 88"/>
                <a:gd name="T96" fmla="*/ 99 w 113"/>
                <a:gd name="T97" fmla="*/ 26 h 88"/>
                <a:gd name="T98" fmla="*/ 103 w 113"/>
                <a:gd name="T99" fmla="*/ 22 h 88"/>
                <a:gd name="T100" fmla="*/ 101 w 113"/>
                <a:gd name="T101" fmla="*/ 21 h 88"/>
                <a:gd name="T102" fmla="*/ 97 w 113"/>
                <a:gd name="T103" fmla="*/ 17 h 88"/>
                <a:gd name="T104" fmla="*/ 96 w 113"/>
                <a:gd name="T105" fmla="*/ 10 h 88"/>
                <a:gd name="T106" fmla="*/ 94 w 113"/>
                <a:gd name="T107" fmla="*/ 9 h 88"/>
                <a:gd name="T108" fmla="*/ 92 w 113"/>
                <a:gd name="T109" fmla="*/ 3 h 88"/>
                <a:gd name="T110" fmla="*/ 89 w 113"/>
                <a:gd name="T111" fmla="*/ 3 h 88"/>
                <a:gd name="T112" fmla="*/ 84 w 113"/>
                <a:gd name="T113" fmla="*/ 9 h 88"/>
                <a:gd name="T114" fmla="*/ 77 w 113"/>
                <a:gd name="T115" fmla="*/ 9 h 88"/>
                <a:gd name="T116" fmla="*/ 70 w 113"/>
                <a:gd name="T117" fmla="*/ 10 h 88"/>
                <a:gd name="T118" fmla="*/ 63 w 113"/>
                <a:gd name="T119" fmla="*/ 9 h 88"/>
                <a:gd name="T120" fmla="*/ 58 w 113"/>
                <a:gd name="T121" fmla="*/ 12 h 88"/>
                <a:gd name="T122" fmla="*/ 56 w 113"/>
                <a:gd name="T123" fmla="*/ 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3" h="88">
                  <a:moveTo>
                    <a:pt x="58" y="5"/>
                  </a:moveTo>
                  <a:lnTo>
                    <a:pt x="55" y="5"/>
                  </a:lnTo>
                  <a:lnTo>
                    <a:pt x="53" y="5"/>
                  </a:lnTo>
                  <a:lnTo>
                    <a:pt x="49" y="5"/>
                  </a:lnTo>
                  <a:lnTo>
                    <a:pt x="48" y="5"/>
                  </a:lnTo>
                  <a:lnTo>
                    <a:pt x="46" y="5"/>
                  </a:lnTo>
                  <a:lnTo>
                    <a:pt x="44" y="7"/>
                  </a:lnTo>
                  <a:lnTo>
                    <a:pt x="43" y="7"/>
                  </a:lnTo>
                  <a:lnTo>
                    <a:pt x="41" y="5"/>
                  </a:lnTo>
                  <a:lnTo>
                    <a:pt x="41" y="5"/>
                  </a:lnTo>
                  <a:lnTo>
                    <a:pt x="37" y="5"/>
                  </a:lnTo>
                  <a:lnTo>
                    <a:pt x="36" y="5"/>
                  </a:lnTo>
                  <a:lnTo>
                    <a:pt x="34" y="3"/>
                  </a:lnTo>
                  <a:lnTo>
                    <a:pt x="34" y="3"/>
                  </a:lnTo>
                  <a:lnTo>
                    <a:pt x="34" y="5"/>
                  </a:lnTo>
                  <a:lnTo>
                    <a:pt x="32" y="5"/>
                  </a:lnTo>
                  <a:lnTo>
                    <a:pt x="32" y="3"/>
                  </a:lnTo>
                  <a:lnTo>
                    <a:pt x="31" y="2"/>
                  </a:lnTo>
                  <a:lnTo>
                    <a:pt x="29" y="2"/>
                  </a:lnTo>
                  <a:lnTo>
                    <a:pt x="27" y="2"/>
                  </a:lnTo>
                  <a:lnTo>
                    <a:pt x="25" y="2"/>
                  </a:lnTo>
                  <a:lnTo>
                    <a:pt x="22" y="0"/>
                  </a:lnTo>
                  <a:lnTo>
                    <a:pt x="22" y="3"/>
                  </a:lnTo>
                  <a:lnTo>
                    <a:pt x="22" y="5"/>
                  </a:lnTo>
                  <a:lnTo>
                    <a:pt x="22" y="5"/>
                  </a:lnTo>
                  <a:lnTo>
                    <a:pt x="22" y="7"/>
                  </a:lnTo>
                  <a:lnTo>
                    <a:pt x="20" y="9"/>
                  </a:lnTo>
                  <a:lnTo>
                    <a:pt x="20" y="9"/>
                  </a:lnTo>
                  <a:lnTo>
                    <a:pt x="19" y="9"/>
                  </a:lnTo>
                  <a:lnTo>
                    <a:pt x="19" y="9"/>
                  </a:lnTo>
                  <a:lnTo>
                    <a:pt x="20" y="10"/>
                  </a:lnTo>
                  <a:lnTo>
                    <a:pt x="20" y="12"/>
                  </a:lnTo>
                  <a:lnTo>
                    <a:pt x="22" y="17"/>
                  </a:lnTo>
                  <a:lnTo>
                    <a:pt x="20" y="17"/>
                  </a:lnTo>
                  <a:lnTo>
                    <a:pt x="19" y="17"/>
                  </a:lnTo>
                  <a:lnTo>
                    <a:pt x="13" y="17"/>
                  </a:lnTo>
                  <a:lnTo>
                    <a:pt x="8" y="21"/>
                  </a:lnTo>
                  <a:lnTo>
                    <a:pt x="7" y="21"/>
                  </a:lnTo>
                  <a:lnTo>
                    <a:pt x="3" y="27"/>
                  </a:lnTo>
                  <a:lnTo>
                    <a:pt x="1" y="27"/>
                  </a:lnTo>
                  <a:lnTo>
                    <a:pt x="0" y="29"/>
                  </a:lnTo>
                  <a:lnTo>
                    <a:pt x="0" y="31"/>
                  </a:lnTo>
                  <a:lnTo>
                    <a:pt x="1" y="31"/>
                  </a:lnTo>
                  <a:lnTo>
                    <a:pt x="1" y="31"/>
                  </a:lnTo>
                  <a:lnTo>
                    <a:pt x="3" y="31"/>
                  </a:lnTo>
                  <a:lnTo>
                    <a:pt x="5" y="29"/>
                  </a:lnTo>
                  <a:lnTo>
                    <a:pt x="5" y="29"/>
                  </a:lnTo>
                  <a:lnTo>
                    <a:pt x="5" y="29"/>
                  </a:lnTo>
                  <a:lnTo>
                    <a:pt x="7" y="33"/>
                  </a:lnTo>
                  <a:lnTo>
                    <a:pt x="8" y="33"/>
                  </a:lnTo>
                  <a:lnTo>
                    <a:pt x="8" y="34"/>
                  </a:lnTo>
                  <a:lnTo>
                    <a:pt x="8" y="38"/>
                  </a:lnTo>
                  <a:lnTo>
                    <a:pt x="12" y="41"/>
                  </a:lnTo>
                  <a:lnTo>
                    <a:pt x="19" y="45"/>
                  </a:lnTo>
                  <a:lnTo>
                    <a:pt x="20" y="48"/>
                  </a:lnTo>
                  <a:lnTo>
                    <a:pt x="22" y="52"/>
                  </a:lnTo>
                  <a:lnTo>
                    <a:pt x="24" y="52"/>
                  </a:lnTo>
                  <a:lnTo>
                    <a:pt x="24" y="53"/>
                  </a:lnTo>
                  <a:lnTo>
                    <a:pt x="25" y="53"/>
                  </a:lnTo>
                  <a:lnTo>
                    <a:pt x="25" y="55"/>
                  </a:lnTo>
                  <a:lnTo>
                    <a:pt x="25" y="55"/>
                  </a:lnTo>
                  <a:lnTo>
                    <a:pt x="27" y="57"/>
                  </a:lnTo>
                  <a:lnTo>
                    <a:pt x="29" y="58"/>
                  </a:lnTo>
                  <a:lnTo>
                    <a:pt x="32" y="58"/>
                  </a:lnTo>
                  <a:lnTo>
                    <a:pt x="32" y="57"/>
                  </a:lnTo>
                  <a:lnTo>
                    <a:pt x="34" y="55"/>
                  </a:lnTo>
                  <a:lnTo>
                    <a:pt x="36" y="55"/>
                  </a:lnTo>
                  <a:lnTo>
                    <a:pt x="36" y="53"/>
                  </a:lnTo>
                  <a:lnTo>
                    <a:pt x="36" y="53"/>
                  </a:lnTo>
                  <a:lnTo>
                    <a:pt x="37" y="52"/>
                  </a:lnTo>
                  <a:lnTo>
                    <a:pt x="41" y="48"/>
                  </a:lnTo>
                  <a:lnTo>
                    <a:pt x="39" y="46"/>
                  </a:lnTo>
                  <a:lnTo>
                    <a:pt x="41" y="45"/>
                  </a:lnTo>
                  <a:lnTo>
                    <a:pt x="43" y="45"/>
                  </a:lnTo>
                  <a:lnTo>
                    <a:pt x="44" y="46"/>
                  </a:lnTo>
                  <a:lnTo>
                    <a:pt x="48" y="45"/>
                  </a:lnTo>
                  <a:lnTo>
                    <a:pt x="48" y="43"/>
                  </a:lnTo>
                  <a:lnTo>
                    <a:pt x="60" y="45"/>
                  </a:lnTo>
                  <a:lnTo>
                    <a:pt x="60" y="46"/>
                  </a:lnTo>
                  <a:lnTo>
                    <a:pt x="61" y="46"/>
                  </a:lnTo>
                  <a:lnTo>
                    <a:pt x="63" y="48"/>
                  </a:lnTo>
                  <a:lnTo>
                    <a:pt x="65" y="50"/>
                  </a:lnTo>
                  <a:lnTo>
                    <a:pt x="65" y="50"/>
                  </a:lnTo>
                  <a:lnTo>
                    <a:pt x="65" y="52"/>
                  </a:lnTo>
                  <a:lnTo>
                    <a:pt x="65" y="52"/>
                  </a:lnTo>
                  <a:lnTo>
                    <a:pt x="65" y="53"/>
                  </a:lnTo>
                  <a:lnTo>
                    <a:pt x="67" y="53"/>
                  </a:lnTo>
                  <a:lnTo>
                    <a:pt x="68" y="53"/>
                  </a:lnTo>
                  <a:lnTo>
                    <a:pt x="68" y="53"/>
                  </a:lnTo>
                  <a:lnTo>
                    <a:pt x="67" y="55"/>
                  </a:lnTo>
                  <a:lnTo>
                    <a:pt x="68" y="57"/>
                  </a:lnTo>
                  <a:lnTo>
                    <a:pt x="68" y="57"/>
                  </a:lnTo>
                  <a:lnTo>
                    <a:pt x="68" y="58"/>
                  </a:lnTo>
                  <a:lnTo>
                    <a:pt x="68" y="58"/>
                  </a:lnTo>
                  <a:lnTo>
                    <a:pt x="70" y="58"/>
                  </a:lnTo>
                  <a:lnTo>
                    <a:pt x="70" y="60"/>
                  </a:lnTo>
                  <a:lnTo>
                    <a:pt x="70" y="64"/>
                  </a:lnTo>
                  <a:lnTo>
                    <a:pt x="70" y="64"/>
                  </a:lnTo>
                  <a:lnTo>
                    <a:pt x="68" y="64"/>
                  </a:lnTo>
                  <a:lnTo>
                    <a:pt x="67" y="69"/>
                  </a:lnTo>
                  <a:lnTo>
                    <a:pt x="67" y="69"/>
                  </a:lnTo>
                  <a:lnTo>
                    <a:pt x="72" y="69"/>
                  </a:lnTo>
                  <a:lnTo>
                    <a:pt x="72" y="67"/>
                  </a:lnTo>
                  <a:lnTo>
                    <a:pt x="73" y="67"/>
                  </a:lnTo>
                  <a:lnTo>
                    <a:pt x="73" y="67"/>
                  </a:lnTo>
                  <a:lnTo>
                    <a:pt x="73" y="69"/>
                  </a:lnTo>
                  <a:lnTo>
                    <a:pt x="75" y="69"/>
                  </a:lnTo>
                  <a:lnTo>
                    <a:pt x="75" y="67"/>
                  </a:lnTo>
                  <a:lnTo>
                    <a:pt x="77" y="65"/>
                  </a:lnTo>
                  <a:lnTo>
                    <a:pt x="79" y="67"/>
                  </a:lnTo>
                  <a:lnTo>
                    <a:pt x="79" y="67"/>
                  </a:lnTo>
                  <a:lnTo>
                    <a:pt x="80" y="67"/>
                  </a:lnTo>
                  <a:lnTo>
                    <a:pt x="82" y="67"/>
                  </a:lnTo>
                  <a:lnTo>
                    <a:pt x="82" y="67"/>
                  </a:lnTo>
                  <a:lnTo>
                    <a:pt x="82" y="67"/>
                  </a:lnTo>
                  <a:lnTo>
                    <a:pt x="84" y="69"/>
                  </a:lnTo>
                  <a:lnTo>
                    <a:pt x="85" y="69"/>
                  </a:lnTo>
                  <a:lnTo>
                    <a:pt x="85" y="72"/>
                  </a:lnTo>
                  <a:lnTo>
                    <a:pt x="87" y="72"/>
                  </a:lnTo>
                  <a:lnTo>
                    <a:pt x="87" y="77"/>
                  </a:lnTo>
                  <a:lnTo>
                    <a:pt x="87" y="77"/>
                  </a:lnTo>
                  <a:lnTo>
                    <a:pt x="87" y="82"/>
                  </a:lnTo>
                  <a:lnTo>
                    <a:pt x="87" y="82"/>
                  </a:lnTo>
                  <a:lnTo>
                    <a:pt x="85" y="84"/>
                  </a:lnTo>
                  <a:lnTo>
                    <a:pt x="85" y="84"/>
                  </a:lnTo>
                  <a:lnTo>
                    <a:pt x="85" y="84"/>
                  </a:lnTo>
                  <a:lnTo>
                    <a:pt x="87" y="84"/>
                  </a:lnTo>
                  <a:lnTo>
                    <a:pt x="89" y="84"/>
                  </a:lnTo>
                  <a:lnTo>
                    <a:pt x="89" y="84"/>
                  </a:lnTo>
                  <a:lnTo>
                    <a:pt x="92" y="88"/>
                  </a:lnTo>
                  <a:lnTo>
                    <a:pt x="92" y="86"/>
                  </a:lnTo>
                  <a:lnTo>
                    <a:pt x="94" y="86"/>
                  </a:lnTo>
                  <a:lnTo>
                    <a:pt x="96" y="86"/>
                  </a:lnTo>
                  <a:lnTo>
                    <a:pt x="96" y="84"/>
                  </a:lnTo>
                  <a:lnTo>
                    <a:pt x="97" y="82"/>
                  </a:lnTo>
                  <a:lnTo>
                    <a:pt x="97" y="81"/>
                  </a:lnTo>
                  <a:lnTo>
                    <a:pt x="99" y="79"/>
                  </a:lnTo>
                  <a:lnTo>
                    <a:pt x="101" y="79"/>
                  </a:lnTo>
                  <a:lnTo>
                    <a:pt x="101" y="82"/>
                  </a:lnTo>
                  <a:lnTo>
                    <a:pt x="103" y="81"/>
                  </a:lnTo>
                  <a:lnTo>
                    <a:pt x="106" y="81"/>
                  </a:lnTo>
                  <a:lnTo>
                    <a:pt x="106" y="81"/>
                  </a:lnTo>
                  <a:lnTo>
                    <a:pt x="108" y="79"/>
                  </a:lnTo>
                  <a:lnTo>
                    <a:pt x="108" y="74"/>
                  </a:lnTo>
                  <a:lnTo>
                    <a:pt x="109" y="74"/>
                  </a:lnTo>
                  <a:lnTo>
                    <a:pt x="109" y="74"/>
                  </a:lnTo>
                  <a:lnTo>
                    <a:pt x="108" y="72"/>
                  </a:lnTo>
                  <a:lnTo>
                    <a:pt x="109" y="72"/>
                  </a:lnTo>
                  <a:lnTo>
                    <a:pt x="108" y="72"/>
                  </a:lnTo>
                  <a:lnTo>
                    <a:pt x="108" y="70"/>
                  </a:lnTo>
                  <a:lnTo>
                    <a:pt x="106" y="72"/>
                  </a:lnTo>
                  <a:lnTo>
                    <a:pt x="104" y="70"/>
                  </a:lnTo>
                  <a:lnTo>
                    <a:pt x="106" y="69"/>
                  </a:lnTo>
                  <a:lnTo>
                    <a:pt x="106" y="69"/>
                  </a:lnTo>
                  <a:lnTo>
                    <a:pt x="104" y="69"/>
                  </a:lnTo>
                  <a:lnTo>
                    <a:pt x="104" y="67"/>
                  </a:lnTo>
                  <a:lnTo>
                    <a:pt x="108" y="67"/>
                  </a:lnTo>
                  <a:lnTo>
                    <a:pt x="109" y="67"/>
                  </a:lnTo>
                  <a:lnTo>
                    <a:pt x="111" y="69"/>
                  </a:lnTo>
                  <a:lnTo>
                    <a:pt x="111" y="69"/>
                  </a:lnTo>
                  <a:lnTo>
                    <a:pt x="113" y="67"/>
                  </a:lnTo>
                  <a:lnTo>
                    <a:pt x="113" y="69"/>
                  </a:lnTo>
                  <a:lnTo>
                    <a:pt x="113" y="69"/>
                  </a:lnTo>
                  <a:lnTo>
                    <a:pt x="113" y="65"/>
                  </a:lnTo>
                  <a:lnTo>
                    <a:pt x="113" y="64"/>
                  </a:lnTo>
                  <a:lnTo>
                    <a:pt x="113" y="64"/>
                  </a:lnTo>
                  <a:lnTo>
                    <a:pt x="111" y="64"/>
                  </a:lnTo>
                  <a:lnTo>
                    <a:pt x="111" y="62"/>
                  </a:lnTo>
                  <a:lnTo>
                    <a:pt x="109" y="62"/>
                  </a:lnTo>
                  <a:lnTo>
                    <a:pt x="111" y="60"/>
                  </a:lnTo>
                  <a:lnTo>
                    <a:pt x="111" y="58"/>
                  </a:lnTo>
                  <a:lnTo>
                    <a:pt x="113" y="58"/>
                  </a:lnTo>
                  <a:lnTo>
                    <a:pt x="113" y="58"/>
                  </a:lnTo>
                  <a:lnTo>
                    <a:pt x="111" y="57"/>
                  </a:lnTo>
                  <a:lnTo>
                    <a:pt x="111" y="57"/>
                  </a:lnTo>
                  <a:lnTo>
                    <a:pt x="111" y="53"/>
                  </a:lnTo>
                  <a:lnTo>
                    <a:pt x="109" y="53"/>
                  </a:lnTo>
                  <a:lnTo>
                    <a:pt x="106" y="52"/>
                  </a:lnTo>
                  <a:lnTo>
                    <a:pt x="106" y="52"/>
                  </a:lnTo>
                  <a:lnTo>
                    <a:pt x="106" y="45"/>
                  </a:lnTo>
                  <a:lnTo>
                    <a:pt x="108" y="43"/>
                  </a:lnTo>
                  <a:lnTo>
                    <a:pt x="108" y="43"/>
                  </a:lnTo>
                  <a:lnTo>
                    <a:pt x="109" y="41"/>
                  </a:lnTo>
                  <a:lnTo>
                    <a:pt x="109" y="40"/>
                  </a:lnTo>
                  <a:lnTo>
                    <a:pt x="109" y="38"/>
                  </a:lnTo>
                  <a:lnTo>
                    <a:pt x="108" y="38"/>
                  </a:lnTo>
                  <a:lnTo>
                    <a:pt x="106" y="36"/>
                  </a:lnTo>
                  <a:lnTo>
                    <a:pt x="104" y="36"/>
                  </a:lnTo>
                  <a:lnTo>
                    <a:pt x="104" y="34"/>
                  </a:lnTo>
                  <a:lnTo>
                    <a:pt x="104" y="27"/>
                  </a:lnTo>
                  <a:lnTo>
                    <a:pt x="103" y="26"/>
                  </a:lnTo>
                  <a:lnTo>
                    <a:pt x="101" y="27"/>
                  </a:lnTo>
                  <a:lnTo>
                    <a:pt x="99" y="29"/>
                  </a:lnTo>
                  <a:lnTo>
                    <a:pt x="99" y="29"/>
                  </a:lnTo>
                  <a:lnTo>
                    <a:pt x="99" y="26"/>
                  </a:lnTo>
                  <a:lnTo>
                    <a:pt x="99" y="26"/>
                  </a:lnTo>
                  <a:lnTo>
                    <a:pt x="101" y="26"/>
                  </a:lnTo>
                  <a:lnTo>
                    <a:pt x="101" y="24"/>
                  </a:lnTo>
                  <a:lnTo>
                    <a:pt x="101" y="24"/>
                  </a:lnTo>
                  <a:lnTo>
                    <a:pt x="103" y="22"/>
                  </a:lnTo>
                  <a:lnTo>
                    <a:pt x="103" y="22"/>
                  </a:lnTo>
                  <a:lnTo>
                    <a:pt x="103" y="22"/>
                  </a:lnTo>
                  <a:lnTo>
                    <a:pt x="103" y="21"/>
                  </a:lnTo>
                  <a:lnTo>
                    <a:pt x="101" y="21"/>
                  </a:lnTo>
                  <a:lnTo>
                    <a:pt x="101" y="21"/>
                  </a:lnTo>
                  <a:lnTo>
                    <a:pt x="99" y="19"/>
                  </a:lnTo>
                  <a:lnTo>
                    <a:pt x="97" y="17"/>
                  </a:lnTo>
                  <a:lnTo>
                    <a:pt x="97" y="17"/>
                  </a:lnTo>
                  <a:lnTo>
                    <a:pt x="96" y="17"/>
                  </a:lnTo>
                  <a:lnTo>
                    <a:pt x="96" y="12"/>
                  </a:lnTo>
                  <a:lnTo>
                    <a:pt x="96" y="10"/>
                  </a:lnTo>
                  <a:lnTo>
                    <a:pt x="96" y="10"/>
                  </a:lnTo>
                  <a:lnTo>
                    <a:pt x="96" y="9"/>
                  </a:lnTo>
                  <a:lnTo>
                    <a:pt x="94" y="9"/>
                  </a:lnTo>
                  <a:lnTo>
                    <a:pt x="94" y="9"/>
                  </a:lnTo>
                  <a:lnTo>
                    <a:pt x="94" y="9"/>
                  </a:lnTo>
                  <a:lnTo>
                    <a:pt x="94" y="5"/>
                  </a:lnTo>
                  <a:lnTo>
                    <a:pt x="94" y="5"/>
                  </a:lnTo>
                  <a:lnTo>
                    <a:pt x="92" y="3"/>
                  </a:lnTo>
                  <a:lnTo>
                    <a:pt x="92" y="3"/>
                  </a:lnTo>
                  <a:lnTo>
                    <a:pt x="91" y="5"/>
                  </a:lnTo>
                  <a:lnTo>
                    <a:pt x="91" y="5"/>
                  </a:lnTo>
                  <a:lnTo>
                    <a:pt x="89" y="3"/>
                  </a:lnTo>
                  <a:lnTo>
                    <a:pt x="89" y="3"/>
                  </a:lnTo>
                  <a:lnTo>
                    <a:pt x="87" y="3"/>
                  </a:lnTo>
                  <a:lnTo>
                    <a:pt x="87" y="7"/>
                  </a:lnTo>
                  <a:lnTo>
                    <a:pt x="87" y="7"/>
                  </a:lnTo>
                  <a:lnTo>
                    <a:pt x="84" y="9"/>
                  </a:lnTo>
                  <a:lnTo>
                    <a:pt x="84" y="10"/>
                  </a:lnTo>
                  <a:lnTo>
                    <a:pt x="82" y="12"/>
                  </a:lnTo>
                  <a:lnTo>
                    <a:pt x="79" y="10"/>
                  </a:lnTo>
                  <a:lnTo>
                    <a:pt x="77" y="9"/>
                  </a:lnTo>
                  <a:lnTo>
                    <a:pt x="73" y="9"/>
                  </a:lnTo>
                  <a:lnTo>
                    <a:pt x="73" y="9"/>
                  </a:lnTo>
                  <a:lnTo>
                    <a:pt x="72" y="10"/>
                  </a:lnTo>
                  <a:lnTo>
                    <a:pt x="70" y="10"/>
                  </a:lnTo>
                  <a:lnTo>
                    <a:pt x="70" y="12"/>
                  </a:lnTo>
                  <a:lnTo>
                    <a:pt x="68" y="14"/>
                  </a:lnTo>
                  <a:lnTo>
                    <a:pt x="67" y="12"/>
                  </a:lnTo>
                  <a:lnTo>
                    <a:pt x="63" y="9"/>
                  </a:lnTo>
                  <a:lnTo>
                    <a:pt x="63" y="9"/>
                  </a:lnTo>
                  <a:lnTo>
                    <a:pt x="61" y="10"/>
                  </a:lnTo>
                  <a:lnTo>
                    <a:pt x="60" y="12"/>
                  </a:lnTo>
                  <a:lnTo>
                    <a:pt x="58" y="12"/>
                  </a:lnTo>
                  <a:lnTo>
                    <a:pt x="56" y="10"/>
                  </a:lnTo>
                  <a:lnTo>
                    <a:pt x="56" y="10"/>
                  </a:lnTo>
                  <a:lnTo>
                    <a:pt x="56" y="9"/>
                  </a:lnTo>
                  <a:lnTo>
                    <a:pt x="56" y="7"/>
                  </a:lnTo>
                  <a:lnTo>
                    <a:pt x="56" y="7"/>
                  </a:lnTo>
                  <a:lnTo>
                    <a:pt x="58" y="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6" name="Freeform 107"/>
            <p:cNvSpPr>
              <a:spLocks/>
            </p:cNvSpPr>
            <p:nvPr/>
          </p:nvSpPr>
          <p:spPr bwMode="auto">
            <a:xfrm>
              <a:off x="308" y="2863"/>
              <a:ext cx="113" cy="88"/>
            </a:xfrm>
            <a:custGeom>
              <a:avLst/>
              <a:gdLst>
                <a:gd name="T0" fmla="*/ 49 w 113"/>
                <a:gd name="T1" fmla="*/ 5 h 88"/>
                <a:gd name="T2" fmla="*/ 43 w 113"/>
                <a:gd name="T3" fmla="*/ 7 h 88"/>
                <a:gd name="T4" fmla="*/ 36 w 113"/>
                <a:gd name="T5" fmla="*/ 5 h 88"/>
                <a:gd name="T6" fmla="*/ 32 w 113"/>
                <a:gd name="T7" fmla="*/ 5 h 88"/>
                <a:gd name="T8" fmla="*/ 27 w 113"/>
                <a:gd name="T9" fmla="*/ 2 h 88"/>
                <a:gd name="T10" fmla="*/ 22 w 113"/>
                <a:gd name="T11" fmla="*/ 5 h 88"/>
                <a:gd name="T12" fmla="*/ 20 w 113"/>
                <a:gd name="T13" fmla="*/ 9 h 88"/>
                <a:gd name="T14" fmla="*/ 20 w 113"/>
                <a:gd name="T15" fmla="*/ 12 h 88"/>
                <a:gd name="T16" fmla="*/ 13 w 113"/>
                <a:gd name="T17" fmla="*/ 17 h 88"/>
                <a:gd name="T18" fmla="*/ 1 w 113"/>
                <a:gd name="T19" fmla="*/ 27 h 88"/>
                <a:gd name="T20" fmla="*/ 1 w 113"/>
                <a:gd name="T21" fmla="*/ 31 h 88"/>
                <a:gd name="T22" fmla="*/ 5 w 113"/>
                <a:gd name="T23" fmla="*/ 29 h 88"/>
                <a:gd name="T24" fmla="*/ 8 w 113"/>
                <a:gd name="T25" fmla="*/ 38 h 88"/>
                <a:gd name="T26" fmla="*/ 22 w 113"/>
                <a:gd name="T27" fmla="*/ 52 h 88"/>
                <a:gd name="T28" fmla="*/ 25 w 113"/>
                <a:gd name="T29" fmla="*/ 55 h 88"/>
                <a:gd name="T30" fmla="*/ 32 w 113"/>
                <a:gd name="T31" fmla="*/ 58 h 88"/>
                <a:gd name="T32" fmla="*/ 36 w 113"/>
                <a:gd name="T33" fmla="*/ 53 h 88"/>
                <a:gd name="T34" fmla="*/ 39 w 113"/>
                <a:gd name="T35" fmla="*/ 46 h 88"/>
                <a:gd name="T36" fmla="*/ 48 w 113"/>
                <a:gd name="T37" fmla="*/ 45 h 88"/>
                <a:gd name="T38" fmla="*/ 61 w 113"/>
                <a:gd name="T39" fmla="*/ 46 h 88"/>
                <a:gd name="T40" fmla="*/ 65 w 113"/>
                <a:gd name="T41" fmla="*/ 52 h 88"/>
                <a:gd name="T42" fmla="*/ 68 w 113"/>
                <a:gd name="T43" fmla="*/ 53 h 88"/>
                <a:gd name="T44" fmla="*/ 68 w 113"/>
                <a:gd name="T45" fmla="*/ 57 h 88"/>
                <a:gd name="T46" fmla="*/ 70 w 113"/>
                <a:gd name="T47" fmla="*/ 60 h 88"/>
                <a:gd name="T48" fmla="*/ 67 w 113"/>
                <a:gd name="T49" fmla="*/ 69 h 88"/>
                <a:gd name="T50" fmla="*/ 73 w 113"/>
                <a:gd name="T51" fmla="*/ 67 h 88"/>
                <a:gd name="T52" fmla="*/ 75 w 113"/>
                <a:gd name="T53" fmla="*/ 67 h 88"/>
                <a:gd name="T54" fmla="*/ 80 w 113"/>
                <a:gd name="T55" fmla="*/ 67 h 88"/>
                <a:gd name="T56" fmla="*/ 84 w 113"/>
                <a:gd name="T57" fmla="*/ 69 h 88"/>
                <a:gd name="T58" fmla="*/ 87 w 113"/>
                <a:gd name="T59" fmla="*/ 77 h 88"/>
                <a:gd name="T60" fmla="*/ 85 w 113"/>
                <a:gd name="T61" fmla="*/ 84 h 88"/>
                <a:gd name="T62" fmla="*/ 89 w 113"/>
                <a:gd name="T63" fmla="*/ 84 h 88"/>
                <a:gd name="T64" fmla="*/ 94 w 113"/>
                <a:gd name="T65" fmla="*/ 86 h 88"/>
                <a:gd name="T66" fmla="*/ 97 w 113"/>
                <a:gd name="T67" fmla="*/ 81 h 88"/>
                <a:gd name="T68" fmla="*/ 103 w 113"/>
                <a:gd name="T69" fmla="*/ 81 h 88"/>
                <a:gd name="T70" fmla="*/ 108 w 113"/>
                <a:gd name="T71" fmla="*/ 74 h 88"/>
                <a:gd name="T72" fmla="*/ 109 w 113"/>
                <a:gd name="T73" fmla="*/ 72 h 88"/>
                <a:gd name="T74" fmla="*/ 104 w 113"/>
                <a:gd name="T75" fmla="*/ 70 h 88"/>
                <a:gd name="T76" fmla="*/ 104 w 113"/>
                <a:gd name="T77" fmla="*/ 67 h 88"/>
                <a:gd name="T78" fmla="*/ 111 w 113"/>
                <a:gd name="T79" fmla="*/ 69 h 88"/>
                <a:gd name="T80" fmla="*/ 113 w 113"/>
                <a:gd name="T81" fmla="*/ 65 h 88"/>
                <a:gd name="T82" fmla="*/ 111 w 113"/>
                <a:gd name="T83" fmla="*/ 62 h 88"/>
                <a:gd name="T84" fmla="*/ 113 w 113"/>
                <a:gd name="T85" fmla="*/ 58 h 88"/>
                <a:gd name="T86" fmla="*/ 111 w 113"/>
                <a:gd name="T87" fmla="*/ 53 h 88"/>
                <a:gd name="T88" fmla="*/ 106 w 113"/>
                <a:gd name="T89" fmla="*/ 45 h 88"/>
                <a:gd name="T90" fmla="*/ 109 w 113"/>
                <a:gd name="T91" fmla="*/ 40 h 88"/>
                <a:gd name="T92" fmla="*/ 104 w 113"/>
                <a:gd name="T93" fmla="*/ 36 h 88"/>
                <a:gd name="T94" fmla="*/ 101 w 113"/>
                <a:gd name="T95" fmla="*/ 27 h 88"/>
                <a:gd name="T96" fmla="*/ 99 w 113"/>
                <a:gd name="T97" fmla="*/ 26 h 88"/>
                <a:gd name="T98" fmla="*/ 103 w 113"/>
                <a:gd name="T99" fmla="*/ 22 h 88"/>
                <a:gd name="T100" fmla="*/ 101 w 113"/>
                <a:gd name="T101" fmla="*/ 21 h 88"/>
                <a:gd name="T102" fmla="*/ 97 w 113"/>
                <a:gd name="T103" fmla="*/ 17 h 88"/>
                <a:gd name="T104" fmla="*/ 96 w 113"/>
                <a:gd name="T105" fmla="*/ 10 h 88"/>
                <a:gd name="T106" fmla="*/ 94 w 113"/>
                <a:gd name="T107" fmla="*/ 9 h 88"/>
                <a:gd name="T108" fmla="*/ 92 w 113"/>
                <a:gd name="T109" fmla="*/ 3 h 88"/>
                <a:gd name="T110" fmla="*/ 89 w 113"/>
                <a:gd name="T111" fmla="*/ 3 h 88"/>
                <a:gd name="T112" fmla="*/ 84 w 113"/>
                <a:gd name="T113" fmla="*/ 9 h 88"/>
                <a:gd name="T114" fmla="*/ 77 w 113"/>
                <a:gd name="T115" fmla="*/ 9 h 88"/>
                <a:gd name="T116" fmla="*/ 70 w 113"/>
                <a:gd name="T117" fmla="*/ 10 h 88"/>
                <a:gd name="T118" fmla="*/ 63 w 113"/>
                <a:gd name="T119" fmla="*/ 9 h 88"/>
                <a:gd name="T120" fmla="*/ 58 w 113"/>
                <a:gd name="T121" fmla="*/ 12 h 88"/>
                <a:gd name="T122" fmla="*/ 56 w 113"/>
                <a:gd name="T123" fmla="*/ 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3" h="88">
                  <a:moveTo>
                    <a:pt x="58" y="5"/>
                  </a:moveTo>
                  <a:lnTo>
                    <a:pt x="55" y="5"/>
                  </a:lnTo>
                  <a:lnTo>
                    <a:pt x="53" y="5"/>
                  </a:lnTo>
                  <a:lnTo>
                    <a:pt x="49" y="5"/>
                  </a:lnTo>
                  <a:lnTo>
                    <a:pt x="48" y="5"/>
                  </a:lnTo>
                  <a:lnTo>
                    <a:pt x="46" y="5"/>
                  </a:lnTo>
                  <a:lnTo>
                    <a:pt x="44" y="7"/>
                  </a:lnTo>
                  <a:lnTo>
                    <a:pt x="43" y="7"/>
                  </a:lnTo>
                  <a:lnTo>
                    <a:pt x="41" y="5"/>
                  </a:lnTo>
                  <a:lnTo>
                    <a:pt x="41" y="5"/>
                  </a:lnTo>
                  <a:lnTo>
                    <a:pt x="37" y="5"/>
                  </a:lnTo>
                  <a:lnTo>
                    <a:pt x="36" y="5"/>
                  </a:lnTo>
                  <a:lnTo>
                    <a:pt x="34" y="3"/>
                  </a:lnTo>
                  <a:lnTo>
                    <a:pt x="34" y="3"/>
                  </a:lnTo>
                  <a:lnTo>
                    <a:pt x="34" y="5"/>
                  </a:lnTo>
                  <a:lnTo>
                    <a:pt x="32" y="5"/>
                  </a:lnTo>
                  <a:lnTo>
                    <a:pt x="32" y="3"/>
                  </a:lnTo>
                  <a:lnTo>
                    <a:pt x="31" y="2"/>
                  </a:lnTo>
                  <a:lnTo>
                    <a:pt x="29" y="2"/>
                  </a:lnTo>
                  <a:lnTo>
                    <a:pt x="27" y="2"/>
                  </a:lnTo>
                  <a:lnTo>
                    <a:pt x="25" y="2"/>
                  </a:lnTo>
                  <a:lnTo>
                    <a:pt x="22" y="0"/>
                  </a:lnTo>
                  <a:lnTo>
                    <a:pt x="22" y="3"/>
                  </a:lnTo>
                  <a:lnTo>
                    <a:pt x="22" y="5"/>
                  </a:lnTo>
                  <a:lnTo>
                    <a:pt x="22" y="5"/>
                  </a:lnTo>
                  <a:lnTo>
                    <a:pt x="22" y="7"/>
                  </a:lnTo>
                  <a:lnTo>
                    <a:pt x="20" y="9"/>
                  </a:lnTo>
                  <a:lnTo>
                    <a:pt x="20" y="9"/>
                  </a:lnTo>
                  <a:lnTo>
                    <a:pt x="19" y="9"/>
                  </a:lnTo>
                  <a:lnTo>
                    <a:pt x="19" y="9"/>
                  </a:lnTo>
                  <a:lnTo>
                    <a:pt x="20" y="10"/>
                  </a:lnTo>
                  <a:lnTo>
                    <a:pt x="20" y="12"/>
                  </a:lnTo>
                  <a:lnTo>
                    <a:pt x="22" y="17"/>
                  </a:lnTo>
                  <a:lnTo>
                    <a:pt x="20" y="17"/>
                  </a:lnTo>
                  <a:lnTo>
                    <a:pt x="19" y="17"/>
                  </a:lnTo>
                  <a:lnTo>
                    <a:pt x="13" y="17"/>
                  </a:lnTo>
                  <a:lnTo>
                    <a:pt x="8" y="21"/>
                  </a:lnTo>
                  <a:lnTo>
                    <a:pt x="7" y="21"/>
                  </a:lnTo>
                  <a:lnTo>
                    <a:pt x="3" y="27"/>
                  </a:lnTo>
                  <a:lnTo>
                    <a:pt x="1" y="27"/>
                  </a:lnTo>
                  <a:lnTo>
                    <a:pt x="0" y="29"/>
                  </a:lnTo>
                  <a:lnTo>
                    <a:pt x="0" y="31"/>
                  </a:lnTo>
                  <a:lnTo>
                    <a:pt x="1" y="31"/>
                  </a:lnTo>
                  <a:lnTo>
                    <a:pt x="1" y="31"/>
                  </a:lnTo>
                  <a:lnTo>
                    <a:pt x="3" y="31"/>
                  </a:lnTo>
                  <a:lnTo>
                    <a:pt x="5" y="29"/>
                  </a:lnTo>
                  <a:lnTo>
                    <a:pt x="5" y="29"/>
                  </a:lnTo>
                  <a:lnTo>
                    <a:pt x="5" y="29"/>
                  </a:lnTo>
                  <a:lnTo>
                    <a:pt x="7" y="33"/>
                  </a:lnTo>
                  <a:lnTo>
                    <a:pt x="8" y="33"/>
                  </a:lnTo>
                  <a:lnTo>
                    <a:pt x="8" y="34"/>
                  </a:lnTo>
                  <a:lnTo>
                    <a:pt x="8" y="38"/>
                  </a:lnTo>
                  <a:lnTo>
                    <a:pt x="12" y="41"/>
                  </a:lnTo>
                  <a:lnTo>
                    <a:pt x="19" y="45"/>
                  </a:lnTo>
                  <a:lnTo>
                    <a:pt x="20" y="48"/>
                  </a:lnTo>
                  <a:lnTo>
                    <a:pt x="22" y="52"/>
                  </a:lnTo>
                  <a:lnTo>
                    <a:pt x="24" y="52"/>
                  </a:lnTo>
                  <a:lnTo>
                    <a:pt x="24" y="53"/>
                  </a:lnTo>
                  <a:lnTo>
                    <a:pt x="25" y="53"/>
                  </a:lnTo>
                  <a:lnTo>
                    <a:pt x="25" y="55"/>
                  </a:lnTo>
                  <a:lnTo>
                    <a:pt x="25" y="55"/>
                  </a:lnTo>
                  <a:lnTo>
                    <a:pt x="27" y="57"/>
                  </a:lnTo>
                  <a:lnTo>
                    <a:pt x="29" y="58"/>
                  </a:lnTo>
                  <a:lnTo>
                    <a:pt x="32" y="58"/>
                  </a:lnTo>
                  <a:lnTo>
                    <a:pt x="32" y="57"/>
                  </a:lnTo>
                  <a:lnTo>
                    <a:pt x="34" y="55"/>
                  </a:lnTo>
                  <a:lnTo>
                    <a:pt x="36" y="55"/>
                  </a:lnTo>
                  <a:lnTo>
                    <a:pt x="36" y="53"/>
                  </a:lnTo>
                  <a:lnTo>
                    <a:pt x="36" y="53"/>
                  </a:lnTo>
                  <a:lnTo>
                    <a:pt x="37" y="52"/>
                  </a:lnTo>
                  <a:lnTo>
                    <a:pt x="41" y="48"/>
                  </a:lnTo>
                  <a:lnTo>
                    <a:pt x="39" y="46"/>
                  </a:lnTo>
                  <a:lnTo>
                    <a:pt x="41" y="45"/>
                  </a:lnTo>
                  <a:lnTo>
                    <a:pt x="43" y="45"/>
                  </a:lnTo>
                  <a:lnTo>
                    <a:pt x="44" y="46"/>
                  </a:lnTo>
                  <a:lnTo>
                    <a:pt x="48" y="45"/>
                  </a:lnTo>
                  <a:lnTo>
                    <a:pt x="48" y="43"/>
                  </a:lnTo>
                  <a:lnTo>
                    <a:pt x="60" y="45"/>
                  </a:lnTo>
                  <a:lnTo>
                    <a:pt x="60" y="46"/>
                  </a:lnTo>
                  <a:lnTo>
                    <a:pt x="61" y="46"/>
                  </a:lnTo>
                  <a:lnTo>
                    <a:pt x="63" y="48"/>
                  </a:lnTo>
                  <a:lnTo>
                    <a:pt x="65" y="50"/>
                  </a:lnTo>
                  <a:lnTo>
                    <a:pt x="65" y="50"/>
                  </a:lnTo>
                  <a:lnTo>
                    <a:pt x="65" y="52"/>
                  </a:lnTo>
                  <a:lnTo>
                    <a:pt x="65" y="52"/>
                  </a:lnTo>
                  <a:lnTo>
                    <a:pt x="65" y="53"/>
                  </a:lnTo>
                  <a:lnTo>
                    <a:pt x="67" y="53"/>
                  </a:lnTo>
                  <a:lnTo>
                    <a:pt x="68" y="53"/>
                  </a:lnTo>
                  <a:lnTo>
                    <a:pt x="68" y="53"/>
                  </a:lnTo>
                  <a:lnTo>
                    <a:pt x="67" y="55"/>
                  </a:lnTo>
                  <a:lnTo>
                    <a:pt x="68" y="57"/>
                  </a:lnTo>
                  <a:lnTo>
                    <a:pt x="68" y="57"/>
                  </a:lnTo>
                  <a:lnTo>
                    <a:pt x="68" y="58"/>
                  </a:lnTo>
                  <a:lnTo>
                    <a:pt x="68" y="58"/>
                  </a:lnTo>
                  <a:lnTo>
                    <a:pt x="70" y="58"/>
                  </a:lnTo>
                  <a:lnTo>
                    <a:pt x="70" y="60"/>
                  </a:lnTo>
                  <a:lnTo>
                    <a:pt x="70" y="64"/>
                  </a:lnTo>
                  <a:lnTo>
                    <a:pt x="70" y="64"/>
                  </a:lnTo>
                  <a:lnTo>
                    <a:pt x="68" y="64"/>
                  </a:lnTo>
                  <a:lnTo>
                    <a:pt x="67" y="69"/>
                  </a:lnTo>
                  <a:lnTo>
                    <a:pt x="67" y="69"/>
                  </a:lnTo>
                  <a:lnTo>
                    <a:pt x="72" y="69"/>
                  </a:lnTo>
                  <a:lnTo>
                    <a:pt x="72" y="67"/>
                  </a:lnTo>
                  <a:lnTo>
                    <a:pt x="73" y="67"/>
                  </a:lnTo>
                  <a:lnTo>
                    <a:pt x="73" y="67"/>
                  </a:lnTo>
                  <a:lnTo>
                    <a:pt x="73" y="69"/>
                  </a:lnTo>
                  <a:lnTo>
                    <a:pt x="75" y="69"/>
                  </a:lnTo>
                  <a:lnTo>
                    <a:pt x="75" y="67"/>
                  </a:lnTo>
                  <a:lnTo>
                    <a:pt x="77" y="65"/>
                  </a:lnTo>
                  <a:lnTo>
                    <a:pt x="79" y="67"/>
                  </a:lnTo>
                  <a:lnTo>
                    <a:pt x="79" y="67"/>
                  </a:lnTo>
                  <a:lnTo>
                    <a:pt x="80" y="67"/>
                  </a:lnTo>
                  <a:lnTo>
                    <a:pt x="82" y="67"/>
                  </a:lnTo>
                  <a:lnTo>
                    <a:pt x="82" y="67"/>
                  </a:lnTo>
                  <a:lnTo>
                    <a:pt x="82" y="67"/>
                  </a:lnTo>
                  <a:lnTo>
                    <a:pt x="84" y="69"/>
                  </a:lnTo>
                  <a:lnTo>
                    <a:pt x="85" y="69"/>
                  </a:lnTo>
                  <a:lnTo>
                    <a:pt x="85" y="72"/>
                  </a:lnTo>
                  <a:lnTo>
                    <a:pt x="87" y="72"/>
                  </a:lnTo>
                  <a:lnTo>
                    <a:pt x="87" y="77"/>
                  </a:lnTo>
                  <a:lnTo>
                    <a:pt x="87" y="77"/>
                  </a:lnTo>
                  <a:lnTo>
                    <a:pt x="87" y="82"/>
                  </a:lnTo>
                  <a:lnTo>
                    <a:pt x="87" y="82"/>
                  </a:lnTo>
                  <a:lnTo>
                    <a:pt x="85" y="84"/>
                  </a:lnTo>
                  <a:lnTo>
                    <a:pt x="85" y="84"/>
                  </a:lnTo>
                  <a:lnTo>
                    <a:pt x="85" y="84"/>
                  </a:lnTo>
                  <a:lnTo>
                    <a:pt x="87" y="84"/>
                  </a:lnTo>
                  <a:lnTo>
                    <a:pt x="89" y="84"/>
                  </a:lnTo>
                  <a:lnTo>
                    <a:pt x="89" y="84"/>
                  </a:lnTo>
                  <a:lnTo>
                    <a:pt x="92" y="88"/>
                  </a:lnTo>
                  <a:lnTo>
                    <a:pt x="92" y="86"/>
                  </a:lnTo>
                  <a:lnTo>
                    <a:pt x="94" y="86"/>
                  </a:lnTo>
                  <a:lnTo>
                    <a:pt x="96" y="86"/>
                  </a:lnTo>
                  <a:lnTo>
                    <a:pt x="96" y="84"/>
                  </a:lnTo>
                  <a:lnTo>
                    <a:pt x="97" y="82"/>
                  </a:lnTo>
                  <a:lnTo>
                    <a:pt x="97" y="81"/>
                  </a:lnTo>
                  <a:lnTo>
                    <a:pt x="99" y="79"/>
                  </a:lnTo>
                  <a:lnTo>
                    <a:pt x="101" y="79"/>
                  </a:lnTo>
                  <a:lnTo>
                    <a:pt x="101" y="82"/>
                  </a:lnTo>
                  <a:lnTo>
                    <a:pt x="103" y="81"/>
                  </a:lnTo>
                  <a:lnTo>
                    <a:pt x="106" y="81"/>
                  </a:lnTo>
                  <a:lnTo>
                    <a:pt x="106" y="81"/>
                  </a:lnTo>
                  <a:lnTo>
                    <a:pt x="108" y="79"/>
                  </a:lnTo>
                  <a:lnTo>
                    <a:pt x="108" y="74"/>
                  </a:lnTo>
                  <a:lnTo>
                    <a:pt x="109" y="74"/>
                  </a:lnTo>
                  <a:lnTo>
                    <a:pt x="109" y="74"/>
                  </a:lnTo>
                  <a:lnTo>
                    <a:pt x="108" y="72"/>
                  </a:lnTo>
                  <a:lnTo>
                    <a:pt x="109" y="72"/>
                  </a:lnTo>
                  <a:lnTo>
                    <a:pt x="108" y="72"/>
                  </a:lnTo>
                  <a:lnTo>
                    <a:pt x="108" y="70"/>
                  </a:lnTo>
                  <a:lnTo>
                    <a:pt x="106" y="72"/>
                  </a:lnTo>
                  <a:lnTo>
                    <a:pt x="104" y="70"/>
                  </a:lnTo>
                  <a:lnTo>
                    <a:pt x="106" y="69"/>
                  </a:lnTo>
                  <a:lnTo>
                    <a:pt x="106" y="69"/>
                  </a:lnTo>
                  <a:lnTo>
                    <a:pt x="104" y="69"/>
                  </a:lnTo>
                  <a:lnTo>
                    <a:pt x="104" y="67"/>
                  </a:lnTo>
                  <a:lnTo>
                    <a:pt x="108" y="67"/>
                  </a:lnTo>
                  <a:lnTo>
                    <a:pt x="109" y="67"/>
                  </a:lnTo>
                  <a:lnTo>
                    <a:pt x="111" y="69"/>
                  </a:lnTo>
                  <a:lnTo>
                    <a:pt x="111" y="69"/>
                  </a:lnTo>
                  <a:lnTo>
                    <a:pt x="113" y="67"/>
                  </a:lnTo>
                  <a:lnTo>
                    <a:pt x="113" y="69"/>
                  </a:lnTo>
                  <a:lnTo>
                    <a:pt x="113" y="69"/>
                  </a:lnTo>
                  <a:lnTo>
                    <a:pt x="113" y="65"/>
                  </a:lnTo>
                  <a:lnTo>
                    <a:pt x="113" y="64"/>
                  </a:lnTo>
                  <a:lnTo>
                    <a:pt x="113" y="64"/>
                  </a:lnTo>
                  <a:lnTo>
                    <a:pt x="111" y="64"/>
                  </a:lnTo>
                  <a:lnTo>
                    <a:pt x="111" y="62"/>
                  </a:lnTo>
                  <a:lnTo>
                    <a:pt x="109" y="62"/>
                  </a:lnTo>
                  <a:lnTo>
                    <a:pt x="111" y="60"/>
                  </a:lnTo>
                  <a:lnTo>
                    <a:pt x="111" y="58"/>
                  </a:lnTo>
                  <a:lnTo>
                    <a:pt x="113" y="58"/>
                  </a:lnTo>
                  <a:lnTo>
                    <a:pt x="113" y="58"/>
                  </a:lnTo>
                  <a:lnTo>
                    <a:pt x="111" y="57"/>
                  </a:lnTo>
                  <a:lnTo>
                    <a:pt x="111" y="57"/>
                  </a:lnTo>
                  <a:lnTo>
                    <a:pt x="111" y="53"/>
                  </a:lnTo>
                  <a:lnTo>
                    <a:pt x="109" y="53"/>
                  </a:lnTo>
                  <a:lnTo>
                    <a:pt x="106" y="52"/>
                  </a:lnTo>
                  <a:lnTo>
                    <a:pt x="106" y="52"/>
                  </a:lnTo>
                  <a:lnTo>
                    <a:pt x="106" y="45"/>
                  </a:lnTo>
                  <a:lnTo>
                    <a:pt x="108" y="43"/>
                  </a:lnTo>
                  <a:lnTo>
                    <a:pt x="108" y="43"/>
                  </a:lnTo>
                  <a:lnTo>
                    <a:pt x="109" y="41"/>
                  </a:lnTo>
                  <a:lnTo>
                    <a:pt x="109" y="40"/>
                  </a:lnTo>
                  <a:lnTo>
                    <a:pt x="109" y="38"/>
                  </a:lnTo>
                  <a:lnTo>
                    <a:pt x="108" y="38"/>
                  </a:lnTo>
                  <a:lnTo>
                    <a:pt x="106" y="36"/>
                  </a:lnTo>
                  <a:lnTo>
                    <a:pt x="104" y="36"/>
                  </a:lnTo>
                  <a:lnTo>
                    <a:pt x="104" y="34"/>
                  </a:lnTo>
                  <a:lnTo>
                    <a:pt x="104" y="27"/>
                  </a:lnTo>
                  <a:lnTo>
                    <a:pt x="103" y="26"/>
                  </a:lnTo>
                  <a:lnTo>
                    <a:pt x="101" y="27"/>
                  </a:lnTo>
                  <a:lnTo>
                    <a:pt x="99" y="29"/>
                  </a:lnTo>
                  <a:lnTo>
                    <a:pt x="99" y="29"/>
                  </a:lnTo>
                  <a:lnTo>
                    <a:pt x="99" y="26"/>
                  </a:lnTo>
                  <a:lnTo>
                    <a:pt x="99" y="26"/>
                  </a:lnTo>
                  <a:lnTo>
                    <a:pt x="101" y="26"/>
                  </a:lnTo>
                  <a:lnTo>
                    <a:pt x="101" y="24"/>
                  </a:lnTo>
                  <a:lnTo>
                    <a:pt x="101" y="24"/>
                  </a:lnTo>
                  <a:lnTo>
                    <a:pt x="103" y="22"/>
                  </a:lnTo>
                  <a:lnTo>
                    <a:pt x="103" y="22"/>
                  </a:lnTo>
                  <a:lnTo>
                    <a:pt x="103" y="22"/>
                  </a:lnTo>
                  <a:lnTo>
                    <a:pt x="103" y="21"/>
                  </a:lnTo>
                  <a:lnTo>
                    <a:pt x="101" y="21"/>
                  </a:lnTo>
                  <a:lnTo>
                    <a:pt x="101" y="21"/>
                  </a:lnTo>
                  <a:lnTo>
                    <a:pt x="99" y="19"/>
                  </a:lnTo>
                  <a:lnTo>
                    <a:pt x="97" y="17"/>
                  </a:lnTo>
                  <a:lnTo>
                    <a:pt x="97" y="17"/>
                  </a:lnTo>
                  <a:lnTo>
                    <a:pt x="96" y="17"/>
                  </a:lnTo>
                  <a:lnTo>
                    <a:pt x="96" y="12"/>
                  </a:lnTo>
                  <a:lnTo>
                    <a:pt x="96" y="10"/>
                  </a:lnTo>
                  <a:lnTo>
                    <a:pt x="96" y="10"/>
                  </a:lnTo>
                  <a:lnTo>
                    <a:pt x="96" y="9"/>
                  </a:lnTo>
                  <a:lnTo>
                    <a:pt x="94" y="9"/>
                  </a:lnTo>
                  <a:lnTo>
                    <a:pt x="94" y="9"/>
                  </a:lnTo>
                  <a:lnTo>
                    <a:pt x="94" y="9"/>
                  </a:lnTo>
                  <a:lnTo>
                    <a:pt x="94" y="5"/>
                  </a:lnTo>
                  <a:lnTo>
                    <a:pt x="94" y="5"/>
                  </a:lnTo>
                  <a:lnTo>
                    <a:pt x="92" y="3"/>
                  </a:lnTo>
                  <a:lnTo>
                    <a:pt x="92" y="3"/>
                  </a:lnTo>
                  <a:lnTo>
                    <a:pt x="91" y="5"/>
                  </a:lnTo>
                  <a:lnTo>
                    <a:pt x="91" y="5"/>
                  </a:lnTo>
                  <a:lnTo>
                    <a:pt x="89" y="3"/>
                  </a:lnTo>
                  <a:lnTo>
                    <a:pt x="89" y="3"/>
                  </a:lnTo>
                  <a:lnTo>
                    <a:pt x="87" y="3"/>
                  </a:lnTo>
                  <a:lnTo>
                    <a:pt x="87" y="7"/>
                  </a:lnTo>
                  <a:lnTo>
                    <a:pt x="87" y="7"/>
                  </a:lnTo>
                  <a:lnTo>
                    <a:pt x="84" y="9"/>
                  </a:lnTo>
                  <a:lnTo>
                    <a:pt x="84" y="10"/>
                  </a:lnTo>
                  <a:lnTo>
                    <a:pt x="82" y="12"/>
                  </a:lnTo>
                  <a:lnTo>
                    <a:pt x="79" y="10"/>
                  </a:lnTo>
                  <a:lnTo>
                    <a:pt x="77" y="9"/>
                  </a:lnTo>
                  <a:lnTo>
                    <a:pt x="73" y="9"/>
                  </a:lnTo>
                  <a:lnTo>
                    <a:pt x="73" y="9"/>
                  </a:lnTo>
                  <a:lnTo>
                    <a:pt x="72" y="10"/>
                  </a:lnTo>
                  <a:lnTo>
                    <a:pt x="70" y="10"/>
                  </a:lnTo>
                  <a:lnTo>
                    <a:pt x="70" y="12"/>
                  </a:lnTo>
                  <a:lnTo>
                    <a:pt x="68" y="14"/>
                  </a:lnTo>
                  <a:lnTo>
                    <a:pt x="67" y="12"/>
                  </a:lnTo>
                  <a:lnTo>
                    <a:pt x="63" y="9"/>
                  </a:lnTo>
                  <a:lnTo>
                    <a:pt x="63" y="9"/>
                  </a:lnTo>
                  <a:lnTo>
                    <a:pt x="61" y="10"/>
                  </a:lnTo>
                  <a:lnTo>
                    <a:pt x="60" y="12"/>
                  </a:lnTo>
                  <a:lnTo>
                    <a:pt x="58" y="12"/>
                  </a:lnTo>
                  <a:lnTo>
                    <a:pt x="56" y="10"/>
                  </a:lnTo>
                  <a:lnTo>
                    <a:pt x="56" y="10"/>
                  </a:lnTo>
                  <a:lnTo>
                    <a:pt x="56" y="9"/>
                  </a:lnTo>
                  <a:lnTo>
                    <a:pt x="56" y="7"/>
                  </a:lnTo>
                  <a:lnTo>
                    <a:pt x="56" y="7"/>
                  </a:lnTo>
                  <a:lnTo>
                    <a:pt x="58" y="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7" name="Freeform 108"/>
            <p:cNvSpPr>
              <a:spLocks/>
            </p:cNvSpPr>
            <p:nvPr/>
          </p:nvSpPr>
          <p:spPr bwMode="auto">
            <a:xfrm>
              <a:off x="762" y="2890"/>
              <a:ext cx="201" cy="128"/>
            </a:xfrm>
            <a:custGeom>
              <a:avLst/>
              <a:gdLst>
                <a:gd name="T0" fmla="*/ 115 w 201"/>
                <a:gd name="T1" fmla="*/ 2 h 128"/>
                <a:gd name="T2" fmla="*/ 111 w 201"/>
                <a:gd name="T3" fmla="*/ 7 h 128"/>
                <a:gd name="T4" fmla="*/ 110 w 201"/>
                <a:gd name="T5" fmla="*/ 13 h 128"/>
                <a:gd name="T6" fmla="*/ 106 w 201"/>
                <a:gd name="T7" fmla="*/ 16 h 128"/>
                <a:gd name="T8" fmla="*/ 101 w 201"/>
                <a:gd name="T9" fmla="*/ 21 h 128"/>
                <a:gd name="T10" fmla="*/ 99 w 201"/>
                <a:gd name="T11" fmla="*/ 25 h 128"/>
                <a:gd name="T12" fmla="*/ 93 w 201"/>
                <a:gd name="T13" fmla="*/ 30 h 128"/>
                <a:gd name="T14" fmla="*/ 87 w 201"/>
                <a:gd name="T15" fmla="*/ 30 h 128"/>
                <a:gd name="T16" fmla="*/ 81 w 201"/>
                <a:gd name="T17" fmla="*/ 31 h 128"/>
                <a:gd name="T18" fmla="*/ 69 w 201"/>
                <a:gd name="T19" fmla="*/ 33 h 128"/>
                <a:gd name="T20" fmla="*/ 69 w 201"/>
                <a:gd name="T21" fmla="*/ 35 h 128"/>
                <a:gd name="T22" fmla="*/ 70 w 201"/>
                <a:gd name="T23" fmla="*/ 38 h 128"/>
                <a:gd name="T24" fmla="*/ 69 w 201"/>
                <a:gd name="T25" fmla="*/ 40 h 128"/>
                <a:gd name="T26" fmla="*/ 67 w 201"/>
                <a:gd name="T27" fmla="*/ 43 h 128"/>
                <a:gd name="T28" fmla="*/ 65 w 201"/>
                <a:gd name="T29" fmla="*/ 45 h 128"/>
                <a:gd name="T30" fmla="*/ 63 w 201"/>
                <a:gd name="T31" fmla="*/ 47 h 128"/>
                <a:gd name="T32" fmla="*/ 55 w 201"/>
                <a:gd name="T33" fmla="*/ 49 h 128"/>
                <a:gd name="T34" fmla="*/ 43 w 201"/>
                <a:gd name="T35" fmla="*/ 50 h 128"/>
                <a:gd name="T36" fmla="*/ 38 w 201"/>
                <a:gd name="T37" fmla="*/ 52 h 128"/>
                <a:gd name="T38" fmla="*/ 36 w 201"/>
                <a:gd name="T39" fmla="*/ 54 h 128"/>
                <a:gd name="T40" fmla="*/ 34 w 201"/>
                <a:gd name="T41" fmla="*/ 52 h 128"/>
                <a:gd name="T42" fmla="*/ 33 w 201"/>
                <a:gd name="T43" fmla="*/ 50 h 128"/>
                <a:gd name="T44" fmla="*/ 31 w 201"/>
                <a:gd name="T45" fmla="*/ 50 h 128"/>
                <a:gd name="T46" fmla="*/ 29 w 201"/>
                <a:gd name="T47" fmla="*/ 52 h 128"/>
                <a:gd name="T48" fmla="*/ 22 w 201"/>
                <a:gd name="T49" fmla="*/ 55 h 128"/>
                <a:gd name="T50" fmla="*/ 19 w 201"/>
                <a:gd name="T51" fmla="*/ 55 h 128"/>
                <a:gd name="T52" fmla="*/ 14 w 201"/>
                <a:gd name="T53" fmla="*/ 57 h 128"/>
                <a:gd name="T54" fmla="*/ 0 w 201"/>
                <a:gd name="T55" fmla="*/ 83 h 128"/>
                <a:gd name="T56" fmla="*/ 0 w 201"/>
                <a:gd name="T57" fmla="*/ 97 h 128"/>
                <a:gd name="T58" fmla="*/ 22 w 201"/>
                <a:gd name="T59" fmla="*/ 128 h 128"/>
                <a:gd name="T60" fmla="*/ 27 w 201"/>
                <a:gd name="T61" fmla="*/ 123 h 128"/>
                <a:gd name="T62" fmla="*/ 43 w 201"/>
                <a:gd name="T63" fmla="*/ 114 h 128"/>
                <a:gd name="T64" fmla="*/ 62 w 201"/>
                <a:gd name="T65" fmla="*/ 116 h 128"/>
                <a:gd name="T66" fmla="*/ 67 w 201"/>
                <a:gd name="T67" fmla="*/ 112 h 128"/>
                <a:gd name="T68" fmla="*/ 67 w 201"/>
                <a:gd name="T69" fmla="*/ 102 h 128"/>
                <a:gd name="T70" fmla="*/ 72 w 201"/>
                <a:gd name="T71" fmla="*/ 95 h 128"/>
                <a:gd name="T72" fmla="*/ 86 w 201"/>
                <a:gd name="T73" fmla="*/ 92 h 128"/>
                <a:gd name="T74" fmla="*/ 87 w 201"/>
                <a:gd name="T75" fmla="*/ 97 h 128"/>
                <a:gd name="T76" fmla="*/ 96 w 201"/>
                <a:gd name="T77" fmla="*/ 102 h 128"/>
                <a:gd name="T78" fmla="*/ 101 w 201"/>
                <a:gd name="T79" fmla="*/ 102 h 128"/>
                <a:gd name="T80" fmla="*/ 122 w 201"/>
                <a:gd name="T81" fmla="*/ 104 h 128"/>
                <a:gd name="T82" fmla="*/ 125 w 201"/>
                <a:gd name="T83" fmla="*/ 98 h 128"/>
                <a:gd name="T84" fmla="*/ 134 w 201"/>
                <a:gd name="T85" fmla="*/ 97 h 128"/>
                <a:gd name="T86" fmla="*/ 154 w 201"/>
                <a:gd name="T87" fmla="*/ 92 h 128"/>
                <a:gd name="T88" fmla="*/ 158 w 201"/>
                <a:gd name="T89" fmla="*/ 93 h 128"/>
                <a:gd name="T90" fmla="*/ 159 w 201"/>
                <a:gd name="T91" fmla="*/ 95 h 128"/>
                <a:gd name="T92" fmla="*/ 165 w 201"/>
                <a:gd name="T93" fmla="*/ 93 h 128"/>
                <a:gd name="T94" fmla="*/ 171 w 201"/>
                <a:gd name="T95" fmla="*/ 92 h 128"/>
                <a:gd name="T96" fmla="*/ 185 w 201"/>
                <a:gd name="T97" fmla="*/ 93 h 128"/>
                <a:gd name="T98" fmla="*/ 190 w 201"/>
                <a:gd name="T99" fmla="*/ 93 h 128"/>
                <a:gd name="T100" fmla="*/ 201 w 201"/>
                <a:gd name="T101" fmla="*/ 92 h 128"/>
                <a:gd name="T102" fmla="*/ 199 w 201"/>
                <a:gd name="T103" fmla="*/ 86 h 128"/>
                <a:gd name="T104" fmla="*/ 189 w 201"/>
                <a:gd name="T105" fmla="*/ 78 h 128"/>
                <a:gd name="T106" fmla="*/ 185 w 201"/>
                <a:gd name="T107" fmla="*/ 74 h 128"/>
                <a:gd name="T108" fmla="*/ 182 w 201"/>
                <a:gd name="T109" fmla="*/ 66 h 128"/>
                <a:gd name="T110" fmla="*/ 177 w 201"/>
                <a:gd name="T111" fmla="*/ 61 h 128"/>
                <a:gd name="T112" fmla="*/ 165 w 201"/>
                <a:gd name="T113" fmla="*/ 50 h 128"/>
                <a:gd name="T114" fmla="*/ 165 w 201"/>
                <a:gd name="T115" fmla="*/ 47 h 128"/>
                <a:gd name="T116" fmla="*/ 153 w 201"/>
                <a:gd name="T117" fmla="*/ 43 h 128"/>
                <a:gd name="T118" fmla="*/ 147 w 201"/>
                <a:gd name="T119" fmla="*/ 37 h 128"/>
                <a:gd name="T120" fmla="*/ 139 w 201"/>
                <a:gd name="T121" fmla="*/ 33 h 128"/>
                <a:gd name="T122" fmla="*/ 141 w 201"/>
                <a:gd name="T123" fmla="*/ 19 h 128"/>
                <a:gd name="T124" fmla="*/ 127 w 201"/>
                <a:gd name="T125"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 h="128">
                  <a:moveTo>
                    <a:pt x="127" y="0"/>
                  </a:moveTo>
                  <a:lnTo>
                    <a:pt x="115" y="2"/>
                  </a:lnTo>
                  <a:lnTo>
                    <a:pt x="113" y="4"/>
                  </a:lnTo>
                  <a:lnTo>
                    <a:pt x="111" y="7"/>
                  </a:lnTo>
                  <a:lnTo>
                    <a:pt x="111" y="13"/>
                  </a:lnTo>
                  <a:lnTo>
                    <a:pt x="110" y="13"/>
                  </a:lnTo>
                  <a:lnTo>
                    <a:pt x="108" y="16"/>
                  </a:lnTo>
                  <a:lnTo>
                    <a:pt x="106" y="16"/>
                  </a:lnTo>
                  <a:lnTo>
                    <a:pt x="106" y="16"/>
                  </a:lnTo>
                  <a:lnTo>
                    <a:pt x="101" y="21"/>
                  </a:lnTo>
                  <a:lnTo>
                    <a:pt x="99" y="25"/>
                  </a:lnTo>
                  <a:lnTo>
                    <a:pt x="99" y="25"/>
                  </a:lnTo>
                  <a:lnTo>
                    <a:pt x="94" y="26"/>
                  </a:lnTo>
                  <a:lnTo>
                    <a:pt x="93" y="30"/>
                  </a:lnTo>
                  <a:lnTo>
                    <a:pt x="89" y="30"/>
                  </a:lnTo>
                  <a:lnTo>
                    <a:pt x="87" y="30"/>
                  </a:lnTo>
                  <a:lnTo>
                    <a:pt x="82" y="31"/>
                  </a:lnTo>
                  <a:lnTo>
                    <a:pt x="81" y="31"/>
                  </a:lnTo>
                  <a:lnTo>
                    <a:pt x="72" y="31"/>
                  </a:lnTo>
                  <a:lnTo>
                    <a:pt x="69" y="33"/>
                  </a:lnTo>
                  <a:lnTo>
                    <a:pt x="69" y="35"/>
                  </a:lnTo>
                  <a:lnTo>
                    <a:pt x="69" y="35"/>
                  </a:lnTo>
                  <a:lnTo>
                    <a:pt x="70" y="37"/>
                  </a:lnTo>
                  <a:lnTo>
                    <a:pt x="70" y="38"/>
                  </a:lnTo>
                  <a:lnTo>
                    <a:pt x="70" y="40"/>
                  </a:lnTo>
                  <a:lnTo>
                    <a:pt x="69" y="40"/>
                  </a:lnTo>
                  <a:lnTo>
                    <a:pt x="69" y="43"/>
                  </a:lnTo>
                  <a:lnTo>
                    <a:pt x="67" y="43"/>
                  </a:lnTo>
                  <a:lnTo>
                    <a:pt x="65" y="43"/>
                  </a:lnTo>
                  <a:lnTo>
                    <a:pt x="65" y="45"/>
                  </a:lnTo>
                  <a:lnTo>
                    <a:pt x="63" y="47"/>
                  </a:lnTo>
                  <a:lnTo>
                    <a:pt x="63" y="47"/>
                  </a:lnTo>
                  <a:lnTo>
                    <a:pt x="57" y="47"/>
                  </a:lnTo>
                  <a:lnTo>
                    <a:pt x="55" y="49"/>
                  </a:lnTo>
                  <a:lnTo>
                    <a:pt x="51" y="47"/>
                  </a:lnTo>
                  <a:lnTo>
                    <a:pt x="43" y="50"/>
                  </a:lnTo>
                  <a:lnTo>
                    <a:pt x="43" y="52"/>
                  </a:lnTo>
                  <a:lnTo>
                    <a:pt x="38" y="52"/>
                  </a:lnTo>
                  <a:lnTo>
                    <a:pt x="38" y="54"/>
                  </a:lnTo>
                  <a:lnTo>
                    <a:pt x="36" y="54"/>
                  </a:lnTo>
                  <a:lnTo>
                    <a:pt x="34" y="52"/>
                  </a:lnTo>
                  <a:lnTo>
                    <a:pt x="34" y="52"/>
                  </a:lnTo>
                  <a:lnTo>
                    <a:pt x="33" y="50"/>
                  </a:lnTo>
                  <a:lnTo>
                    <a:pt x="33" y="50"/>
                  </a:lnTo>
                  <a:lnTo>
                    <a:pt x="31" y="50"/>
                  </a:lnTo>
                  <a:lnTo>
                    <a:pt x="31" y="50"/>
                  </a:lnTo>
                  <a:lnTo>
                    <a:pt x="29" y="50"/>
                  </a:lnTo>
                  <a:lnTo>
                    <a:pt x="29" y="52"/>
                  </a:lnTo>
                  <a:lnTo>
                    <a:pt x="26" y="54"/>
                  </a:lnTo>
                  <a:lnTo>
                    <a:pt x="22" y="55"/>
                  </a:lnTo>
                  <a:lnTo>
                    <a:pt x="21" y="55"/>
                  </a:lnTo>
                  <a:lnTo>
                    <a:pt x="19" y="55"/>
                  </a:lnTo>
                  <a:lnTo>
                    <a:pt x="14" y="55"/>
                  </a:lnTo>
                  <a:lnTo>
                    <a:pt x="14" y="57"/>
                  </a:lnTo>
                  <a:lnTo>
                    <a:pt x="0" y="80"/>
                  </a:lnTo>
                  <a:lnTo>
                    <a:pt x="0" y="83"/>
                  </a:lnTo>
                  <a:lnTo>
                    <a:pt x="0" y="88"/>
                  </a:lnTo>
                  <a:lnTo>
                    <a:pt x="0" y="97"/>
                  </a:lnTo>
                  <a:lnTo>
                    <a:pt x="15" y="121"/>
                  </a:lnTo>
                  <a:lnTo>
                    <a:pt x="22" y="128"/>
                  </a:lnTo>
                  <a:lnTo>
                    <a:pt x="24" y="128"/>
                  </a:lnTo>
                  <a:lnTo>
                    <a:pt x="27" y="123"/>
                  </a:lnTo>
                  <a:lnTo>
                    <a:pt x="38" y="114"/>
                  </a:lnTo>
                  <a:lnTo>
                    <a:pt x="43" y="114"/>
                  </a:lnTo>
                  <a:lnTo>
                    <a:pt x="53" y="117"/>
                  </a:lnTo>
                  <a:lnTo>
                    <a:pt x="62" y="116"/>
                  </a:lnTo>
                  <a:lnTo>
                    <a:pt x="63" y="114"/>
                  </a:lnTo>
                  <a:lnTo>
                    <a:pt x="67" y="112"/>
                  </a:lnTo>
                  <a:lnTo>
                    <a:pt x="67" y="111"/>
                  </a:lnTo>
                  <a:lnTo>
                    <a:pt x="67" y="102"/>
                  </a:lnTo>
                  <a:lnTo>
                    <a:pt x="70" y="100"/>
                  </a:lnTo>
                  <a:lnTo>
                    <a:pt x="72" y="95"/>
                  </a:lnTo>
                  <a:lnTo>
                    <a:pt x="77" y="92"/>
                  </a:lnTo>
                  <a:lnTo>
                    <a:pt x="86" y="92"/>
                  </a:lnTo>
                  <a:lnTo>
                    <a:pt x="87" y="93"/>
                  </a:lnTo>
                  <a:lnTo>
                    <a:pt x="87" y="97"/>
                  </a:lnTo>
                  <a:lnTo>
                    <a:pt x="94" y="102"/>
                  </a:lnTo>
                  <a:lnTo>
                    <a:pt x="96" y="102"/>
                  </a:lnTo>
                  <a:lnTo>
                    <a:pt x="98" y="100"/>
                  </a:lnTo>
                  <a:lnTo>
                    <a:pt x="101" y="102"/>
                  </a:lnTo>
                  <a:lnTo>
                    <a:pt x="108" y="104"/>
                  </a:lnTo>
                  <a:lnTo>
                    <a:pt x="122" y="104"/>
                  </a:lnTo>
                  <a:lnTo>
                    <a:pt x="125" y="104"/>
                  </a:lnTo>
                  <a:lnTo>
                    <a:pt x="125" y="98"/>
                  </a:lnTo>
                  <a:lnTo>
                    <a:pt x="129" y="97"/>
                  </a:lnTo>
                  <a:lnTo>
                    <a:pt x="134" y="97"/>
                  </a:lnTo>
                  <a:lnTo>
                    <a:pt x="137" y="98"/>
                  </a:lnTo>
                  <a:lnTo>
                    <a:pt x="154" y="92"/>
                  </a:lnTo>
                  <a:lnTo>
                    <a:pt x="156" y="92"/>
                  </a:lnTo>
                  <a:lnTo>
                    <a:pt x="158" y="93"/>
                  </a:lnTo>
                  <a:lnTo>
                    <a:pt x="156" y="93"/>
                  </a:lnTo>
                  <a:lnTo>
                    <a:pt x="159" y="95"/>
                  </a:lnTo>
                  <a:lnTo>
                    <a:pt x="161" y="93"/>
                  </a:lnTo>
                  <a:lnTo>
                    <a:pt x="165" y="93"/>
                  </a:lnTo>
                  <a:lnTo>
                    <a:pt x="165" y="90"/>
                  </a:lnTo>
                  <a:lnTo>
                    <a:pt x="171" y="92"/>
                  </a:lnTo>
                  <a:lnTo>
                    <a:pt x="182" y="90"/>
                  </a:lnTo>
                  <a:lnTo>
                    <a:pt x="185" y="93"/>
                  </a:lnTo>
                  <a:lnTo>
                    <a:pt x="187" y="92"/>
                  </a:lnTo>
                  <a:lnTo>
                    <a:pt x="190" y="93"/>
                  </a:lnTo>
                  <a:lnTo>
                    <a:pt x="192" y="92"/>
                  </a:lnTo>
                  <a:lnTo>
                    <a:pt x="201" y="92"/>
                  </a:lnTo>
                  <a:lnTo>
                    <a:pt x="199" y="90"/>
                  </a:lnTo>
                  <a:lnTo>
                    <a:pt x="199" y="86"/>
                  </a:lnTo>
                  <a:lnTo>
                    <a:pt x="197" y="83"/>
                  </a:lnTo>
                  <a:lnTo>
                    <a:pt x="189" y="78"/>
                  </a:lnTo>
                  <a:lnTo>
                    <a:pt x="187" y="78"/>
                  </a:lnTo>
                  <a:lnTo>
                    <a:pt x="185" y="74"/>
                  </a:lnTo>
                  <a:lnTo>
                    <a:pt x="183" y="71"/>
                  </a:lnTo>
                  <a:lnTo>
                    <a:pt x="182" y="66"/>
                  </a:lnTo>
                  <a:lnTo>
                    <a:pt x="178" y="64"/>
                  </a:lnTo>
                  <a:lnTo>
                    <a:pt x="177" y="61"/>
                  </a:lnTo>
                  <a:lnTo>
                    <a:pt x="166" y="54"/>
                  </a:lnTo>
                  <a:lnTo>
                    <a:pt x="165" y="50"/>
                  </a:lnTo>
                  <a:lnTo>
                    <a:pt x="165" y="49"/>
                  </a:lnTo>
                  <a:lnTo>
                    <a:pt x="165" y="47"/>
                  </a:lnTo>
                  <a:lnTo>
                    <a:pt x="159" y="43"/>
                  </a:lnTo>
                  <a:lnTo>
                    <a:pt x="153" y="43"/>
                  </a:lnTo>
                  <a:lnTo>
                    <a:pt x="149" y="42"/>
                  </a:lnTo>
                  <a:lnTo>
                    <a:pt x="147" y="37"/>
                  </a:lnTo>
                  <a:lnTo>
                    <a:pt x="141" y="37"/>
                  </a:lnTo>
                  <a:lnTo>
                    <a:pt x="139" y="33"/>
                  </a:lnTo>
                  <a:lnTo>
                    <a:pt x="137" y="30"/>
                  </a:lnTo>
                  <a:lnTo>
                    <a:pt x="141" y="19"/>
                  </a:lnTo>
                  <a:lnTo>
                    <a:pt x="139" y="16"/>
                  </a:lnTo>
                  <a:lnTo>
                    <a:pt x="127"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8" name="Freeform 109"/>
            <p:cNvSpPr>
              <a:spLocks/>
            </p:cNvSpPr>
            <p:nvPr/>
          </p:nvSpPr>
          <p:spPr bwMode="auto">
            <a:xfrm>
              <a:off x="762" y="2890"/>
              <a:ext cx="201" cy="128"/>
            </a:xfrm>
            <a:custGeom>
              <a:avLst/>
              <a:gdLst>
                <a:gd name="T0" fmla="*/ 115 w 201"/>
                <a:gd name="T1" fmla="*/ 2 h 128"/>
                <a:gd name="T2" fmla="*/ 111 w 201"/>
                <a:gd name="T3" fmla="*/ 7 h 128"/>
                <a:gd name="T4" fmla="*/ 110 w 201"/>
                <a:gd name="T5" fmla="*/ 13 h 128"/>
                <a:gd name="T6" fmla="*/ 106 w 201"/>
                <a:gd name="T7" fmla="*/ 16 h 128"/>
                <a:gd name="T8" fmla="*/ 101 w 201"/>
                <a:gd name="T9" fmla="*/ 21 h 128"/>
                <a:gd name="T10" fmla="*/ 99 w 201"/>
                <a:gd name="T11" fmla="*/ 25 h 128"/>
                <a:gd name="T12" fmla="*/ 93 w 201"/>
                <a:gd name="T13" fmla="*/ 30 h 128"/>
                <a:gd name="T14" fmla="*/ 87 w 201"/>
                <a:gd name="T15" fmla="*/ 30 h 128"/>
                <a:gd name="T16" fmla="*/ 81 w 201"/>
                <a:gd name="T17" fmla="*/ 31 h 128"/>
                <a:gd name="T18" fmla="*/ 69 w 201"/>
                <a:gd name="T19" fmla="*/ 33 h 128"/>
                <a:gd name="T20" fmla="*/ 69 w 201"/>
                <a:gd name="T21" fmla="*/ 35 h 128"/>
                <a:gd name="T22" fmla="*/ 70 w 201"/>
                <a:gd name="T23" fmla="*/ 38 h 128"/>
                <a:gd name="T24" fmla="*/ 69 w 201"/>
                <a:gd name="T25" fmla="*/ 40 h 128"/>
                <a:gd name="T26" fmla="*/ 67 w 201"/>
                <a:gd name="T27" fmla="*/ 43 h 128"/>
                <a:gd name="T28" fmla="*/ 65 w 201"/>
                <a:gd name="T29" fmla="*/ 45 h 128"/>
                <a:gd name="T30" fmla="*/ 63 w 201"/>
                <a:gd name="T31" fmla="*/ 47 h 128"/>
                <a:gd name="T32" fmla="*/ 55 w 201"/>
                <a:gd name="T33" fmla="*/ 49 h 128"/>
                <a:gd name="T34" fmla="*/ 43 w 201"/>
                <a:gd name="T35" fmla="*/ 50 h 128"/>
                <a:gd name="T36" fmla="*/ 38 w 201"/>
                <a:gd name="T37" fmla="*/ 52 h 128"/>
                <a:gd name="T38" fmla="*/ 36 w 201"/>
                <a:gd name="T39" fmla="*/ 54 h 128"/>
                <a:gd name="T40" fmla="*/ 34 w 201"/>
                <a:gd name="T41" fmla="*/ 52 h 128"/>
                <a:gd name="T42" fmla="*/ 33 w 201"/>
                <a:gd name="T43" fmla="*/ 50 h 128"/>
                <a:gd name="T44" fmla="*/ 31 w 201"/>
                <a:gd name="T45" fmla="*/ 50 h 128"/>
                <a:gd name="T46" fmla="*/ 29 w 201"/>
                <a:gd name="T47" fmla="*/ 52 h 128"/>
                <a:gd name="T48" fmla="*/ 22 w 201"/>
                <a:gd name="T49" fmla="*/ 55 h 128"/>
                <a:gd name="T50" fmla="*/ 19 w 201"/>
                <a:gd name="T51" fmla="*/ 55 h 128"/>
                <a:gd name="T52" fmla="*/ 14 w 201"/>
                <a:gd name="T53" fmla="*/ 57 h 128"/>
                <a:gd name="T54" fmla="*/ 0 w 201"/>
                <a:gd name="T55" fmla="*/ 83 h 128"/>
                <a:gd name="T56" fmla="*/ 0 w 201"/>
                <a:gd name="T57" fmla="*/ 97 h 128"/>
                <a:gd name="T58" fmla="*/ 22 w 201"/>
                <a:gd name="T59" fmla="*/ 128 h 128"/>
                <a:gd name="T60" fmla="*/ 27 w 201"/>
                <a:gd name="T61" fmla="*/ 123 h 128"/>
                <a:gd name="T62" fmla="*/ 43 w 201"/>
                <a:gd name="T63" fmla="*/ 114 h 128"/>
                <a:gd name="T64" fmla="*/ 62 w 201"/>
                <a:gd name="T65" fmla="*/ 116 h 128"/>
                <a:gd name="T66" fmla="*/ 67 w 201"/>
                <a:gd name="T67" fmla="*/ 112 h 128"/>
                <a:gd name="T68" fmla="*/ 67 w 201"/>
                <a:gd name="T69" fmla="*/ 102 h 128"/>
                <a:gd name="T70" fmla="*/ 72 w 201"/>
                <a:gd name="T71" fmla="*/ 95 h 128"/>
                <a:gd name="T72" fmla="*/ 86 w 201"/>
                <a:gd name="T73" fmla="*/ 92 h 128"/>
                <a:gd name="T74" fmla="*/ 87 w 201"/>
                <a:gd name="T75" fmla="*/ 97 h 128"/>
                <a:gd name="T76" fmla="*/ 96 w 201"/>
                <a:gd name="T77" fmla="*/ 102 h 128"/>
                <a:gd name="T78" fmla="*/ 101 w 201"/>
                <a:gd name="T79" fmla="*/ 102 h 128"/>
                <a:gd name="T80" fmla="*/ 122 w 201"/>
                <a:gd name="T81" fmla="*/ 104 h 128"/>
                <a:gd name="T82" fmla="*/ 125 w 201"/>
                <a:gd name="T83" fmla="*/ 98 h 128"/>
                <a:gd name="T84" fmla="*/ 134 w 201"/>
                <a:gd name="T85" fmla="*/ 97 h 128"/>
                <a:gd name="T86" fmla="*/ 154 w 201"/>
                <a:gd name="T87" fmla="*/ 92 h 128"/>
                <a:gd name="T88" fmla="*/ 158 w 201"/>
                <a:gd name="T89" fmla="*/ 93 h 128"/>
                <a:gd name="T90" fmla="*/ 159 w 201"/>
                <a:gd name="T91" fmla="*/ 95 h 128"/>
                <a:gd name="T92" fmla="*/ 165 w 201"/>
                <a:gd name="T93" fmla="*/ 93 h 128"/>
                <a:gd name="T94" fmla="*/ 171 w 201"/>
                <a:gd name="T95" fmla="*/ 92 h 128"/>
                <a:gd name="T96" fmla="*/ 185 w 201"/>
                <a:gd name="T97" fmla="*/ 93 h 128"/>
                <a:gd name="T98" fmla="*/ 190 w 201"/>
                <a:gd name="T99" fmla="*/ 93 h 128"/>
                <a:gd name="T100" fmla="*/ 201 w 201"/>
                <a:gd name="T101" fmla="*/ 92 h 128"/>
                <a:gd name="T102" fmla="*/ 199 w 201"/>
                <a:gd name="T103" fmla="*/ 86 h 128"/>
                <a:gd name="T104" fmla="*/ 189 w 201"/>
                <a:gd name="T105" fmla="*/ 78 h 128"/>
                <a:gd name="T106" fmla="*/ 185 w 201"/>
                <a:gd name="T107" fmla="*/ 74 h 128"/>
                <a:gd name="T108" fmla="*/ 182 w 201"/>
                <a:gd name="T109" fmla="*/ 66 h 128"/>
                <a:gd name="T110" fmla="*/ 177 w 201"/>
                <a:gd name="T111" fmla="*/ 61 h 128"/>
                <a:gd name="T112" fmla="*/ 165 w 201"/>
                <a:gd name="T113" fmla="*/ 50 h 128"/>
                <a:gd name="T114" fmla="*/ 165 w 201"/>
                <a:gd name="T115" fmla="*/ 47 h 128"/>
                <a:gd name="T116" fmla="*/ 153 w 201"/>
                <a:gd name="T117" fmla="*/ 43 h 128"/>
                <a:gd name="T118" fmla="*/ 147 w 201"/>
                <a:gd name="T119" fmla="*/ 37 h 128"/>
                <a:gd name="T120" fmla="*/ 139 w 201"/>
                <a:gd name="T121" fmla="*/ 33 h 128"/>
                <a:gd name="T122" fmla="*/ 141 w 201"/>
                <a:gd name="T123" fmla="*/ 19 h 128"/>
                <a:gd name="T124" fmla="*/ 127 w 201"/>
                <a:gd name="T125"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 h="128">
                  <a:moveTo>
                    <a:pt x="127" y="0"/>
                  </a:moveTo>
                  <a:lnTo>
                    <a:pt x="115" y="2"/>
                  </a:lnTo>
                  <a:lnTo>
                    <a:pt x="113" y="4"/>
                  </a:lnTo>
                  <a:lnTo>
                    <a:pt x="111" y="7"/>
                  </a:lnTo>
                  <a:lnTo>
                    <a:pt x="111" y="13"/>
                  </a:lnTo>
                  <a:lnTo>
                    <a:pt x="110" y="13"/>
                  </a:lnTo>
                  <a:lnTo>
                    <a:pt x="108" y="16"/>
                  </a:lnTo>
                  <a:lnTo>
                    <a:pt x="106" y="16"/>
                  </a:lnTo>
                  <a:lnTo>
                    <a:pt x="106" y="16"/>
                  </a:lnTo>
                  <a:lnTo>
                    <a:pt x="101" y="21"/>
                  </a:lnTo>
                  <a:lnTo>
                    <a:pt x="99" y="25"/>
                  </a:lnTo>
                  <a:lnTo>
                    <a:pt x="99" y="25"/>
                  </a:lnTo>
                  <a:lnTo>
                    <a:pt x="94" y="26"/>
                  </a:lnTo>
                  <a:lnTo>
                    <a:pt x="93" y="30"/>
                  </a:lnTo>
                  <a:lnTo>
                    <a:pt x="89" y="30"/>
                  </a:lnTo>
                  <a:lnTo>
                    <a:pt x="87" y="30"/>
                  </a:lnTo>
                  <a:lnTo>
                    <a:pt x="82" y="31"/>
                  </a:lnTo>
                  <a:lnTo>
                    <a:pt x="81" y="31"/>
                  </a:lnTo>
                  <a:lnTo>
                    <a:pt x="72" y="31"/>
                  </a:lnTo>
                  <a:lnTo>
                    <a:pt x="69" y="33"/>
                  </a:lnTo>
                  <a:lnTo>
                    <a:pt x="69" y="35"/>
                  </a:lnTo>
                  <a:lnTo>
                    <a:pt x="69" y="35"/>
                  </a:lnTo>
                  <a:lnTo>
                    <a:pt x="70" y="37"/>
                  </a:lnTo>
                  <a:lnTo>
                    <a:pt x="70" y="38"/>
                  </a:lnTo>
                  <a:lnTo>
                    <a:pt x="70" y="40"/>
                  </a:lnTo>
                  <a:lnTo>
                    <a:pt x="69" y="40"/>
                  </a:lnTo>
                  <a:lnTo>
                    <a:pt x="69" y="43"/>
                  </a:lnTo>
                  <a:lnTo>
                    <a:pt x="67" y="43"/>
                  </a:lnTo>
                  <a:lnTo>
                    <a:pt x="65" y="43"/>
                  </a:lnTo>
                  <a:lnTo>
                    <a:pt x="65" y="45"/>
                  </a:lnTo>
                  <a:lnTo>
                    <a:pt x="63" y="47"/>
                  </a:lnTo>
                  <a:lnTo>
                    <a:pt x="63" y="47"/>
                  </a:lnTo>
                  <a:lnTo>
                    <a:pt x="57" y="47"/>
                  </a:lnTo>
                  <a:lnTo>
                    <a:pt x="55" y="49"/>
                  </a:lnTo>
                  <a:lnTo>
                    <a:pt x="51" y="47"/>
                  </a:lnTo>
                  <a:lnTo>
                    <a:pt x="43" y="50"/>
                  </a:lnTo>
                  <a:lnTo>
                    <a:pt x="43" y="52"/>
                  </a:lnTo>
                  <a:lnTo>
                    <a:pt x="38" y="52"/>
                  </a:lnTo>
                  <a:lnTo>
                    <a:pt x="38" y="54"/>
                  </a:lnTo>
                  <a:lnTo>
                    <a:pt x="36" y="54"/>
                  </a:lnTo>
                  <a:lnTo>
                    <a:pt x="34" y="52"/>
                  </a:lnTo>
                  <a:lnTo>
                    <a:pt x="34" y="52"/>
                  </a:lnTo>
                  <a:lnTo>
                    <a:pt x="33" y="50"/>
                  </a:lnTo>
                  <a:lnTo>
                    <a:pt x="33" y="50"/>
                  </a:lnTo>
                  <a:lnTo>
                    <a:pt x="31" y="50"/>
                  </a:lnTo>
                  <a:lnTo>
                    <a:pt x="31" y="50"/>
                  </a:lnTo>
                  <a:lnTo>
                    <a:pt x="29" y="50"/>
                  </a:lnTo>
                  <a:lnTo>
                    <a:pt x="29" y="52"/>
                  </a:lnTo>
                  <a:lnTo>
                    <a:pt x="26" y="54"/>
                  </a:lnTo>
                  <a:lnTo>
                    <a:pt x="22" y="55"/>
                  </a:lnTo>
                  <a:lnTo>
                    <a:pt x="21" y="55"/>
                  </a:lnTo>
                  <a:lnTo>
                    <a:pt x="19" y="55"/>
                  </a:lnTo>
                  <a:lnTo>
                    <a:pt x="14" y="55"/>
                  </a:lnTo>
                  <a:lnTo>
                    <a:pt x="14" y="57"/>
                  </a:lnTo>
                  <a:lnTo>
                    <a:pt x="0" y="80"/>
                  </a:lnTo>
                  <a:lnTo>
                    <a:pt x="0" y="83"/>
                  </a:lnTo>
                  <a:lnTo>
                    <a:pt x="0" y="88"/>
                  </a:lnTo>
                  <a:lnTo>
                    <a:pt x="0" y="97"/>
                  </a:lnTo>
                  <a:lnTo>
                    <a:pt x="15" y="121"/>
                  </a:lnTo>
                  <a:lnTo>
                    <a:pt x="22" y="128"/>
                  </a:lnTo>
                  <a:lnTo>
                    <a:pt x="24" y="128"/>
                  </a:lnTo>
                  <a:lnTo>
                    <a:pt x="27" y="123"/>
                  </a:lnTo>
                  <a:lnTo>
                    <a:pt x="38" y="114"/>
                  </a:lnTo>
                  <a:lnTo>
                    <a:pt x="43" y="114"/>
                  </a:lnTo>
                  <a:lnTo>
                    <a:pt x="53" y="117"/>
                  </a:lnTo>
                  <a:lnTo>
                    <a:pt x="62" y="116"/>
                  </a:lnTo>
                  <a:lnTo>
                    <a:pt x="63" y="114"/>
                  </a:lnTo>
                  <a:lnTo>
                    <a:pt x="67" y="112"/>
                  </a:lnTo>
                  <a:lnTo>
                    <a:pt x="67" y="111"/>
                  </a:lnTo>
                  <a:lnTo>
                    <a:pt x="67" y="102"/>
                  </a:lnTo>
                  <a:lnTo>
                    <a:pt x="70" y="100"/>
                  </a:lnTo>
                  <a:lnTo>
                    <a:pt x="72" y="95"/>
                  </a:lnTo>
                  <a:lnTo>
                    <a:pt x="77" y="92"/>
                  </a:lnTo>
                  <a:lnTo>
                    <a:pt x="86" y="92"/>
                  </a:lnTo>
                  <a:lnTo>
                    <a:pt x="87" y="93"/>
                  </a:lnTo>
                  <a:lnTo>
                    <a:pt x="87" y="97"/>
                  </a:lnTo>
                  <a:lnTo>
                    <a:pt x="94" y="102"/>
                  </a:lnTo>
                  <a:lnTo>
                    <a:pt x="96" y="102"/>
                  </a:lnTo>
                  <a:lnTo>
                    <a:pt x="98" y="100"/>
                  </a:lnTo>
                  <a:lnTo>
                    <a:pt x="101" y="102"/>
                  </a:lnTo>
                  <a:lnTo>
                    <a:pt x="108" y="104"/>
                  </a:lnTo>
                  <a:lnTo>
                    <a:pt x="122" y="104"/>
                  </a:lnTo>
                  <a:lnTo>
                    <a:pt x="125" y="104"/>
                  </a:lnTo>
                  <a:lnTo>
                    <a:pt x="125" y="98"/>
                  </a:lnTo>
                  <a:lnTo>
                    <a:pt x="129" y="97"/>
                  </a:lnTo>
                  <a:lnTo>
                    <a:pt x="134" y="97"/>
                  </a:lnTo>
                  <a:lnTo>
                    <a:pt x="137" y="98"/>
                  </a:lnTo>
                  <a:lnTo>
                    <a:pt x="154" y="92"/>
                  </a:lnTo>
                  <a:lnTo>
                    <a:pt x="156" y="92"/>
                  </a:lnTo>
                  <a:lnTo>
                    <a:pt x="158" y="93"/>
                  </a:lnTo>
                  <a:lnTo>
                    <a:pt x="156" y="93"/>
                  </a:lnTo>
                  <a:lnTo>
                    <a:pt x="159" y="95"/>
                  </a:lnTo>
                  <a:lnTo>
                    <a:pt x="161" y="93"/>
                  </a:lnTo>
                  <a:lnTo>
                    <a:pt x="165" y="93"/>
                  </a:lnTo>
                  <a:lnTo>
                    <a:pt x="165" y="90"/>
                  </a:lnTo>
                  <a:lnTo>
                    <a:pt x="171" y="92"/>
                  </a:lnTo>
                  <a:lnTo>
                    <a:pt x="182" y="90"/>
                  </a:lnTo>
                  <a:lnTo>
                    <a:pt x="185" y="93"/>
                  </a:lnTo>
                  <a:lnTo>
                    <a:pt x="187" y="92"/>
                  </a:lnTo>
                  <a:lnTo>
                    <a:pt x="190" y="93"/>
                  </a:lnTo>
                  <a:lnTo>
                    <a:pt x="192" y="92"/>
                  </a:lnTo>
                  <a:lnTo>
                    <a:pt x="201" y="92"/>
                  </a:lnTo>
                  <a:lnTo>
                    <a:pt x="199" y="90"/>
                  </a:lnTo>
                  <a:lnTo>
                    <a:pt x="199" y="86"/>
                  </a:lnTo>
                  <a:lnTo>
                    <a:pt x="197" y="83"/>
                  </a:lnTo>
                  <a:lnTo>
                    <a:pt x="189" y="78"/>
                  </a:lnTo>
                  <a:lnTo>
                    <a:pt x="187" y="78"/>
                  </a:lnTo>
                  <a:lnTo>
                    <a:pt x="185" y="74"/>
                  </a:lnTo>
                  <a:lnTo>
                    <a:pt x="183" y="71"/>
                  </a:lnTo>
                  <a:lnTo>
                    <a:pt x="182" y="66"/>
                  </a:lnTo>
                  <a:lnTo>
                    <a:pt x="178" y="64"/>
                  </a:lnTo>
                  <a:lnTo>
                    <a:pt x="177" y="61"/>
                  </a:lnTo>
                  <a:lnTo>
                    <a:pt x="166" y="54"/>
                  </a:lnTo>
                  <a:lnTo>
                    <a:pt x="165" y="50"/>
                  </a:lnTo>
                  <a:lnTo>
                    <a:pt x="165" y="49"/>
                  </a:lnTo>
                  <a:lnTo>
                    <a:pt x="165" y="47"/>
                  </a:lnTo>
                  <a:lnTo>
                    <a:pt x="159" y="43"/>
                  </a:lnTo>
                  <a:lnTo>
                    <a:pt x="153" y="43"/>
                  </a:lnTo>
                  <a:lnTo>
                    <a:pt x="149" y="42"/>
                  </a:lnTo>
                  <a:lnTo>
                    <a:pt x="147" y="37"/>
                  </a:lnTo>
                  <a:lnTo>
                    <a:pt x="141" y="37"/>
                  </a:lnTo>
                  <a:lnTo>
                    <a:pt x="139" y="33"/>
                  </a:lnTo>
                  <a:lnTo>
                    <a:pt x="137" y="30"/>
                  </a:lnTo>
                  <a:lnTo>
                    <a:pt x="141" y="19"/>
                  </a:lnTo>
                  <a:lnTo>
                    <a:pt x="139" y="16"/>
                  </a:lnTo>
                  <a:lnTo>
                    <a:pt x="127"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9" name="Freeform 110"/>
            <p:cNvSpPr>
              <a:spLocks/>
            </p:cNvSpPr>
            <p:nvPr/>
          </p:nvSpPr>
          <p:spPr bwMode="auto">
            <a:xfrm>
              <a:off x="985" y="3076"/>
              <a:ext cx="29" cy="26"/>
            </a:xfrm>
            <a:custGeom>
              <a:avLst/>
              <a:gdLst>
                <a:gd name="T0" fmla="*/ 2 w 29"/>
                <a:gd name="T1" fmla="*/ 26 h 26"/>
                <a:gd name="T2" fmla="*/ 3 w 29"/>
                <a:gd name="T3" fmla="*/ 26 h 26"/>
                <a:gd name="T4" fmla="*/ 3 w 29"/>
                <a:gd name="T5" fmla="*/ 23 h 26"/>
                <a:gd name="T6" fmla="*/ 3 w 29"/>
                <a:gd name="T7" fmla="*/ 23 h 26"/>
                <a:gd name="T8" fmla="*/ 5 w 29"/>
                <a:gd name="T9" fmla="*/ 23 h 26"/>
                <a:gd name="T10" fmla="*/ 7 w 29"/>
                <a:gd name="T11" fmla="*/ 23 h 26"/>
                <a:gd name="T12" fmla="*/ 8 w 29"/>
                <a:gd name="T13" fmla="*/ 26 h 26"/>
                <a:gd name="T14" fmla="*/ 8 w 29"/>
                <a:gd name="T15" fmla="*/ 26 h 26"/>
                <a:gd name="T16" fmla="*/ 10 w 29"/>
                <a:gd name="T17" fmla="*/ 26 h 26"/>
                <a:gd name="T18" fmla="*/ 12 w 29"/>
                <a:gd name="T19" fmla="*/ 26 h 26"/>
                <a:gd name="T20" fmla="*/ 14 w 29"/>
                <a:gd name="T21" fmla="*/ 26 h 26"/>
                <a:gd name="T22" fmla="*/ 15 w 29"/>
                <a:gd name="T23" fmla="*/ 24 h 26"/>
                <a:gd name="T24" fmla="*/ 15 w 29"/>
                <a:gd name="T25" fmla="*/ 23 h 26"/>
                <a:gd name="T26" fmla="*/ 15 w 29"/>
                <a:gd name="T27" fmla="*/ 21 h 26"/>
                <a:gd name="T28" fmla="*/ 15 w 29"/>
                <a:gd name="T29" fmla="*/ 21 h 26"/>
                <a:gd name="T30" fmla="*/ 19 w 29"/>
                <a:gd name="T31" fmla="*/ 21 h 26"/>
                <a:gd name="T32" fmla="*/ 22 w 29"/>
                <a:gd name="T33" fmla="*/ 19 h 26"/>
                <a:gd name="T34" fmla="*/ 24 w 29"/>
                <a:gd name="T35" fmla="*/ 19 h 26"/>
                <a:gd name="T36" fmla="*/ 24 w 29"/>
                <a:gd name="T37" fmla="*/ 19 h 26"/>
                <a:gd name="T38" fmla="*/ 26 w 29"/>
                <a:gd name="T39" fmla="*/ 21 h 26"/>
                <a:gd name="T40" fmla="*/ 26 w 29"/>
                <a:gd name="T41" fmla="*/ 21 h 26"/>
                <a:gd name="T42" fmla="*/ 29 w 29"/>
                <a:gd name="T43" fmla="*/ 17 h 26"/>
                <a:gd name="T44" fmla="*/ 29 w 29"/>
                <a:gd name="T45" fmla="*/ 14 h 26"/>
                <a:gd name="T46" fmla="*/ 22 w 29"/>
                <a:gd name="T47" fmla="*/ 0 h 26"/>
                <a:gd name="T48" fmla="*/ 22 w 29"/>
                <a:gd name="T49" fmla="*/ 0 h 26"/>
                <a:gd name="T50" fmla="*/ 19 w 29"/>
                <a:gd name="T51" fmla="*/ 2 h 26"/>
                <a:gd name="T52" fmla="*/ 19 w 29"/>
                <a:gd name="T53" fmla="*/ 2 h 26"/>
                <a:gd name="T54" fmla="*/ 17 w 29"/>
                <a:gd name="T55" fmla="*/ 5 h 26"/>
                <a:gd name="T56" fmla="*/ 14 w 29"/>
                <a:gd name="T57" fmla="*/ 5 h 26"/>
                <a:gd name="T58" fmla="*/ 12 w 29"/>
                <a:gd name="T59" fmla="*/ 5 h 26"/>
                <a:gd name="T60" fmla="*/ 12 w 29"/>
                <a:gd name="T61" fmla="*/ 4 h 26"/>
                <a:gd name="T62" fmla="*/ 10 w 29"/>
                <a:gd name="T63" fmla="*/ 5 h 26"/>
                <a:gd name="T64" fmla="*/ 0 w 29"/>
                <a:gd name="T65" fmla="*/ 21 h 26"/>
                <a:gd name="T66" fmla="*/ 0 w 29"/>
                <a:gd name="T67" fmla="*/ 24 h 26"/>
                <a:gd name="T68" fmla="*/ 2 w 29"/>
                <a:gd name="T6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 h="26">
                  <a:moveTo>
                    <a:pt x="2" y="26"/>
                  </a:moveTo>
                  <a:lnTo>
                    <a:pt x="3" y="26"/>
                  </a:lnTo>
                  <a:lnTo>
                    <a:pt x="3" y="23"/>
                  </a:lnTo>
                  <a:lnTo>
                    <a:pt x="3" y="23"/>
                  </a:lnTo>
                  <a:lnTo>
                    <a:pt x="5" y="23"/>
                  </a:lnTo>
                  <a:lnTo>
                    <a:pt x="7" y="23"/>
                  </a:lnTo>
                  <a:lnTo>
                    <a:pt x="8" y="26"/>
                  </a:lnTo>
                  <a:lnTo>
                    <a:pt x="8" y="26"/>
                  </a:lnTo>
                  <a:lnTo>
                    <a:pt x="10" y="26"/>
                  </a:lnTo>
                  <a:lnTo>
                    <a:pt x="12" y="26"/>
                  </a:lnTo>
                  <a:lnTo>
                    <a:pt x="14" y="26"/>
                  </a:lnTo>
                  <a:lnTo>
                    <a:pt x="15" y="24"/>
                  </a:lnTo>
                  <a:lnTo>
                    <a:pt x="15" y="23"/>
                  </a:lnTo>
                  <a:lnTo>
                    <a:pt x="15" y="21"/>
                  </a:lnTo>
                  <a:lnTo>
                    <a:pt x="15" y="21"/>
                  </a:lnTo>
                  <a:lnTo>
                    <a:pt x="19" y="21"/>
                  </a:lnTo>
                  <a:lnTo>
                    <a:pt x="22" y="19"/>
                  </a:lnTo>
                  <a:lnTo>
                    <a:pt x="24" y="19"/>
                  </a:lnTo>
                  <a:lnTo>
                    <a:pt x="24" y="19"/>
                  </a:lnTo>
                  <a:lnTo>
                    <a:pt x="26" y="21"/>
                  </a:lnTo>
                  <a:lnTo>
                    <a:pt x="26" y="21"/>
                  </a:lnTo>
                  <a:lnTo>
                    <a:pt x="29" y="17"/>
                  </a:lnTo>
                  <a:lnTo>
                    <a:pt x="29" y="14"/>
                  </a:lnTo>
                  <a:lnTo>
                    <a:pt x="22" y="0"/>
                  </a:lnTo>
                  <a:lnTo>
                    <a:pt x="22" y="0"/>
                  </a:lnTo>
                  <a:lnTo>
                    <a:pt x="19" y="2"/>
                  </a:lnTo>
                  <a:lnTo>
                    <a:pt x="19" y="2"/>
                  </a:lnTo>
                  <a:lnTo>
                    <a:pt x="17" y="5"/>
                  </a:lnTo>
                  <a:lnTo>
                    <a:pt x="14" y="5"/>
                  </a:lnTo>
                  <a:lnTo>
                    <a:pt x="12" y="5"/>
                  </a:lnTo>
                  <a:lnTo>
                    <a:pt x="12" y="4"/>
                  </a:lnTo>
                  <a:lnTo>
                    <a:pt x="10" y="5"/>
                  </a:lnTo>
                  <a:lnTo>
                    <a:pt x="0" y="21"/>
                  </a:lnTo>
                  <a:lnTo>
                    <a:pt x="0" y="24"/>
                  </a:lnTo>
                  <a:lnTo>
                    <a:pt x="2" y="26"/>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0" name="Freeform 111"/>
            <p:cNvSpPr>
              <a:spLocks/>
            </p:cNvSpPr>
            <p:nvPr/>
          </p:nvSpPr>
          <p:spPr bwMode="auto">
            <a:xfrm>
              <a:off x="985" y="3076"/>
              <a:ext cx="29" cy="26"/>
            </a:xfrm>
            <a:custGeom>
              <a:avLst/>
              <a:gdLst>
                <a:gd name="T0" fmla="*/ 2 w 29"/>
                <a:gd name="T1" fmla="*/ 26 h 26"/>
                <a:gd name="T2" fmla="*/ 3 w 29"/>
                <a:gd name="T3" fmla="*/ 26 h 26"/>
                <a:gd name="T4" fmla="*/ 3 w 29"/>
                <a:gd name="T5" fmla="*/ 23 h 26"/>
                <a:gd name="T6" fmla="*/ 3 w 29"/>
                <a:gd name="T7" fmla="*/ 23 h 26"/>
                <a:gd name="T8" fmla="*/ 5 w 29"/>
                <a:gd name="T9" fmla="*/ 23 h 26"/>
                <a:gd name="T10" fmla="*/ 7 w 29"/>
                <a:gd name="T11" fmla="*/ 23 h 26"/>
                <a:gd name="T12" fmla="*/ 8 w 29"/>
                <a:gd name="T13" fmla="*/ 26 h 26"/>
                <a:gd name="T14" fmla="*/ 8 w 29"/>
                <a:gd name="T15" fmla="*/ 26 h 26"/>
                <a:gd name="T16" fmla="*/ 10 w 29"/>
                <a:gd name="T17" fmla="*/ 26 h 26"/>
                <a:gd name="T18" fmla="*/ 12 w 29"/>
                <a:gd name="T19" fmla="*/ 26 h 26"/>
                <a:gd name="T20" fmla="*/ 14 w 29"/>
                <a:gd name="T21" fmla="*/ 26 h 26"/>
                <a:gd name="T22" fmla="*/ 15 w 29"/>
                <a:gd name="T23" fmla="*/ 24 h 26"/>
                <a:gd name="T24" fmla="*/ 15 w 29"/>
                <a:gd name="T25" fmla="*/ 23 h 26"/>
                <a:gd name="T26" fmla="*/ 15 w 29"/>
                <a:gd name="T27" fmla="*/ 21 h 26"/>
                <a:gd name="T28" fmla="*/ 15 w 29"/>
                <a:gd name="T29" fmla="*/ 21 h 26"/>
                <a:gd name="T30" fmla="*/ 19 w 29"/>
                <a:gd name="T31" fmla="*/ 21 h 26"/>
                <a:gd name="T32" fmla="*/ 22 w 29"/>
                <a:gd name="T33" fmla="*/ 19 h 26"/>
                <a:gd name="T34" fmla="*/ 24 w 29"/>
                <a:gd name="T35" fmla="*/ 19 h 26"/>
                <a:gd name="T36" fmla="*/ 24 w 29"/>
                <a:gd name="T37" fmla="*/ 19 h 26"/>
                <a:gd name="T38" fmla="*/ 26 w 29"/>
                <a:gd name="T39" fmla="*/ 21 h 26"/>
                <a:gd name="T40" fmla="*/ 26 w 29"/>
                <a:gd name="T41" fmla="*/ 21 h 26"/>
                <a:gd name="T42" fmla="*/ 29 w 29"/>
                <a:gd name="T43" fmla="*/ 17 h 26"/>
                <a:gd name="T44" fmla="*/ 29 w 29"/>
                <a:gd name="T45" fmla="*/ 14 h 26"/>
                <a:gd name="T46" fmla="*/ 22 w 29"/>
                <a:gd name="T47" fmla="*/ 0 h 26"/>
                <a:gd name="T48" fmla="*/ 22 w 29"/>
                <a:gd name="T49" fmla="*/ 0 h 26"/>
                <a:gd name="T50" fmla="*/ 19 w 29"/>
                <a:gd name="T51" fmla="*/ 2 h 26"/>
                <a:gd name="T52" fmla="*/ 19 w 29"/>
                <a:gd name="T53" fmla="*/ 2 h 26"/>
                <a:gd name="T54" fmla="*/ 17 w 29"/>
                <a:gd name="T55" fmla="*/ 5 h 26"/>
                <a:gd name="T56" fmla="*/ 14 w 29"/>
                <a:gd name="T57" fmla="*/ 5 h 26"/>
                <a:gd name="T58" fmla="*/ 12 w 29"/>
                <a:gd name="T59" fmla="*/ 5 h 26"/>
                <a:gd name="T60" fmla="*/ 12 w 29"/>
                <a:gd name="T61" fmla="*/ 4 h 26"/>
                <a:gd name="T62" fmla="*/ 10 w 29"/>
                <a:gd name="T63" fmla="*/ 5 h 26"/>
                <a:gd name="T64" fmla="*/ 0 w 29"/>
                <a:gd name="T65" fmla="*/ 21 h 26"/>
                <a:gd name="T66" fmla="*/ 0 w 29"/>
                <a:gd name="T67" fmla="*/ 24 h 26"/>
                <a:gd name="T68" fmla="*/ 2 w 29"/>
                <a:gd name="T6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 h="26">
                  <a:moveTo>
                    <a:pt x="2" y="26"/>
                  </a:moveTo>
                  <a:lnTo>
                    <a:pt x="3" y="26"/>
                  </a:lnTo>
                  <a:lnTo>
                    <a:pt x="3" y="23"/>
                  </a:lnTo>
                  <a:lnTo>
                    <a:pt x="3" y="23"/>
                  </a:lnTo>
                  <a:lnTo>
                    <a:pt x="5" y="23"/>
                  </a:lnTo>
                  <a:lnTo>
                    <a:pt x="7" y="23"/>
                  </a:lnTo>
                  <a:lnTo>
                    <a:pt x="8" y="26"/>
                  </a:lnTo>
                  <a:lnTo>
                    <a:pt x="8" y="26"/>
                  </a:lnTo>
                  <a:lnTo>
                    <a:pt x="10" y="26"/>
                  </a:lnTo>
                  <a:lnTo>
                    <a:pt x="12" y="26"/>
                  </a:lnTo>
                  <a:lnTo>
                    <a:pt x="14" y="26"/>
                  </a:lnTo>
                  <a:lnTo>
                    <a:pt x="15" y="24"/>
                  </a:lnTo>
                  <a:lnTo>
                    <a:pt x="15" y="23"/>
                  </a:lnTo>
                  <a:lnTo>
                    <a:pt x="15" y="21"/>
                  </a:lnTo>
                  <a:lnTo>
                    <a:pt x="15" y="21"/>
                  </a:lnTo>
                  <a:lnTo>
                    <a:pt x="19" y="21"/>
                  </a:lnTo>
                  <a:lnTo>
                    <a:pt x="22" y="19"/>
                  </a:lnTo>
                  <a:lnTo>
                    <a:pt x="24" y="19"/>
                  </a:lnTo>
                  <a:lnTo>
                    <a:pt x="24" y="19"/>
                  </a:lnTo>
                  <a:lnTo>
                    <a:pt x="26" y="21"/>
                  </a:lnTo>
                  <a:lnTo>
                    <a:pt x="26" y="21"/>
                  </a:lnTo>
                  <a:lnTo>
                    <a:pt x="29" y="17"/>
                  </a:lnTo>
                  <a:lnTo>
                    <a:pt x="29" y="14"/>
                  </a:lnTo>
                  <a:lnTo>
                    <a:pt x="22" y="0"/>
                  </a:lnTo>
                  <a:lnTo>
                    <a:pt x="22" y="0"/>
                  </a:lnTo>
                  <a:lnTo>
                    <a:pt x="19" y="2"/>
                  </a:lnTo>
                  <a:lnTo>
                    <a:pt x="19" y="2"/>
                  </a:lnTo>
                  <a:lnTo>
                    <a:pt x="17" y="5"/>
                  </a:lnTo>
                  <a:lnTo>
                    <a:pt x="14" y="5"/>
                  </a:lnTo>
                  <a:lnTo>
                    <a:pt x="12" y="5"/>
                  </a:lnTo>
                  <a:lnTo>
                    <a:pt x="12" y="4"/>
                  </a:lnTo>
                  <a:lnTo>
                    <a:pt x="10" y="5"/>
                  </a:lnTo>
                  <a:lnTo>
                    <a:pt x="0" y="21"/>
                  </a:lnTo>
                  <a:lnTo>
                    <a:pt x="0" y="24"/>
                  </a:lnTo>
                  <a:lnTo>
                    <a:pt x="2" y="26"/>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1" name="Freeform 112"/>
            <p:cNvSpPr>
              <a:spLocks/>
            </p:cNvSpPr>
            <p:nvPr/>
          </p:nvSpPr>
          <p:spPr bwMode="auto">
            <a:xfrm>
              <a:off x="279" y="2627"/>
              <a:ext cx="185" cy="205"/>
            </a:xfrm>
            <a:custGeom>
              <a:avLst/>
              <a:gdLst>
                <a:gd name="T0" fmla="*/ 5 w 185"/>
                <a:gd name="T1" fmla="*/ 97 h 205"/>
                <a:gd name="T2" fmla="*/ 1 w 185"/>
                <a:gd name="T3" fmla="*/ 104 h 205"/>
                <a:gd name="T4" fmla="*/ 0 w 185"/>
                <a:gd name="T5" fmla="*/ 104 h 205"/>
                <a:gd name="T6" fmla="*/ 0 w 185"/>
                <a:gd name="T7" fmla="*/ 104 h 205"/>
                <a:gd name="T8" fmla="*/ 6 w 185"/>
                <a:gd name="T9" fmla="*/ 110 h 205"/>
                <a:gd name="T10" fmla="*/ 8 w 185"/>
                <a:gd name="T11" fmla="*/ 110 h 205"/>
                <a:gd name="T12" fmla="*/ 12 w 185"/>
                <a:gd name="T13" fmla="*/ 122 h 205"/>
                <a:gd name="T14" fmla="*/ 10 w 185"/>
                <a:gd name="T15" fmla="*/ 129 h 205"/>
                <a:gd name="T16" fmla="*/ 8 w 185"/>
                <a:gd name="T17" fmla="*/ 131 h 205"/>
                <a:gd name="T18" fmla="*/ 15 w 185"/>
                <a:gd name="T19" fmla="*/ 159 h 205"/>
                <a:gd name="T20" fmla="*/ 6 w 185"/>
                <a:gd name="T21" fmla="*/ 183 h 205"/>
                <a:gd name="T22" fmla="*/ 10 w 185"/>
                <a:gd name="T23" fmla="*/ 176 h 205"/>
                <a:gd name="T24" fmla="*/ 12 w 185"/>
                <a:gd name="T25" fmla="*/ 176 h 205"/>
                <a:gd name="T26" fmla="*/ 20 w 185"/>
                <a:gd name="T27" fmla="*/ 177 h 205"/>
                <a:gd name="T28" fmla="*/ 22 w 185"/>
                <a:gd name="T29" fmla="*/ 176 h 205"/>
                <a:gd name="T30" fmla="*/ 29 w 185"/>
                <a:gd name="T31" fmla="*/ 176 h 205"/>
                <a:gd name="T32" fmla="*/ 29 w 185"/>
                <a:gd name="T33" fmla="*/ 174 h 205"/>
                <a:gd name="T34" fmla="*/ 30 w 185"/>
                <a:gd name="T35" fmla="*/ 174 h 205"/>
                <a:gd name="T36" fmla="*/ 37 w 185"/>
                <a:gd name="T37" fmla="*/ 174 h 205"/>
                <a:gd name="T38" fmla="*/ 39 w 185"/>
                <a:gd name="T39" fmla="*/ 174 h 205"/>
                <a:gd name="T40" fmla="*/ 42 w 185"/>
                <a:gd name="T41" fmla="*/ 176 h 205"/>
                <a:gd name="T42" fmla="*/ 46 w 185"/>
                <a:gd name="T43" fmla="*/ 181 h 205"/>
                <a:gd name="T44" fmla="*/ 51 w 185"/>
                <a:gd name="T45" fmla="*/ 181 h 205"/>
                <a:gd name="T46" fmla="*/ 51 w 185"/>
                <a:gd name="T47" fmla="*/ 183 h 205"/>
                <a:gd name="T48" fmla="*/ 54 w 185"/>
                <a:gd name="T49" fmla="*/ 183 h 205"/>
                <a:gd name="T50" fmla="*/ 58 w 185"/>
                <a:gd name="T51" fmla="*/ 190 h 205"/>
                <a:gd name="T52" fmla="*/ 60 w 185"/>
                <a:gd name="T53" fmla="*/ 191 h 205"/>
                <a:gd name="T54" fmla="*/ 61 w 185"/>
                <a:gd name="T55" fmla="*/ 193 h 205"/>
                <a:gd name="T56" fmla="*/ 61 w 185"/>
                <a:gd name="T57" fmla="*/ 193 h 205"/>
                <a:gd name="T58" fmla="*/ 63 w 185"/>
                <a:gd name="T59" fmla="*/ 195 h 205"/>
                <a:gd name="T60" fmla="*/ 63 w 185"/>
                <a:gd name="T61" fmla="*/ 196 h 205"/>
                <a:gd name="T62" fmla="*/ 65 w 185"/>
                <a:gd name="T63" fmla="*/ 196 h 205"/>
                <a:gd name="T64" fmla="*/ 66 w 185"/>
                <a:gd name="T65" fmla="*/ 198 h 205"/>
                <a:gd name="T66" fmla="*/ 68 w 185"/>
                <a:gd name="T67" fmla="*/ 200 h 205"/>
                <a:gd name="T68" fmla="*/ 70 w 185"/>
                <a:gd name="T69" fmla="*/ 202 h 205"/>
                <a:gd name="T70" fmla="*/ 72 w 185"/>
                <a:gd name="T71" fmla="*/ 203 h 205"/>
                <a:gd name="T72" fmla="*/ 80 w 185"/>
                <a:gd name="T73" fmla="*/ 198 h 205"/>
                <a:gd name="T74" fmla="*/ 85 w 185"/>
                <a:gd name="T75" fmla="*/ 186 h 205"/>
                <a:gd name="T76" fmla="*/ 87 w 185"/>
                <a:gd name="T77" fmla="*/ 188 h 205"/>
                <a:gd name="T78" fmla="*/ 89 w 185"/>
                <a:gd name="T79" fmla="*/ 188 h 205"/>
                <a:gd name="T80" fmla="*/ 99 w 185"/>
                <a:gd name="T81" fmla="*/ 198 h 205"/>
                <a:gd name="T82" fmla="*/ 176 w 185"/>
                <a:gd name="T83" fmla="*/ 193 h 205"/>
                <a:gd name="T84" fmla="*/ 173 w 185"/>
                <a:gd name="T85" fmla="*/ 179 h 205"/>
                <a:gd name="T86" fmla="*/ 185 w 185"/>
                <a:gd name="T87" fmla="*/ 38 h 205"/>
                <a:gd name="T88" fmla="*/ 128 w 185"/>
                <a:gd name="T89" fmla="*/ 19 h 205"/>
                <a:gd name="T90" fmla="*/ 78 w 185"/>
                <a:gd name="T91" fmla="*/ 62 h 205"/>
                <a:gd name="T92" fmla="*/ 63 w 185"/>
                <a:gd name="T93" fmla="*/ 67 h 205"/>
                <a:gd name="T94" fmla="*/ 63 w 185"/>
                <a:gd name="T95" fmla="*/ 97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5" h="205">
                  <a:moveTo>
                    <a:pt x="56" y="97"/>
                  </a:moveTo>
                  <a:lnTo>
                    <a:pt x="5" y="97"/>
                  </a:lnTo>
                  <a:lnTo>
                    <a:pt x="5" y="100"/>
                  </a:lnTo>
                  <a:lnTo>
                    <a:pt x="1" y="104"/>
                  </a:lnTo>
                  <a:lnTo>
                    <a:pt x="1" y="102"/>
                  </a:lnTo>
                  <a:lnTo>
                    <a:pt x="0" y="104"/>
                  </a:lnTo>
                  <a:lnTo>
                    <a:pt x="0" y="104"/>
                  </a:lnTo>
                  <a:lnTo>
                    <a:pt x="0" y="104"/>
                  </a:lnTo>
                  <a:lnTo>
                    <a:pt x="3" y="104"/>
                  </a:lnTo>
                  <a:lnTo>
                    <a:pt x="6" y="110"/>
                  </a:lnTo>
                  <a:lnTo>
                    <a:pt x="6" y="110"/>
                  </a:lnTo>
                  <a:lnTo>
                    <a:pt x="8" y="110"/>
                  </a:lnTo>
                  <a:lnTo>
                    <a:pt x="12" y="117"/>
                  </a:lnTo>
                  <a:lnTo>
                    <a:pt x="12" y="122"/>
                  </a:lnTo>
                  <a:lnTo>
                    <a:pt x="10" y="128"/>
                  </a:lnTo>
                  <a:lnTo>
                    <a:pt x="10" y="129"/>
                  </a:lnTo>
                  <a:lnTo>
                    <a:pt x="8" y="129"/>
                  </a:lnTo>
                  <a:lnTo>
                    <a:pt x="8" y="131"/>
                  </a:lnTo>
                  <a:lnTo>
                    <a:pt x="13" y="138"/>
                  </a:lnTo>
                  <a:lnTo>
                    <a:pt x="15" y="159"/>
                  </a:lnTo>
                  <a:lnTo>
                    <a:pt x="6" y="183"/>
                  </a:lnTo>
                  <a:lnTo>
                    <a:pt x="6" y="183"/>
                  </a:lnTo>
                  <a:lnTo>
                    <a:pt x="10" y="179"/>
                  </a:lnTo>
                  <a:lnTo>
                    <a:pt x="10" y="176"/>
                  </a:lnTo>
                  <a:lnTo>
                    <a:pt x="12" y="176"/>
                  </a:lnTo>
                  <a:lnTo>
                    <a:pt x="12" y="176"/>
                  </a:lnTo>
                  <a:lnTo>
                    <a:pt x="17" y="176"/>
                  </a:lnTo>
                  <a:lnTo>
                    <a:pt x="20" y="177"/>
                  </a:lnTo>
                  <a:lnTo>
                    <a:pt x="22" y="176"/>
                  </a:lnTo>
                  <a:lnTo>
                    <a:pt x="22" y="176"/>
                  </a:lnTo>
                  <a:lnTo>
                    <a:pt x="25" y="176"/>
                  </a:lnTo>
                  <a:lnTo>
                    <a:pt x="29" y="176"/>
                  </a:lnTo>
                  <a:lnTo>
                    <a:pt x="29" y="176"/>
                  </a:lnTo>
                  <a:lnTo>
                    <a:pt x="29" y="174"/>
                  </a:lnTo>
                  <a:lnTo>
                    <a:pt x="29" y="174"/>
                  </a:lnTo>
                  <a:lnTo>
                    <a:pt x="30" y="174"/>
                  </a:lnTo>
                  <a:lnTo>
                    <a:pt x="32" y="174"/>
                  </a:lnTo>
                  <a:lnTo>
                    <a:pt x="37" y="174"/>
                  </a:lnTo>
                  <a:lnTo>
                    <a:pt x="39" y="174"/>
                  </a:lnTo>
                  <a:lnTo>
                    <a:pt x="39" y="174"/>
                  </a:lnTo>
                  <a:lnTo>
                    <a:pt x="41" y="176"/>
                  </a:lnTo>
                  <a:lnTo>
                    <a:pt x="42" y="176"/>
                  </a:lnTo>
                  <a:lnTo>
                    <a:pt x="46" y="179"/>
                  </a:lnTo>
                  <a:lnTo>
                    <a:pt x="46" y="181"/>
                  </a:lnTo>
                  <a:lnTo>
                    <a:pt x="48" y="183"/>
                  </a:lnTo>
                  <a:lnTo>
                    <a:pt x="51" y="181"/>
                  </a:lnTo>
                  <a:lnTo>
                    <a:pt x="51" y="183"/>
                  </a:lnTo>
                  <a:lnTo>
                    <a:pt x="51" y="183"/>
                  </a:lnTo>
                  <a:lnTo>
                    <a:pt x="53" y="183"/>
                  </a:lnTo>
                  <a:lnTo>
                    <a:pt x="54" y="183"/>
                  </a:lnTo>
                  <a:lnTo>
                    <a:pt x="58" y="190"/>
                  </a:lnTo>
                  <a:lnTo>
                    <a:pt x="58" y="190"/>
                  </a:lnTo>
                  <a:lnTo>
                    <a:pt x="60" y="191"/>
                  </a:lnTo>
                  <a:lnTo>
                    <a:pt x="60" y="191"/>
                  </a:lnTo>
                  <a:lnTo>
                    <a:pt x="60" y="193"/>
                  </a:lnTo>
                  <a:lnTo>
                    <a:pt x="61" y="193"/>
                  </a:lnTo>
                  <a:lnTo>
                    <a:pt x="61" y="193"/>
                  </a:lnTo>
                  <a:lnTo>
                    <a:pt x="61" y="193"/>
                  </a:lnTo>
                  <a:lnTo>
                    <a:pt x="63" y="195"/>
                  </a:lnTo>
                  <a:lnTo>
                    <a:pt x="63" y="195"/>
                  </a:lnTo>
                  <a:lnTo>
                    <a:pt x="65" y="196"/>
                  </a:lnTo>
                  <a:lnTo>
                    <a:pt x="63" y="196"/>
                  </a:lnTo>
                  <a:lnTo>
                    <a:pt x="63" y="196"/>
                  </a:lnTo>
                  <a:lnTo>
                    <a:pt x="65" y="196"/>
                  </a:lnTo>
                  <a:lnTo>
                    <a:pt x="65" y="198"/>
                  </a:lnTo>
                  <a:lnTo>
                    <a:pt x="66" y="198"/>
                  </a:lnTo>
                  <a:lnTo>
                    <a:pt x="66" y="198"/>
                  </a:lnTo>
                  <a:lnTo>
                    <a:pt x="68" y="200"/>
                  </a:lnTo>
                  <a:lnTo>
                    <a:pt x="70" y="200"/>
                  </a:lnTo>
                  <a:lnTo>
                    <a:pt x="70" y="202"/>
                  </a:lnTo>
                  <a:lnTo>
                    <a:pt x="70" y="202"/>
                  </a:lnTo>
                  <a:lnTo>
                    <a:pt x="72" y="203"/>
                  </a:lnTo>
                  <a:lnTo>
                    <a:pt x="73" y="205"/>
                  </a:lnTo>
                  <a:lnTo>
                    <a:pt x="80" y="198"/>
                  </a:lnTo>
                  <a:lnTo>
                    <a:pt x="85" y="186"/>
                  </a:lnTo>
                  <a:lnTo>
                    <a:pt x="85" y="186"/>
                  </a:lnTo>
                  <a:lnTo>
                    <a:pt x="87" y="186"/>
                  </a:lnTo>
                  <a:lnTo>
                    <a:pt x="87" y="188"/>
                  </a:lnTo>
                  <a:lnTo>
                    <a:pt x="89" y="188"/>
                  </a:lnTo>
                  <a:lnTo>
                    <a:pt x="89" y="188"/>
                  </a:lnTo>
                  <a:lnTo>
                    <a:pt x="94" y="198"/>
                  </a:lnTo>
                  <a:lnTo>
                    <a:pt x="99" y="198"/>
                  </a:lnTo>
                  <a:lnTo>
                    <a:pt x="106" y="193"/>
                  </a:lnTo>
                  <a:lnTo>
                    <a:pt x="176" y="193"/>
                  </a:lnTo>
                  <a:lnTo>
                    <a:pt x="180" y="181"/>
                  </a:lnTo>
                  <a:lnTo>
                    <a:pt x="173" y="179"/>
                  </a:lnTo>
                  <a:lnTo>
                    <a:pt x="159" y="38"/>
                  </a:lnTo>
                  <a:lnTo>
                    <a:pt x="185" y="38"/>
                  </a:lnTo>
                  <a:lnTo>
                    <a:pt x="128" y="0"/>
                  </a:lnTo>
                  <a:lnTo>
                    <a:pt x="128" y="19"/>
                  </a:lnTo>
                  <a:lnTo>
                    <a:pt x="78" y="19"/>
                  </a:lnTo>
                  <a:lnTo>
                    <a:pt x="78" y="62"/>
                  </a:lnTo>
                  <a:lnTo>
                    <a:pt x="65" y="66"/>
                  </a:lnTo>
                  <a:lnTo>
                    <a:pt x="63" y="67"/>
                  </a:lnTo>
                  <a:lnTo>
                    <a:pt x="61" y="73"/>
                  </a:lnTo>
                  <a:lnTo>
                    <a:pt x="63" y="97"/>
                  </a:lnTo>
                  <a:lnTo>
                    <a:pt x="56" y="97"/>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2" name="Freeform 113"/>
            <p:cNvSpPr>
              <a:spLocks/>
            </p:cNvSpPr>
            <p:nvPr/>
          </p:nvSpPr>
          <p:spPr bwMode="auto">
            <a:xfrm>
              <a:off x="279" y="2627"/>
              <a:ext cx="185" cy="205"/>
            </a:xfrm>
            <a:custGeom>
              <a:avLst/>
              <a:gdLst>
                <a:gd name="T0" fmla="*/ 5 w 185"/>
                <a:gd name="T1" fmla="*/ 97 h 205"/>
                <a:gd name="T2" fmla="*/ 1 w 185"/>
                <a:gd name="T3" fmla="*/ 104 h 205"/>
                <a:gd name="T4" fmla="*/ 0 w 185"/>
                <a:gd name="T5" fmla="*/ 104 h 205"/>
                <a:gd name="T6" fmla="*/ 0 w 185"/>
                <a:gd name="T7" fmla="*/ 104 h 205"/>
                <a:gd name="T8" fmla="*/ 6 w 185"/>
                <a:gd name="T9" fmla="*/ 110 h 205"/>
                <a:gd name="T10" fmla="*/ 8 w 185"/>
                <a:gd name="T11" fmla="*/ 110 h 205"/>
                <a:gd name="T12" fmla="*/ 12 w 185"/>
                <a:gd name="T13" fmla="*/ 122 h 205"/>
                <a:gd name="T14" fmla="*/ 10 w 185"/>
                <a:gd name="T15" fmla="*/ 129 h 205"/>
                <a:gd name="T16" fmla="*/ 8 w 185"/>
                <a:gd name="T17" fmla="*/ 131 h 205"/>
                <a:gd name="T18" fmla="*/ 15 w 185"/>
                <a:gd name="T19" fmla="*/ 159 h 205"/>
                <a:gd name="T20" fmla="*/ 6 w 185"/>
                <a:gd name="T21" fmla="*/ 183 h 205"/>
                <a:gd name="T22" fmla="*/ 10 w 185"/>
                <a:gd name="T23" fmla="*/ 176 h 205"/>
                <a:gd name="T24" fmla="*/ 12 w 185"/>
                <a:gd name="T25" fmla="*/ 176 h 205"/>
                <a:gd name="T26" fmla="*/ 20 w 185"/>
                <a:gd name="T27" fmla="*/ 177 h 205"/>
                <a:gd name="T28" fmla="*/ 22 w 185"/>
                <a:gd name="T29" fmla="*/ 176 h 205"/>
                <a:gd name="T30" fmla="*/ 29 w 185"/>
                <a:gd name="T31" fmla="*/ 176 h 205"/>
                <a:gd name="T32" fmla="*/ 29 w 185"/>
                <a:gd name="T33" fmla="*/ 174 h 205"/>
                <a:gd name="T34" fmla="*/ 30 w 185"/>
                <a:gd name="T35" fmla="*/ 174 h 205"/>
                <a:gd name="T36" fmla="*/ 37 w 185"/>
                <a:gd name="T37" fmla="*/ 174 h 205"/>
                <a:gd name="T38" fmla="*/ 39 w 185"/>
                <a:gd name="T39" fmla="*/ 174 h 205"/>
                <a:gd name="T40" fmla="*/ 42 w 185"/>
                <a:gd name="T41" fmla="*/ 176 h 205"/>
                <a:gd name="T42" fmla="*/ 46 w 185"/>
                <a:gd name="T43" fmla="*/ 181 h 205"/>
                <a:gd name="T44" fmla="*/ 51 w 185"/>
                <a:gd name="T45" fmla="*/ 181 h 205"/>
                <a:gd name="T46" fmla="*/ 51 w 185"/>
                <a:gd name="T47" fmla="*/ 183 h 205"/>
                <a:gd name="T48" fmla="*/ 54 w 185"/>
                <a:gd name="T49" fmla="*/ 183 h 205"/>
                <a:gd name="T50" fmla="*/ 58 w 185"/>
                <a:gd name="T51" fmla="*/ 190 h 205"/>
                <a:gd name="T52" fmla="*/ 60 w 185"/>
                <a:gd name="T53" fmla="*/ 191 h 205"/>
                <a:gd name="T54" fmla="*/ 61 w 185"/>
                <a:gd name="T55" fmla="*/ 193 h 205"/>
                <a:gd name="T56" fmla="*/ 61 w 185"/>
                <a:gd name="T57" fmla="*/ 193 h 205"/>
                <a:gd name="T58" fmla="*/ 63 w 185"/>
                <a:gd name="T59" fmla="*/ 195 h 205"/>
                <a:gd name="T60" fmla="*/ 63 w 185"/>
                <a:gd name="T61" fmla="*/ 196 h 205"/>
                <a:gd name="T62" fmla="*/ 65 w 185"/>
                <a:gd name="T63" fmla="*/ 196 h 205"/>
                <a:gd name="T64" fmla="*/ 66 w 185"/>
                <a:gd name="T65" fmla="*/ 198 h 205"/>
                <a:gd name="T66" fmla="*/ 68 w 185"/>
                <a:gd name="T67" fmla="*/ 200 h 205"/>
                <a:gd name="T68" fmla="*/ 70 w 185"/>
                <a:gd name="T69" fmla="*/ 202 h 205"/>
                <a:gd name="T70" fmla="*/ 72 w 185"/>
                <a:gd name="T71" fmla="*/ 203 h 205"/>
                <a:gd name="T72" fmla="*/ 80 w 185"/>
                <a:gd name="T73" fmla="*/ 198 h 205"/>
                <a:gd name="T74" fmla="*/ 85 w 185"/>
                <a:gd name="T75" fmla="*/ 186 h 205"/>
                <a:gd name="T76" fmla="*/ 87 w 185"/>
                <a:gd name="T77" fmla="*/ 188 h 205"/>
                <a:gd name="T78" fmla="*/ 89 w 185"/>
                <a:gd name="T79" fmla="*/ 188 h 205"/>
                <a:gd name="T80" fmla="*/ 99 w 185"/>
                <a:gd name="T81" fmla="*/ 198 h 205"/>
                <a:gd name="T82" fmla="*/ 176 w 185"/>
                <a:gd name="T83" fmla="*/ 193 h 205"/>
                <a:gd name="T84" fmla="*/ 173 w 185"/>
                <a:gd name="T85" fmla="*/ 179 h 205"/>
                <a:gd name="T86" fmla="*/ 185 w 185"/>
                <a:gd name="T87" fmla="*/ 38 h 205"/>
                <a:gd name="T88" fmla="*/ 128 w 185"/>
                <a:gd name="T89" fmla="*/ 19 h 205"/>
                <a:gd name="T90" fmla="*/ 78 w 185"/>
                <a:gd name="T91" fmla="*/ 62 h 205"/>
                <a:gd name="T92" fmla="*/ 63 w 185"/>
                <a:gd name="T93" fmla="*/ 67 h 205"/>
                <a:gd name="T94" fmla="*/ 63 w 185"/>
                <a:gd name="T95" fmla="*/ 97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5" h="205">
                  <a:moveTo>
                    <a:pt x="56" y="97"/>
                  </a:moveTo>
                  <a:lnTo>
                    <a:pt x="5" y="97"/>
                  </a:lnTo>
                  <a:lnTo>
                    <a:pt x="5" y="100"/>
                  </a:lnTo>
                  <a:lnTo>
                    <a:pt x="1" y="104"/>
                  </a:lnTo>
                  <a:lnTo>
                    <a:pt x="1" y="102"/>
                  </a:lnTo>
                  <a:lnTo>
                    <a:pt x="0" y="104"/>
                  </a:lnTo>
                  <a:lnTo>
                    <a:pt x="0" y="104"/>
                  </a:lnTo>
                  <a:lnTo>
                    <a:pt x="0" y="104"/>
                  </a:lnTo>
                  <a:lnTo>
                    <a:pt x="3" y="104"/>
                  </a:lnTo>
                  <a:lnTo>
                    <a:pt x="6" y="110"/>
                  </a:lnTo>
                  <a:lnTo>
                    <a:pt x="6" y="110"/>
                  </a:lnTo>
                  <a:lnTo>
                    <a:pt x="8" y="110"/>
                  </a:lnTo>
                  <a:lnTo>
                    <a:pt x="12" y="117"/>
                  </a:lnTo>
                  <a:lnTo>
                    <a:pt x="12" y="122"/>
                  </a:lnTo>
                  <a:lnTo>
                    <a:pt x="10" y="128"/>
                  </a:lnTo>
                  <a:lnTo>
                    <a:pt x="10" y="129"/>
                  </a:lnTo>
                  <a:lnTo>
                    <a:pt x="8" y="129"/>
                  </a:lnTo>
                  <a:lnTo>
                    <a:pt x="8" y="131"/>
                  </a:lnTo>
                  <a:lnTo>
                    <a:pt x="13" y="138"/>
                  </a:lnTo>
                  <a:lnTo>
                    <a:pt x="15" y="159"/>
                  </a:lnTo>
                  <a:lnTo>
                    <a:pt x="6" y="183"/>
                  </a:lnTo>
                  <a:lnTo>
                    <a:pt x="6" y="183"/>
                  </a:lnTo>
                  <a:lnTo>
                    <a:pt x="10" y="179"/>
                  </a:lnTo>
                  <a:lnTo>
                    <a:pt x="10" y="176"/>
                  </a:lnTo>
                  <a:lnTo>
                    <a:pt x="12" y="176"/>
                  </a:lnTo>
                  <a:lnTo>
                    <a:pt x="12" y="176"/>
                  </a:lnTo>
                  <a:lnTo>
                    <a:pt x="17" y="176"/>
                  </a:lnTo>
                  <a:lnTo>
                    <a:pt x="20" y="177"/>
                  </a:lnTo>
                  <a:lnTo>
                    <a:pt x="22" y="176"/>
                  </a:lnTo>
                  <a:lnTo>
                    <a:pt x="22" y="176"/>
                  </a:lnTo>
                  <a:lnTo>
                    <a:pt x="25" y="176"/>
                  </a:lnTo>
                  <a:lnTo>
                    <a:pt x="29" y="176"/>
                  </a:lnTo>
                  <a:lnTo>
                    <a:pt x="29" y="176"/>
                  </a:lnTo>
                  <a:lnTo>
                    <a:pt x="29" y="174"/>
                  </a:lnTo>
                  <a:lnTo>
                    <a:pt x="29" y="174"/>
                  </a:lnTo>
                  <a:lnTo>
                    <a:pt x="30" y="174"/>
                  </a:lnTo>
                  <a:lnTo>
                    <a:pt x="32" y="174"/>
                  </a:lnTo>
                  <a:lnTo>
                    <a:pt x="37" y="174"/>
                  </a:lnTo>
                  <a:lnTo>
                    <a:pt x="39" y="174"/>
                  </a:lnTo>
                  <a:lnTo>
                    <a:pt x="39" y="174"/>
                  </a:lnTo>
                  <a:lnTo>
                    <a:pt x="41" y="176"/>
                  </a:lnTo>
                  <a:lnTo>
                    <a:pt x="42" y="176"/>
                  </a:lnTo>
                  <a:lnTo>
                    <a:pt x="46" y="179"/>
                  </a:lnTo>
                  <a:lnTo>
                    <a:pt x="46" y="181"/>
                  </a:lnTo>
                  <a:lnTo>
                    <a:pt x="48" y="183"/>
                  </a:lnTo>
                  <a:lnTo>
                    <a:pt x="51" y="181"/>
                  </a:lnTo>
                  <a:lnTo>
                    <a:pt x="51" y="183"/>
                  </a:lnTo>
                  <a:lnTo>
                    <a:pt x="51" y="183"/>
                  </a:lnTo>
                  <a:lnTo>
                    <a:pt x="53" y="183"/>
                  </a:lnTo>
                  <a:lnTo>
                    <a:pt x="54" y="183"/>
                  </a:lnTo>
                  <a:lnTo>
                    <a:pt x="58" y="190"/>
                  </a:lnTo>
                  <a:lnTo>
                    <a:pt x="58" y="190"/>
                  </a:lnTo>
                  <a:lnTo>
                    <a:pt x="60" y="191"/>
                  </a:lnTo>
                  <a:lnTo>
                    <a:pt x="60" y="191"/>
                  </a:lnTo>
                  <a:lnTo>
                    <a:pt x="60" y="193"/>
                  </a:lnTo>
                  <a:lnTo>
                    <a:pt x="61" y="193"/>
                  </a:lnTo>
                  <a:lnTo>
                    <a:pt x="61" y="193"/>
                  </a:lnTo>
                  <a:lnTo>
                    <a:pt x="61" y="193"/>
                  </a:lnTo>
                  <a:lnTo>
                    <a:pt x="63" y="195"/>
                  </a:lnTo>
                  <a:lnTo>
                    <a:pt x="63" y="195"/>
                  </a:lnTo>
                  <a:lnTo>
                    <a:pt x="65" y="196"/>
                  </a:lnTo>
                  <a:lnTo>
                    <a:pt x="63" y="196"/>
                  </a:lnTo>
                  <a:lnTo>
                    <a:pt x="63" y="196"/>
                  </a:lnTo>
                  <a:lnTo>
                    <a:pt x="65" y="196"/>
                  </a:lnTo>
                  <a:lnTo>
                    <a:pt x="65" y="198"/>
                  </a:lnTo>
                  <a:lnTo>
                    <a:pt x="66" y="198"/>
                  </a:lnTo>
                  <a:lnTo>
                    <a:pt x="66" y="198"/>
                  </a:lnTo>
                  <a:lnTo>
                    <a:pt x="68" y="200"/>
                  </a:lnTo>
                  <a:lnTo>
                    <a:pt x="70" y="200"/>
                  </a:lnTo>
                  <a:lnTo>
                    <a:pt x="70" y="202"/>
                  </a:lnTo>
                  <a:lnTo>
                    <a:pt x="70" y="202"/>
                  </a:lnTo>
                  <a:lnTo>
                    <a:pt x="72" y="203"/>
                  </a:lnTo>
                  <a:lnTo>
                    <a:pt x="73" y="205"/>
                  </a:lnTo>
                  <a:lnTo>
                    <a:pt x="80" y="198"/>
                  </a:lnTo>
                  <a:lnTo>
                    <a:pt x="85" y="186"/>
                  </a:lnTo>
                  <a:lnTo>
                    <a:pt x="85" y="186"/>
                  </a:lnTo>
                  <a:lnTo>
                    <a:pt x="87" y="186"/>
                  </a:lnTo>
                  <a:lnTo>
                    <a:pt x="87" y="188"/>
                  </a:lnTo>
                  <a:lnTo>
                    <a:pt x="89" y="188"/>
                  </a:lnTo>
                  <a:lnTo>
                    <a:pt x="89" y="188"/>
                  </a:lnTo>
                  <a:lnTo>
                    <a:pt x="94" y="198"/>
                  </a:lnTo>
                  <a:lnTo>
                    <a:pt x="99" y="198"/>
                  </a:lnTo>
                  <a:lnTo>
                    <a:pt x="106" y="193"/>
                  </a:lnTo>
                  <a:lnTo>
                    <a:pt x="176" y="193"/>
                  </a:lnTo>
                  <a:lnTo>
                    <a:pt x="180" y="181"/>
                  </a:lnTo>
                  <a:lnTo>
                    <a:pt x="173" y="179"/>
                  </a:lnTo>
                  <a:lnTo>
                    <a:pt x="159" y="38"/>
                  </a:lnTo>
                  <a:lnTo>
                    <a:pt x="185" y="38"/>
                  </a:lnTo>
                  <a:lnTo>
                    <a:pt x="128" y="0"/>
                  </a:lnTo>
                  <a:lnTo>
                    <a:pt x="128" y="19"/>
                  </a:lnTo>
                  <a:lnTo>
                    <a:pt x="78" y="19"/>
                  </a:lnTo>
                  <a:lnTo>
                    <a:pt x="78" y="62"/>
                  </a:lnTo>
                  <a:lnTo>
                    <a:pt x="65" y="66"/>
                  </a:lnTo>
                  <a:lnTo>
                    <a:pt x="63" y="67"/>
                  </a:lnTo>
                  <a:lnTo>
                    <a:pt x="61" y="73"/>
                  </a:lnTo>
                  <a:lnTo>
                    <a:pt x="63" y="97"/>
                  </a:lnTo>
                  <a:lnTo>
                    <a:pt x="56" y="97"/>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3" name="Freeform 114"/>
            <p:cNvSpPr>
              <a:spLocks/>
            </p:cNvSpPr>
            <p:nvPr/>
          </p:nvSpPr>
          <p:spPr bwMode="auto">
            <a:xfrm>
              <a:off x="877" y="3186"/>
              <a:ext cx="180" cy="155"/>
            </a:xfrm>
            <a:custGeom>
              <a:avLst/>
              <a:gdLst>
                <a:gd name="T0" fmla="*/ 34 w 180"/>
                <a:gd name="T1" fmla="*/ 74 h 155"/>
                <a:gd name="T2" fmla="*/ 29 w 180"/>
                <a:gd name="T3" fmla="*/ 72 h 155"/>
                <a:gd name="T4" fmla="*/ 32 w 180"/>
                <a:gd name="T5" fmla="*/ 43 h 155"/>
                <a:gd name="T6" fmla="*/ 31 w 180"/>
                <a:gd name="T7" fmla="*/ 41 h 155"/>
                <a:gd name="T8" fmla="*/ 38 w 180"/>
                <a:gd name="T9" fmla="*/ 43 h 155"/>
                <a:gd name="T10" fmla="*/ 39 w 180"/>
                <a:gd name="T11" fmla="*/ 48 h 155"/>
                <a:gd name="T12" fmla="*/ 50 w 180"/>
                <a:gd name="T13" fmla="*/ 45 h 155"/>
                <a:gd name="T14" fmla="*/ 53 w 180"/>
                <a:gd name="T15" fmla="*/ 52 h 155"/>
                <a:gd name="T16" fmla="*/ 77 w 180"/>
                <a:gd name="T17" fmla="*/ 55 h 155"/>
                <a:gd name="T18" fmla="*/ 91 w 180"/>
                <a:gd name="T19" fmla="*/ 64 h 155"/>
                <a:gd name="T20" fmla="*/ 98 w 180"/>
                <a:gd name="T21" fmla="*/ 71 h 155"/>
                <a:gd name="T22" fmla="*/ 113 w 180"/>
                <a:gd name="T23" fmla="*/ 78 h 155"/>
                <a:gd name="T24" fmla="*/ 116 w 180"/>
                <a:gd name="T25" fmla="*/ 79 h 155"/>
                <a:gd name="T26" fmla="*/ 120 w 180"/>
                <a:gd name="T27" fmla="*/ 79 h 155"/>
                <a:gd name="T28" fmla="*/ 116 w 180"/>
                <a:gd name="T29" fmla="*/ 62 h 155"/>
                <a:gd name="T30" fmla="*/ 106 w 180"/>
                <a:gd name="T31" fmla="*/ 62 h 155"/>
                <a:gd name="T32" fmla="*/ 106 w 180"/>
                <a:gd name="T33" fmla="*/ 28 h 155"/>
                <a:gd name="T34" fmla="*/ 111 w 180"/>
                <a:gd name="T35" fmla="*/ 5 h 155"/>
                <a:gd name="T36" fmla="*/ 132 w 180"/>
                <a:gd name="T37" fmla="*/ 4 h 155"/>
                <a:gd name="T38" fmla="*/ 135 w 180"/>
                <a:gd name="T39" fmla="*/ 7 h 155"/>
                <a:gd name="T40" fmla="*/ 142 w 180"/>
                <a:gd name="T41" fmla="*/ 5 h 155"/>
                <a:gd name="T42" fmla="*/ 168 w 180"/>
                <a:gd name="T43" fmla="*/ 17 h 155"/>
                <a:gd name="T44" fmla="*/ 169 w 180"/>
                <a:gd name="T45" fmla="*/ 19 h 155"/>
                <a:gd name="T46" fmla="*/ 169 w 180"/>
                <a:gd name="T47" fmla="*/ 23 h 155"/>
                <a:gd name="T48" fmla="*/ 176 w 180"/>
                <a:gd name="T49" fmla="*/ 29 h 155"/>
                <a:gd name="T50" fmla="*/ 180 w 180"/>
                <a:gd name="T51" fmla="*/ 38 h 155"/>
                <a:gd name="T52" fmla="*/ 178 w 180"/>
                <a:gd name="T53" fmla="*/ 41 h 155"/>
                <a:gd name="T54" fmla="*/ 175 w 180"/>
                <a:gd name="T55" fmla="*/ 48 h 155"/>
                <a:gd name="T56" fmla="*/ 175 w 180"/>
                <a:gd name="T57" fmla="*/ 66 h 155"/>
                <a:gd name="T58" fmla="*/ 176 w 180"/>
                <a:gd name="T59" fmla="*/ 67 h 155"/>
                <a:gd name="T60" fmla="*/ 171 w 180"/>
                <a:gd name="T61" fmla="*/ 71 h 155"/>
                <a:gd name="T62" fmla="*/ 166 w 180"/>
                <a:gd name="T63" fmla="*/ 84 h 155"/>
                <a:gd name="T64" fmla="*/ 168 w 180"/>
                <a:gd name="T65" fmla="*/ 90 h 155"/>
                <a:gd name="T66" fmla="*/ 171 w 180"/>
                <a:gd name="T67" fmla="*/ 91 h 155"/>
                <a:gd name="T68" fmla="*/ 127 w 180"/>
                <a:gd name="T69" fmla="*/ 115 h 155"/>
                <a:gd name="T70" fmla="*/ 125 w 180"/>
                <a:gd name="T71" fmla="*/ 117 h 155"/>
                <a:gd name="T72" fmla="*/ 120 w 180"/>
                <a:gd name="T73" fmla="*/ 117 h 155"/>
                <a:gd name="T74" fmla="*/ 110 w 180"/>
                <a:gd name="T75" fmla="*/ 119 h 155"/>
                <a:gd name="T76" fmla="*/ 103 w 180"/>
                <a:gd name="T77" fmla="*/ 122 h 155"/>
                <a:gd name="T78" fmla="*/ 94 w 180"/>
                <a:gd name="T79" fmla="*/ 133 h 155"/>
                <a:gd name="T80" fmla="*/ 91 w 180"/>
                <a:gd name="T81" fmla="*/ 136 h 155"/>
                <a:gd name="T82" fmla="*/ 87 w 180"/>
                <a:gd name="T83" fmla="*/ 136 h 155"/>
                <a:gd name="T84" fmla="*/ 84 w 180"/>
                <a:gd name="T85" fmla="*/ 141 h 155"/>
                <a:gd name="T86" fmla="*/ 80 w 180"/>
                <a:gd name="T87" fmla="*/ 148 h 155"/>
                <a:gd name="T88" fmla="*/ 70 w 180"/>
                <a:gd name="T89" fmla="*/ 155 h 155"/>
                <a:gd name="T90" fmla="*/ 68 w 180"/>
                <a:gd name="T91" fmla="*/ 153 h 155"/>
                <a:gd name="T92" fmla="*/ 60 w 180"/>
                <a:gd name="T93" fmla="*/ 153 h 155"/>
                <a:gd name="T94" fmla="*/ 50 w 180"/>
                <a:gd name="T95" fmla="*/ 152 h 155"/>
                <a:gd name="T96" fmla="*/ 44 w 180"/>
                <a:gd name="T97" fmla="*/ 148 h 155"/>
                <a:gd name="T98" fmla="*/ 32 w 180"/>
                <a:gd name="T99" fmla="*/ 145 h 155"/>
                <a:gd name="T100" fmla="*/ 15 w 180"/>
                <a:gd name="T101" fmla="*/ 145 h 155"/>
                <a:gd name="T102" fmla="*/ 0 w 180"/>
                <a:gd name="T103" fmla="*/ 133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0" h="155">
                  <a:moveTo>
                    <a:pt x="0" y="131"/>
                  </a:moveTo>
                  <a:lnTo>
                    <a:pt x="0" y="74"/>
                  </a:lnTo>
                  <a:lnTo>
                    <a:pt x="34" y="74"/>
                  </a:lnTo>
                  <a:lnTo>
                    <a:pt x="31" y="74"/>
                  </a:lnTo>
                  <a:lnTo>
                    <a:pt x="31" y="72"/>
                  </a:lnTo>
                  <a:lnTo>
                    <a:pt x="29" y="72"/>
                  </a:lnTo>
                  <a:lnTo>
                    <a:pt x="32" y="47"/>
                  </a:lnTo>
                  <a:lnTo>
                    <a:pt x="32" y="45"/>
                  </a:lnTo>
                  <a:lnTo>
                    <a:pt x="32" y="43"/>
                  </a:lnTo>
                  <a:lnTo>
                    <a:pt x="32" y="43"/>
                  </a:lnTo>
                  <a:lnTo>
                    <a:pt x="32" y="41"/>
                  </a:lnTo>
                  <a:lnTo>
                    <a:pt x="31" y="41"/>
                  </a:lnTo>
                  <a:lnTo>
                    <a:pt x="36" y="40"/>
                  </a:lnTo>
                  <a:lnTo>
                    <a:pt x="36" y="41"/>
                  </a:lnTo>
                  <a:lnTo>
                    <a:pt x="38" y="43"/>
                  </a:lnTo>
                  <a:lnTo>
                    <a:pt x="38" y="47"/>
                  </a:lnTo>
                  <a:lnTo>
                    <a:pt x="38" y="48"/>
                  </a:lnTo>
                  <a:lnTo>
                    <a:pt x="39" y="48"/>
                  </a:lnTo>
                  <a:lnTo>
                    <a:pt x="44" y="47"/>
                  </a:lnTo>
                  <a:lnTo>
                    <a:pt x="46" y="47"/>
                  </a:lnTo>
                  <a:lnTo>
                    <a:pt x="50" y="45"/>
                  </a:lnTo>
                  <a:lnTo>
                    <a:pt x="51" y="48"/>
                  </a:lnTo>
                  <a:lnTo>
                    <a:pt x="51" y="50"/>
                  </a:lnTo>
                  <a:lnTo>
                    <a:pt x="53" y="52"/>
                  </a:lnTo>
                  <a:lnTo>
                    <a:pt x="65" y="57"/>
                  </a:lnTo>
                  <a:lnTo>
                    <a:pt x="68" y="59"/>
                  </a:lnTo>
                  <a:lnTo>
                    <a:pt x="77" y="55"/>
                  </a:lnTo>
                  <a:lnTo>
                    <a:pt x="79" y="55"/>
                  </a:lnTo>
                  <a:lnTo>
                    <a:pt x="84" y="60"/>
                  </a:lnTo>
                  <a:lnTo>
                    <a:pt x="91" y="64"/>
                  </a:lnTo>
                  <a:lnTo>
                    <a:pt x="94" y="64"/>
                  </a:lnTo>
                  <a:lnTo>
                    <a:pt x="96" y="66"/>
                  </a:lnTo>
                  <a:lnTo>
                    <a:pt x="98" y="71"/>
                  </a:lnTo>
                  <a:lnTo>
                    <a:pt x="106" y="76"/>
                  </a:lnTo>
                  <a:lnTo>
                    <a:pt x="111" y="78"/>
                  </a:lnTo>
                  <a:lnTo>
                    <a:pt x="113" y="78"/>
                  </a:lnTo>
                  <a:lnTo>
                    <a:pt x="115" y="78"/>
                  </a:lnTo>
                  <a:lnTo>
                    <a:pt x="115" y="78"/>
                  </a:lnTo>
                  <a:lnTo>
                    <a:pt x="116" y="79"/>
                  </a:lnTo>
                  <a:lnTo>
                    <a:pt x="118" y="79"/>
                  </a:lnTo>
                  <a:lnTo>
                    <a:pt x="120" y="79"/>
                  </a:lnTo>
                  <a:lnTo>
                    <a:pt x="120" y="79"/>
                  </a:lnTo>
                  <a:lnTo>
                    <a:pt x="118" y="66"/>
                  </a:lnTo>
                  <a:lnTo>
                    <a:pt x="118" y="64"/>
                  </a:lnTo>
                  <a:lnTo>
                    <a:pt x="116" y="62"/>
                  </a:lnTo>
                  <a:lnTo>
                    <a:pt x="115" y="64"/>
                  </a:lnTo>
                  <a:lnTo>
                    <a:pt x="108" y="64"/>
                  </a:lnTo>
                  <a:lnTo>
                    <a:pt x="106" y="62"/>
                  </a:lnTo>
                  <a:lnTo>
                    <a:pt x="101" y="55"/>
                  </a:lnTo>
                  <a:lnTo>
                    <a:pt x="101" y="54"/>
                  </a:lnTo>
                  <a:lnTo>
                    <a:pt x="106" y="28"/>
                  </a:lnTo>
                  <a:lnTo>
                    <a:pt x="104" y="16"/>
                  </a:lnTo>
                  <a:lnTo>
                    <a:pt x="110" y="5"/>
                  </a:lnTo>
                  <a:lnTo>
                    <a:pt x="111" y="5"/>
                  </a:lnTo>
                  <a:lnTo>
                    <a:pt x="132" y="0"/>
                  </a:lnTo>
                  <a:lnTo>
                    <a:pt x="132" y="2"/>
                  </a:lnTo>
                  <a:lnTo>
                    <a:pt x="132" y="4"/>
                  </a:lnTo>
                  <a:lnTo>
                    <a:pt x="132" y="5"/>
                  </a:lnTo>
                  <a:lnTo>
                    <a:pt x="134" y="7"/>
                  </a:lnTo>
                  <a:lnTo>
                    <a:pt x="135" y="7"/>
                  </a:lnTo>
                  <a:lnTo>
                    <a:pt x="139" y="9"/>
                  </a:lnTo>
                  <a:lnTo>
                    <a:pt x="140" y="5"/>
                  </a:lnTo>
                  <a:lnTo>
                    <a:pt x="142" y="5"/>
                  </a:lnTo>
                  <a:lnTo>
                    <a:pt x="145" y="7"/>
                  </a:lnTo>
                  <a:lnTo>
                    <a:pt x="151" y="12"/>
                  </a:lnTo>
                  <a:lnTo>
                    <a:pt x="168" y="17"/>
                  </a:lnTo>
                  <a:lnTo>
                    <a:pt x="168" y="17"/>
                  </a:lnTo>
                  <a:lnTo>
                    <a:pt x="169" y="19"/>
                  </a:lnTo>
                  <a:lnTo>
                    <a:pt x="169" y="19"/>
                  </a:lnTo>
                  <a:lnTo>
                    <a:pt x="169" y="21"/>
                  </a:lnTo>
                  <a:lnTo>
                    <a:pt x="169" y="21"/>
                  </a:lnTo>
                  <a:lnTo>
                    <a:pt x="169" y="23"/>
                  </a:lnTo>
                  <a:lnTo>
                    <a:pt x="173" y="23"/>
                  </a:lnTo>
                  <a:lnTo>
                    <a:pt x="175" y="28"/>
                  </a:lnTo>
                  <a:lnTo>
                    <a:pt x="176" y="29"/>
                  </a:lnTo>
                  <a:lnTo>
                    <a:pt x="178" y="31"/>
                  </a:lnTo>
                  <a:lnTo>
                    <a:pt x="178" y="36"/>
                  </a:lnTo>
                  <a:lnTo>
                    <a:pt x="180" y="38"/>
                  </a:lnTo>
                  <a:lnTo>
                    <a:pt x="180" y="40"/>
                  </a:lnTo>
                  <a:lnTo>
                    <a:pt x="180" y="40"/>
                  </a:lnTo>
                  <a:lnTo>
                    <a:pt x="178" y="41"/>
                  </a:lnTo>
                  <a:lnTo>
                    <a:pt x="176" y="41"/>
                  </a:lnTo>
                  <a:lnTo>
                    <a:pt x="176" y="43"/>
                  </a:lnTo>
                  <a:lnTo>
                    <a:pt x="175" y="48"/>
                  </a:lnTo>
                  <a:lnTo>
                    <a:pt x="173" y="52"/>
                  </a:lnTo>
                  <a:lnTo>
                    <a:pt x="175" y="64"/>
                  </a:lnTo>
                  <a:lnTo>
                    <a:pt x="175" y="66"/>
                  </a:lnTo>
                  <a:lnTo>
                    <a:pt x="176" y="66"/>
                  </a:lnTo>
                  <a:lnTo>
                    <a:pt x="176" y="67"/>
                  </a:lnTo>
                  <a:lnTo>
                    <a:pt x="176" y="67"/>
                  </a:lnTo>
                  <a:lnTo>
                    <a:pt x="173" y="69"/>
                  </a:lnTo>
                  <a:lnTo>
                    <a:pt x="173" y="69"/>
                  </a:lnTo>
                  <a:lnTo>
                    <a:pt x="171" y="71"/>
                  </a:lnTo>
                  <a:lnTo>
                    <a:pt x="169" y="71"/>
                  </a:lnTo>
                  <a:lnTo>
                    <a:pt x="168" y="83"/>
                  </a:lnTo>
                  <a:lnTo>
                    <a:pt x="166" y="84"/>
                  </a:lnTo>
                  <a:lnTo>
                    <a:pt x="166" y="86"/>
                  </a:lnTo>
                  <a:lnTo>
                    <a:pt x="166" y="88"/>
                  </a:lnTo>
                  <a:lnTo>
                    <a:pt x="168" y="90"/>
                  </a:lnTo>
                  <a:lnTo>
                    <a:pt x="168" y="91"/>
                  </a:lnTo>
                  <a:lnTo>
                    <a:pt x="171" y="91"/>
                  </a:lnTo>
                  <a:lnTo>
                    <a:pt x="171" y="91"/>
                  </a:lnTo>
                  <a:lnTo>
                    <a:pt x="171" y="91"/>
                  </a:lnTo>
                  <a:lnTo>
                    <a:pt x="123" y="109"/>
                  </a:lnTo>
                  <a:lnTo>
                    <a:pt x="127" y="115"/>
                  </a:lnTo>
                  <a:lnTo>
                    <a:pt x="127" y="117"/>
                  </a:lnTo>
                  <a:lnTo>
                    <a:pt x="127" y="117"/>
                  </a:lnTo>
                  <a:lnTo>
                    <a:pt x="125" y="117"/>
                  </a:lnTo>
                  <a:lnTo>
                    <a:pt x="123" y="117"/>
                  </a:lnTo>
                  <a:lnTo>
                    <a:pt x="122" y="117"/>
                  </a:lnTo>
                  <a:lnTo>
                    <a:pt x="120" y="117"/>
                  </a:lnTo>
                  <a:lnTo>
                    <a:pt x="118" y="115"/>
                  </a:lnTo>
                  <a:lnTo>
                    <a:pt x="115" y="117"/>
                  </a:lnTo>
                  <a:lnTo>
                    <a:pt x="110" y="119"/>
                  </a:lnTo>
                  <a:lnTo>
                    <a:pt x="106" y="121"/>
                  </a:lnTo>
                  <a:lnTo>
                    <a:pt x="104" y="122"/>
                  </a:lnTo>
                  <a:lnTo>
                    <a:pt x="103" y="122"/>
                  </a:lnTo>
                  <a:lnTo>
                    <a:pt x="103" y="131"/>
                  </a:lnTo>
                  <a:lnTo>
                    <a:pt x="96" y="131"/>
                  </a:lnTo>
                  <a:lnTo>
                    <a:pt x="94" y="133"/>
                  </a:lnTo>
                  <a:lnTo>
                    <a:pt x="94" y="133"/>
                  </a:lnTo>
                  <a:lnTo>
                    <a:pt x="92" y="133"/>
                  </a:lnTo>
                  <a:lnTo>
                    <a:pt x="91" y="136"/>
                  </a:lnTo>
                  <a:lnTo>
                    <a:pt x="89" y="136"/>
                  </a:lnTo>
                  <a:lnTo>
                    <a:pt x="87" y="136"/>
                  </a:lnTo>
                  <a:lnTo>
                    <a:pt x="87" y="136"/>
                  </a:lnTo>
                  <a:lnTo>
                    <a:pt x="86" y="138"/>
                  </a:lnTo>
                  <a:lnTo>
                    <a:pt x="86" y="138"/>
                  </a:lnTo>
                  <a:lnTo>
                    <a:pt x="84" y="141"/>
                  </a:lnTo>
                  <a:lnTo>
                    <a:pt x="80" y="145"/>
                  </a:lnTo>
                  <a:lnTo>
                    <a:pt x="80" y="146"/>
                  </a:lnTo>
                  <a:lnTo>
                    <a:pt x="80" y="148"/>
                  </a:lnTo>
                  <a:lnTo>
                    <a:pt x="75" y="155"/>
                  </a:lnTo>
                  <a:lnTo>
                    <a:pt x="74" y="155"/>
                  </a:lnTo>
                  <a:lnTo>
                    <a:pt x="70" y="155"/>
                  </a:lnTo>
                  <a:lnTo>
                    <a:pt x="70" y="155"/>
                  </a:lnTo>
                  <a:lnTo>
                    <a:pt x="68" y="153"/>
                  </a:lnTo>
                  <a:lnTo>
                    <a:pt x="68" y="153"/>
                  </a:lnTo>
                  <a:lnTo>
                    <a:pt x="65" y="153"/>
                  </a:lnTo>
                  <a:lnTo>
                    <a:pt x="65" y="153"/>
                  </a:lnTo>
                  <a:lnTo>
                    <a:pt x="60" y="153"/>
                  </a:lnTo>
                  <a:lnTo>
                    <a:pt x="56" y="152"/>
                  </a:lnTo>
                  <a:lnTo>
                    <a:pt x="51" y="153"/>
                  </a:lnTo>
                  <a:lnTo>
                    <a:pt x="50" y="152"/>
                  </a:lnTo>
                  <a:lnTo>
                    <a:pt x="48" y="152"/>
                  </a:lnTo>
                  <a:lnTo>
                    <a:pt x="46" y="152"/>
                  </a:lnTo>
                  <a:lnTo>
                    <a:pt x="44" y="148"/>
                  </a:lnTo>
                  <a:lnTo>
                    <a:pt x="43" y="146"/>
                  </a:lnTo>
                  <a:lnTo>
                    <a:pt x="34" y="146"/>
                  </a:lnTo>
                  <a:lnTo>
                    <a:pt x="32" y="145"/>
                  </a:lnTo>
                  <a:lnTo>
                    <a:pt x="19" y="148"/>
                  </a:lnTo>
                  <a:lnTo>
                    <a:pt x="17" y="146"/>
                  </a:lnTo>
                  <a:lnTo>
                    <a:pt x="15" y="145"/>
                  </a:lnTo>
                  <a:lnTo>
                    <a:pt x="3" y="136"/>
                  </a:lnTo>
                  <a:lnTo>
                    <a:pt x="3" y="134"/>
                  </a:lnTo>
                  <a:lnTo>
                    <a:pt x="0" y="133"/>
                  </a:lnTo>
                  <a:lnTo>
                    <a:pt x="0" y="13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4" name="Freeform 115"/>
            <p:cNvSpPr>
              <a:spLocks/>
            </p:cNvSpPr>
            <p:nvPr/>
          </p:nvSpPr>
          <p:spPr bwMode="auto">
            <a:xfrm>
              <a:off x="877" y="3186"/>
              <a:ext cx="180" cy="155"/>
            </a:xfrm>
            <a:custGeom>
              <a:avLst/>
              <a:gdLst>
                <a:gd name="T0" fmla="*/ 34 w 180"/>
                <a:gd name="T1" fmla="*/ 74 h 155"/>
                <a:gd name="T2" fmla="*/ 29 w 180"/>
                <a:gd name="T3" fmla="*/ 72 h 155"/>
                <a:gd name="T4" fmla="*/ 32 w 180"/>
                <a:gd name="T5" fmla="*/ 43 h 155"/>
                <a:gd name="T6" fmla="*/ 31 w 180"/>
                <a:gd name="T7" fmla="*/ 41 h 155"/>
                <a:gd name="T8" fmla="*/ 38 w 180"/>
                <a:gd name="T9" fmla="*/ 43 h 155"/>
                <a:gd name="T10" fmla="*/ 39 w 180"/>
                <a:gd name="T11" fmla="*/ 48 h 155"/>
                <a:gd name="T12" fmla="*/ 50 w 180"/>
                <a:gd name="T13" fmla="*/ 45 h 155"/>
                <a:gd name="T14" fmla="*/ 53 w 180"/>
                <a:gd name="T15" fmla="*/ 52 h 155"/>
                <a:gd name="T16" fmla="*/ 77 w 180"/>
                <a:gd name="T17" fmla="*/ 55 h 155"/>
                <a:gd name="T18" fmla="*/ 91 w 180"/>
                <a:gd name="T19" fmla="*/ 64 h 155"/>
                <a:gd name="T20" fmla="*/ 98 w 180"/>
                <a:gd name="T21" fmla="*/ 71 h 155"/>
                <a:gd name="T22" fmla="*/ 113 w 180"/>
                <a:gd name="T23" fmla="*/ 78 h 155"/>
                <a:gd name="T24" fmla="*/ 116 w 180"/>
                <a:gd name="T25" fmla="*/ 79 h 155"/>
                <a:gd name="T26" fmla="*/ 120 w 180"/>
                <a:gd name="T27" fmla="*/ 79 h 155"/>
                <a:gd name="T28" fmla="*/ 116 w 180"/>
                <a:gd name="T29" fmla="*/ 62 h 155"/>
                <a:gd name="T30" fmla="*/ 106 w 180"/>
                <a:gd name="T31" fmla="*/ 62 h 155"/>
                <a:gd name="T32" fmla="*/ 106 w 180"/>
                <a:gd name="T33" fmla="*/ 28 h 155"/>
                <a:gd name="T34" fmla="*/ 111 w 180"/>
                <a:gd name="T35" fmla="*/ 5 h 155"/>
                <a:gd name="T36" fmla="*/ 132 w 180"/>
                <a:gd name="T37" fmla="*/ 4 h 155"/>
                <a:gd name="T38" fmla="*/ 135 w 180"/>
                <a:gd name="T39" fmla="*/ 7 h 155"/>
                <a:gd name="T40" fmla="*/ 142 w 180"/>
                <a:gd name="T41" fmla="*/ 5 h 155"/>
                <a:gd name="T42" fmla="*/ 168 w 180"/>
                <a:gd name="T43" fmla="*/ 17 h 155"/>
                <a:gd name="T44" fmla="*/ 169 w 180"/>
                <a:gd name="T45" fmla="*/ 19 h 155"/>
                <a:gd name="T46" fmla="*/ 169 w 180"/>
                <a:gd name="T47" fmla="*/ 23 h 155"/>
                <a:gd name="T48" fmla="*/ 176 w 180"/>
                <a:gd name="T49" fmla="*/ 29 h 155"/>
                <a:gd name="T50" fmla="*/ 180 w 180"/>
                <a:gd name="T51" fmla="*/ 38 h 155"/>
                <a:gd name="T52" fmla="*/ 178 w 180"/>
                <a:gd name="T53" fmla="*/ 41 h 155"/>
                <a:gd name="T54" fmla="*/ 175 w 180"/>
                <a:gd name="T55" fmla="*/ 48 h 155"/>
                <a:gd name="T56" fmla="*/ 175 w 180"/>
                <a:gd name="T57" fmla="*/ 66 h 155"/>
                <a:gd name="T58" fmla="*/ 176 w 180"/>
                <a:gd name="T59" fmla="*/ 67 h 155"/>
                <a:gd name="T60" fmla="*/ 171 w 180"/>
                <a:gd name="T61" fmla="*/ 71 h 155"/>
                <a:gd name="T62" fmla="*/ 166 w 180"/>
                <a:gd name="T63" fmla="*/ 84 h 155"/>
                <a:gd name="T64" fmla="*/ 168 w 180"/>
                <a:gd name="T65" fmla="*/ 90 h 155"/>
                <a:gd name="T66" fmla="*/ 171 w 180"/>
                <a:gd name="T67" fmla="*/ 91 h 155"/>
                <a:gd name="T68" fmla="*/ 127 w 180"/>
                <a:gd name="T69" fmla="*/ 115 h 155"/>
                <a:gd name="T70" fmla="*/ 125 w 180"/>
                <a:gd name="T71" fmla="*/ 117 h 155"/>
                <a:gd name="T72" fmla="*/ 120 w 180"/>
                <a:gd name="T73" fmla="*/ 117 h 155"/>
                <a:gd name="T74" fmla="*/ 110 w 180"/>
                <a:gd name="T75" fmla="*/ 119 h 155"/>
                <a:gd name="T76" fmla="*/ 103 w 180"/>
                <a:gd name="T77" fmla="*/ 122 h 155"/>
                <a:gd name="T78" fmla="*/ 94 w 180"/>
                <a:gd name="T79" fmla="*/ 133 h 155"/>
                <a:gd name="T80" fmla="*/ 91 w 180"/>
                <a:gd name="T81" fmla="*/ 136 h 155"/>
                <a:gd name="T82" fmla="*/ 87 w 180"/>
                <a:gd name="T83" fmla="*/ 136 h 155"/>
                <a:gd name="T84" fmla="*/ 84 w 180"/>
                <a:gd name="T85" fmla="*/ 141 h 155"/>
                <a:gd name="T86" fmla="*/ 80 w 180"/>
                <a:gd name="T87" fmla="*/ 148 h 155"/>
                <a:gd name="T88" fmla="*/ 70 w 180"/>
                <a:gd name="T89" fmla="*/ 155 h 155"/>
                <a:gd name="T90" fmla="*/ 68 w 180"/>
                <a:gd name="T91" fmla="*/ 153 h 155"/>
                <a:gd name="T92" fmla="*/ 60 w 180"/>
                <a:gd name="T93" fmla="*/ 153 h 155"/>
                <a:gd name="T94" fmla="*/ 50 w 180"/>
                <a:gd name="T95" fmla="*/ 152 h 155"/>
                <a:gd name="T96" fmla="*/ 44 w 180"/>
                <a:gd name="T97" fmla="*/ 148 h 155"/>
                <a:gd name="T98" fmla="*/ 32 w 180"/>
                <a:gd name="T99" fmla="*/ 145 h 155"/>
                <a:gd name="T100" fmla="*/ 15 w 180"/>
                <a:gd name="T101" fmla="*/ 145 h 155"/>
                <a:gd name="T102" fmla="*/ 0 w 180"/>
                <a:gd name="T103" fmla="*/ 133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0" h="155">
                  <a:moveTo>
                    <a:pt x="0" y="131"/>
                  </a:moveTo>
                  <a:lnTo>
                    <a:pt x="0" y="74"/>
                  </a:lnTo>
                  <a:lnTo>
                    <a:pt x="34" y="74"/>
                  </a:lnTo>
                  <a:lnTo>
                    <a:pt x="31" y="74"/>
                  </a:lnTo>
                  <a:lnTo>
                    <a:pt x="31" y="72"/>
                  </a:lnTo>
                  <a:lnTo>
                    <a:pt x="29" y="72"/>
                  </a:lnTo>
                  <a:lnTo>
                    <a:pt x="32" y="47"/>
                  </a:lnTo>
                  <a:lnTo>
                    <a:pt x="32" y="45"/>
                  </a:lnTo>
                  <a:lnTo>
                    <a:pt x="32" y="43"/>
                  </a:lnTo>
                  <a:lnTo>
                    <a:pt x="32" y="43"/>
                  </a:lnTo>
                  <a:lnTo>
                    <a:pt x="32" y="41"/>
                  </a:lnTo>
                  <a:lnTo>
                    <a:pt x="31" y="41"/>
                  </a:lnTo>
                  <a:lnTo>
                    <a:pt x="36" y="40"/>
                  </a:lnTo>
                  <a:lnTo>
                    <a:pt x="36" y="41"/>
                  </a:lnTo>
                  <a:lnTo>
                    <a:pt x="38" y="43"/>
                  </a:lnTo>
                  <a:lnTo>
                    <a:pt x="38" y="47"/>
                  </a:lnTo>
                  <a:lnTo>
                    <a:pt x="38" y="48"/>
                  </a:lnTo>
                  <a:lnTo>
                    <a:pt x="39" y="48"/>
                  </a:lnTo>
                  <a:lnTo>
                    <a:pt x="44" y="47"/>
                  </a:lnTo>
                  <a:lnTo>
                    <a:pt x="46" y="47"/>
                  </a:lnTo>
                  <a:lnTo>
                    <a:pt x="50" y="45"/>
                  </a:lnTo>
                  <a:lnTo>
                    <a:pt x="51" y="48"/>
                  </a:lnTo>
                  <a:lnTo>
                    <a:pt x="51" y="50"/>
                  </a:lnTo>
                  <a:lnTo>
                    <a:pt x="53" y="52"/>
                  </a:lnTo>
                  <a:lnTo>
                    <a:pt x="65" y="57"/>
                  </a:lnTo>
                  <a:lnTo>
                    <a:pt x="68" y="59"/>
                  </a:lnTo>
                  <a:lnTo>
                    <a:pt x="77" y="55"/>
                  </a:lnTo>
                  <a:lnTo>
                    <a:pt x="79" y="55"/>
                  </a:lnTo>
                  <a:lnTo>
                    <a:pt x="84" y="60"/>
                  </a:lnTo>
                  <a:lnTo>
                    <a:pt x="91" y="64"/>
                  </a:lnTo>
                  <a:lnTo>
                    <a:pt x="94" y="64"/>
                  </a:lnTo>
                  <a:lnTo>
                    <a:pt x="96" y="66"/>
                  </a:lnTo>
                  <a:lnTo>
                    <a:pt x="98" y="71"/>
                  </a:lnTo>
                  <a:lnTo>
                    <a:pt x="106" y="76"/>
                  </a:lnTo>
                  <a:lnTo>
                    <a:pt x="111" y="78"/>
                  </a:lnTo>
                  <a:lnTo>
                    <a:pt x="113" y="78"/>
                  </a:lnTo>
                  <a:lnTo>
                    <a:pt x="115" y="78"/>
                  </a:lnTo>
                  <a:lnTo>
                    <a:pt x="115" y="78"/>
                  </a:lnTo>
                  <a:lnTo>
                    <a:pt x="116" y="79"/>
                  </a:lnTo>
                  <a:lnTo>
                    <a:pt x="118" y="79"/>
                  </a:lnTo>
                  <a:lnTo>
                    <a:pt x="120" y="79"/>
                  </a:lnTo>
                  <a:lnTo>
                    <a:pt x="120" y="79"/>
                  </a:lnTo>
                  <a:lnTo>
                    <a:pt x="118" y="66"/>
                  </a:lnTo>
                  <a:lnTo>
                    <a:pt x="118" y="64"/>
                  </a:lnTo>
                  <a:lnTo>
                    <a:pt x="116" y="62"/>
                  </a:lnTo>
                  <a:lnTo>
                    <a:pt x="115" y="64"/>
                  </a:lnTo>
                  <a:lnTo>
                    <a:pt x="108" y="64"/>
                  </a:lnTo>
                  <a:lnTo>
                    <a:pt x="106" y="62"/>
                  </a:lnTo>
                  <a:lnTo>
                    <a:pt x="101" y="55"/>
                  </a:lnTo>
                  <a:lnTo>
                    <a:pt x="101" y="54"/>
                  </a:lnTo>
                  <a:lnTo>
                    <a:pt x="106" y="28"/>
                  </a:lnTo>
                  <a:lnTo>
                    <a:pt x="104" y="16"/>
                  </a:lnTo>
                  <a:lnTo>
                    <a:pt x="110" y="5"/>
                  </a:lnTo>
                  <a:lnTo>
                    <a:pt x="111" y="5"/>
                  </a:lnTo>
                  <a:lnTo>
                    <a:pt x="132" y="0"/>
                  </a:lnTo>
                  <a:lnTo>
                    <a:pt x="132" y="2"/>
                  </a:lnTo>
                  <a:lnTo>
                    <a:pt x="132" y="4"/>
                  </a:lnTo>
                  <a:lnTo>
                    <a:pt x="132" y="5"/>
                  </a:lnTo>
                  <a:lnTo>
                    <a:pt x="134" y="7"/>
                  </a:lnTo>
                  <a:lnTo>
                    <a:pt x="135" y="7"/>
                  </a:lnTo>
                  <a:lnTo>
                    <a:pt x="139" y="9"/>
                  </a:lnTo>
                  <a:lnTo>
                    <a:pt x="140" y="5"/>
                  </a:lnTo>
                  <a:lnTo>
                    <a:pt x="142" y="5"/>
                  </a:lnTo>
                  <a:lnTo>
                    <a:pt x="145" y="7"/>
                  </a:lnTo>
                  <a:lnTo>
                    <a:pt x="151" y="12"/>
                  </a:lnTo>
                  <a:lnTo>
                    <a:pt x="168" y="17"/>
                  </a:lnTo>
                  <a:lnTo>
                    <a:pt x="168" y="17"/>
                  </a:lnTo>
                  <a:lnTo>
                    <a:pt x="169" y="19"/>
                  </a:lnTo>
                  <a:lnTo>
                    <a:pt x="169" y="19"/>
                  </a:lnTo>
                  <a:lnTo>
                    <a:pt x="169" y="21"/>
                  </a:lnTo>
                  <a:lnTo>
                    <a:pt x="169" y="21"/>
                  </a:lnTo>
                  <a:lnTo>
                    <a:pt x="169" y="23"/>
                  </a:lnTo>
                  <a:lnTo>
                    <a:pt x="173" y="23"/>
                  </a:lnTo>
                  <a:lnTo>
                    <a:pt x="175" y="28"/>
                  </a:lnTo>
                  <a:lnTo>
                    <a:pt x="176" y="29"/>
                  </a:lnTo>
                  <a:lnTo>
                    <a:pt x="178" y="31"/>
                  </a:lnTo>
                  <a:lnTo>
                    <a:pt x="178" y="36"/>
                  </a:lnTo>
                  <a:lnTo>
                    <a:pt x="180" y="38"/>
                  </a:lnTo>
                  <a:lnTo>
                    <a:pt x="180" y="40"/>
                  </a:lnTo>
                  <a:lnTo>
                    <a:pt x="180" y="40"/>
                  </a:lnTo>
                  <a:lnTo>
                    <a:pt x="178" y="41"/>
                  </a:lnTo>
                  <a:lnTo>
                    <a:pt x="176" y="41"/>
                  </a:lnTo>
                  <a:lnTo>
                    <a:pt x="176" y="43"/>
                  </a:lnTo>
                  <a:lnTo>
                    <a:pt x="175" y="48"/>
                  </a:lnTo>
                  <a:lnTo>
                    <a:pt x="173" y="52"/>
                  </a:lnTo>
                  <a:lnTo>
                    <a:pt x="175" y="64"/>
                  </a:lnTo>
                  <a:lnTo>
                    <a:pt x="175" y="66"/>
                  </a:lnTo>
                  <a:lnTo>
                    <a:pt x="176" y="66"/>
                  </a:lnTo>
                  <a:lnTo>
                    <a:pt x="176" y="67"/>
                  </a:lnTo>
                  <a:lnTo>
                    <a:pt x="176" y="67"/>
                  </a:lnTo>
                  <a:lnTo>
                    <a:pt x="173" y="69"/>
                  </a:lnTo>
                  <a:lnTo>
                    <a:pt x="173" y="69"/>
                  </a:lnTo>
                  <a:lnTo>
                    <a:pt x="171" y="71"/>
                  </a:lnTo>
                  <a:lnTo>
                    <a:pt x="169" y="71"/>
                  </a:lnTo>
                  <a:lnTo>
                    <a:pt x="168" y="83"/>
                  </a:lnTo>
                  <a:lnTo>
                    <a:pt x="166" y="84"/>
                  </a:lnTo>
                  <a:lnTo>
                    <a:pt x="166" y="86"/>
                  </a:lnTo>
                  <a:lnTo>
                    <a:pt x="166" y="88"/>
                  </a:lnTo>
                  <a:lnTo>
                    <a:pt x="168" y="90"/>
                  </a:lnTo>
                  <a:lnTo>
                    <a:pt x="168" y="91"/>
                  </a:lnTo>
                  <a:lnTo>
                    <a:pt x="171" y="91"/>
                  </a:lnTo>
                  <a:lnTo>
                    <a:pt x="171" y="91"/>
                  </a:lnTo>
                  <a:lnTo>
                    <a:pt x="171" y="91"/>
                  </a:lnTo>
                  <a:lnTo>
                    <a:pt x="123" y="109"/>
                  </a:lnTo>
                  <a:lnTo>
                    <a:pt x="127" y="115"/>
                  </a:lnTo>
                  <a:lnTo>
                    <a:pt x="127" y="117"/>
                  </a:lnTo>
                  <a:lnTo>
                    <a:pt x="127" y="117"/>
                  </a:lnTo>
                  <a:lnTo>
                    <a:pt x="125" y="117"/>
                  </a:lnTo>
                  <a:lnTo>
                    <a:pt x="123" y="117"/>
                  </a:lnTo>
                  <a:lnTo>
                    <a:pt x="122" y="117"/>
                  </a:lnTo>
                  <a:lnTo>
                    <a:pt x="120" y="117"/>
                  </a:lnTo>
                  <a:lnTo>
                    <a:pt x="118" y="115"/>
                  </a:lnTo>
                  <a:lnTo>
                    <a:pt x="115" y="117"/>
                  </a:lnTo>
                  <a:lnTo>
                    <a:pt x="110" y="119"/>
                  </a:lnTo>
                  <a:lnTo>
                    <a:pt x="106" y="121"/>
                  </a:lnTo>
                  <a:lnTo>
                    <a:pt x="104" y="122"/>
                  </a:lnTo>
                  <a:lnTo>
                    <a:pt x="103" y="122"/>
                  </a:lnTo>
                  <a:lnTo>
                    <a:pt x="103" y="131"/>
                  </a:lnTo>
                  <a:lnTo>
                    <a:pt x="96" y="131"/>
                  </a:lnTo>
                  <a:lnTo>
                    <a:pt x="94" y="133"/>
                  </a:lnTo>
                  <a:lnTo>
                    <a:pt x="94" y="133"/>
                  </a:lnTo>
                  <a:lnTo>
                    <a:pt x="92" y="133"/>
                  </a:lnTo>
                  <a:lnTo>
                    <a:pt x="91" y="136"/>
                  </a:lnTo>
                  <a:lnTo>
                    <a:pt x="89" y="136"/>
                  </a:lnTo>
                  <a:lnTo>
                    <a:pt x="87" y="136"/>
                  </a:lnTo>
                  <a:lnTo>
                    <a:pt x="87" y="136"/>
                  </a:lnTo>
                  <a:lnTo>
                    <a:pt x="86" y="138"/>
                  </a:lnTo>
                  <a:lnTo>
                    <a:pt x="86" y="138"/>
                  </a:lnTo>
                  <a:lnTo>
                    <a:pt x="84" y="141"/>
                  </a:lnTo>
                  <a:lnTo>
                    <a:pt x="80" y="145"/>
                  </a:lnTo>
                  <a:lnTo>
                    <a:pt x="80" y="146"/>
                  </a:lnTo>
                  <a:lnTo>
                    <a:pt x="80" y="148"/>
                  </a:lnTo>
                  <a:lnTo>
                    <a:pt x="75" y="155"/>
                  </a:lnTo>
                  <a:lnTo>
                    <a:pt x="74" y="155"/>
                  </a:lnTo>
                  <a:lnTo>
                    <a:pt x="70" y="155"/>
                  </a:lnTo>
                  <a:lnTo>
                    <a:pt x="70" y="155"/>
                  </a:lnTo>
                  <a:lnTo>
                    <a:pt x="68" y="153"/>
                  </a:lnTo>
                  <a:lnTo>
                    <a:pt x="68" y="153"/>
                  </a:lnTo>
                  <a:lnTo>
                    <a:pt x="65" y="153"/>
                  </a:lnTo>
                  <a:lnTo>
                    <a:pt x="65" y="153"/>
                  </a:lnTo>
                  <a:lnTo>
                    <a:pt x="60" y="153"/>
                  </a:lnTo>
                  <a:lnTo>
                    <a:pt x="56" y="152"/>
                  </a:lnTo>
                  <a:lnTo>
                    <a:pt x="51" y="153"/>
                  </a:lnTo>
                  <a:lnTo>
                    <a:pt x="50" y="152"/>
                  </a:lnTo>
                  <a:lnTo>
                    <a:pt x="48" y="152"/>
                  </a:lnTo>
                  <a:lnTo>
                    <a:pt x="46" y="152"/>
                  </a:lnTo>
                  <a:lnTo>
                    <a:pt x="44" y="148"/>
                  </a:lnTo>
                  <a:lnTo>
                    <a:pt x="43" y="146"/>
                  </a:lnTo>
                  <a:lnTo>
                    <a:pt x="34" y="146"/>
                  </a:lnTo>
                  <a:lnTo>
                    <a:pt x="32" y="145"/>
                  </a:lnTo>
                  <a:lnTo>
                    <a:pt x="19" y="148"/>
                  </a:lnTo>
                  <a:lnTo>
                    <a:pt x="17" y="146"/>
                  </a:lnTo>
                  <a:lnTo>
                    <a:pt x="15" y="145"/>
                  </a:lnTo>
                  <a:lnTo>
                    <a:pt x="3" y="136"/>
                  </a:lnTo>
                  <a:lnTo>
                    <a:pt x="3" y="134"/>
                  </a:lnTo>
                  <a:lnTo>
                    <a:pt x="0" y="133"/>
                  </a:lnTo>
                  <a:lnTo>
                    <a:pt x="0" y="13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5" name="Freeform 116"/>
            <p:cNvSpPr>
              <a:spLocks/>
            </p:cNvSpPr>
            <p:nvPr/>
          </p:nvSpPr>
          <p:spPr bwMode="auto">
            <a:xfrm>
              <a:off x="651" y="3033"/>
              <a:ext cx="1" cy="4"/>
            </a:xfrm>
            <a:custGeom>
              <a:avLst/>
              <a:gdLst>
                <a:gd name="T0" fmla="*/ 1 w 1"/>
                <a:gd name="T1" fmla="*/ 0 h 4"/>
                <a:gd name="T2" fmla="*/ 1 w 1"/>
                <a:gd name="T3" fmla="*/ 0 h 4"/>
                <a:gd name="T4" fmla="*/ 1 w 1"/>
                <a:gd name="T5" fmla="*/ 2 h 4"/>
                <a:gd name="T6" fmla="*/ 1 w 1"/>
                <a:gd name="T7" fmla="*/ 4 h 4"/>
                <a:gd name="T8" fmla="*/ 0 w 1"/>
                <a:gd name="T9" fmla="*/ 4 h 4"/>
                <a:gd name="T10" fmla="*/ 0 w 1"/>
                <a:gd name="T11" fmla="*/ 2 h 4"/>
                <a:gd name="T12" fmla="*/ 0 w 1"/>
                <a:gd name="T13" fmla="*/ 0 h 4"/>
                <a:gd name="T14" fmla="*/ 1 w 1"/>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 h="4">
                  <a:moveTo>
                    <a:pt x="1" y="0"/>
                  </a:moveTo>
                  <a:lnTo>
                    <a:pt x="1" y="0"/>
                  </a:lnTo>
                  <a:lnTo>
                    <a:pt x="1" y="2"/>
                  </a:lnTo>
                  <a:lnTo>
                    <a:pt x="1" y="4"/>
                  </a:lnTo>
                  <a:lnTo>
                    <a:pt x="0" y="4"/>
                  </a:lnTo>
                  <a:lnTo>
                    <a:pt x="0" y="2"/>
                  </a:lnTo>
                  <a:lnTo>
                    <a:pt x="0" y="0"/>
                  </a:lnTo>
                  <a:lnTo>
                    <a:pt x="1"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6" name="Freeform 117"/>
            <p:cNvSpPr>
              <a:spLocks/>
            </p:cNvSpPr>
            <p:nvPr/>
          </p:nvSpPr>
          <p:spPr bwMode="auto">
            <a:xfrm>
              <a:off x="651" y="3033"/>
              <a:ext cx="1" cy="4"/>
            </a:xfrm>
            <a:custGeom>
              <a:avLst/>
              <a:gdLst>
                <a:gd name="T0" fmla="*/ 1 w 1"/>
                <a:gd name="T1" fmla="*/ 0 h 4"/>
                <a:gd name="T2" fmla="*/ 1 w 1"/>
                <a:gd name="T3" fmla="*/ 0 h 4"/>
                <a:gd name="T4" fmla="*/ 1 w 1"/>
                <a:gd name="T5" fmla="*/ 2 h 4"/>
                <a:gd name="T6" fmla="*/ 1 w 1"/>
                <a:gd name="T7" fmla="*/ 4 h 4"/>
                <a:gd name="T8" fmla="*/ 0 w 1"/>
                <a:gd name="T9" fmla="*/ 4 h 4"/>
                <a:gd name="T10" fmla="*/ 0 w 1"/>
                <a:gd name="T11" fmla="*/ 2 h 4"/>
                <a:gd name="T12" fmla="*/ 0 w 1"/>
                <a:gd name="T13" fmla="*/ 0 h 4"/>
                <a:gd name="T14" fmla="*/ 1 w 1"/>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 h="4">
                  <a:moveTo>
                    <a:pt x="1" y="0"/>
                  </a:moveTo>
                  <a:lnTo>
                    <a:pt x="1" y="0"/>
                  </a:lnTo>
                  <a:lnTo>
                    <a:pt x="1" y="2"/>
                  </a:lnTo>
                  <a:lnTo>
                    <a:pt x="1" y="4"/>
                  </a:lnTo>
                  <a:lnTo>
                    <a:pt x="0" y="4"/>
                  </a:lnTo>
                  <a:lnTo>
                    <a:pt x="0" y="2"/>
                  </a:lnTo>
                  <a:lnTo>
                    <a:pt x="0" y="0"/>
                  </a:lnTo>
                  <a:lnTo>
                    <a:pt x="1"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7" name="Freeform 118"/>
            <p:cNvSpPr>
              <a:spLocks/>
            </p:cNvSpPr>
            <p:nvPr/>
          </p:nvSpPr>
          <p:spPr bwMode="auto">
            <a:xfrm>
              <a:off x="639" y="3054"/>
              <a:ext cx="5" cy="5"/>
            </a:xfrm>
            <a:custGeom>
              <a:avLst/>
              <a:gdLst>
                <a:gd name="T0" fmla="*/ 1 w 5"/>
                <a:gd name="T1" fmla="*/ 0 h 5"/>
                <a:gd name="T2" fmla="*/ 3 w 5"/>
                <a:gd name="T3" fmla="*/ 0 h 5"/>
                <a:gd name="T4" fmla="*/ 3 w 5"/>
                <a:gd name="T5" fmla="*/ 0 h 5"/>
                <a:gd name="T6" fmla="*/ 5 w 5"/>
                <a:gd name="T7" fmla="*/ 2 h 5"/>
                <a:gd name="T8" fmla="*/ 1 w 5"/>
                <a:gd name="T9" fmla="*/ 5 h 5"/>
                <a:gd name="T10" fmla="*/ 1 w 5"/>
                <a:gd name="T11" fmla="*/ 5 h 5"/>
                <a:gd name="T12" fmla="*/ 0 w 5"/>
                <a:gd name="T13" fmla="*/ 3 h 5"/>
                <a:gd name="T14" fmla="*/ 0 w 5"/>
                <a:gd name="T15" fmla="*/ 2 h 5"/>
                <a:gd name="T16" fmla="*/ 0 w 5"/>
                <a:gd name="T17" fmla="*/ 2 h 5"/>
                <a:gd name="T18" fmla="*/ 0 w 5"/>
                <a:gd name="T19" fmla="*/ 0 h 5"/>
                <a:gd name="T20" fmla="*/ 1 w 5"/>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5">
                  <a:moveTo>
                    <a:pt x="1" y="0"/>
                  </a:moveTo>
                  <a:lnTo>
                    <a:pt x="3" y="0"/>
                  </a:lnTo>
                  <a:lnTo>
                    <a:pt x="3" y="0"/>
                  </a:lnTo>
                  <a:lnTo>
                    <a:pt x="5" y="2"/>
                  </a:lnTo>
                  <a:lnTo>
                    <a:pt x="1" y="5"/>
                  </a:lnTo>
                  <a:lnTo>
                    <a:pt x="1" y="5"/>
                  </a:lnTo>
                  <a:lnTo>
                    <a:pt x="0" y="3"/>
                  </a:lnTo>
                  <a:lnTo>
                    <a:pt x="0" y="2"/>
                  </a:lnTo>
                  <a:lnTo>
                    <a:pt x="0" y="2"/>
                  </a:lnTo>
                  <a:lnTo>
                    <a:pt x="0" y="0"/>
                  </a:lnTo>
                  <a:lnTo>
                    <a:pt x="1"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8" name="Freeform 119"/>
            <p:cNvSpPr>
              <a:spLocks/>
            </p:cNvSpPr>
            <p:nvPr/>
          </p:nvSpPr>
          <p:spPr bwMode="auto">
            <a:xfrm>
              <a:off x="639" y="3054"/>
              <a:ext cx="5" cy="5"/>
            </a:xfrm>
            <a:custGeom>
              <a:avLst/>
              <a:gdLst>
                <a:gd name="T0" fmla="*/ 1 w 5"/>
                <a:gd name="T1" fmla="*/ 0 h 5"/>
                <a:gd name="T2" fmla="*/ 3 w 5"/>
                <a:gd name="T3" fmla="*/ 0 h 5"/>
                <a:gd name="T4" fmla="*/ 3 w 5"/>
                <a:gd name="T5" fmla="*/ 0 h 5"/>
                <a:gd name="T6" fmla="*/ 5 w 5"/>
                <a:gd name="T7" fmla="*/ 2 h 5"/>
                <a:gd name="T8" fmla="*/ 1 w 5"/>
                <a:gd name="T9" fmla="*/ 5 h 5"/>
                <a:gd name="T10" fmla="*/ 1 w 5"/>
                <a:gd name="T11" fmla="*/ 5 h 5"/>
                <a:gd name="T12" fmla="*/ 0 w 5"/>
                <a:gd name="T13" fmla="*/ 3 h 5"/>
                <a:gd name="T14" fmla="*/ 0 w 5"/>
                <a:gd name="T15" fmla="*/ 2 h 5"/>
                <a:gd name="T16" fmla="*/ 0 w 5"/>
                <a:gd name="T17" fmla="*/ 2 h 5"/>
                <a:gd name="T18" fmla="*/ 0 w 5"/>
                <a:gd name="T19" fmla="*/ 0 h 5"/>
                <a:gd name="T20" fmla="*/ 1 w 5"/>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5">
                  <a:moveTo>
                    <a:pt x="1" y="0"/>
                  </a:moveTo>
                  <a:lnTo>
                    <a:pt x="3" y="0"/>
                  </a:lnTo>
                  <a:lnTo>
                    <a:pt x="3" y="0"/>
                  </a:lnTo>
                  <a:lnTo>
                    <a:pt x="5" y="2"/>
                  </a:lnTo>
                  <a:lnTo>
                    <a:pt x="1" y="5"/>
                  </a:lnTo>
                  <a:lnTo>
                    <a:pt x="1" y="5"/>
                  </a:lnTo>
                  <a:lnTo>
                    <a:pt x="0" y="3"/>
                  </a:lnTo>
                  <a:lnTo>
                    <a:pt x="0" y="2"/>
                  </a:lnTo>
                  <a:lnTo>
                    <a:pt x="0" y="2"/>
                  </a:lnTo>
                  <a:lnTo>
                    <a:pt x="0" y="0"/>
                  </a:lnTo>
                  <a:lnTo>
                    <a:pt x="1"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9" name="Freeform 120"/>
            <p:cNvSpPr>
              <a:spLocks/>
            </p:cNvSpPr>
            <p:nvPr/>
          </p:nvSpPr>
          <p:spPr bwMode="auto">
            <a:xfrm>
              <a:off x="1062" y="2990"/>
              <a:ext cx="122" cy="141"/>
            </a:xfrm>
            <a:custGeom>
              <a:avLst/>
              <a:gdLst>
                <a:gd name="T0" fmla="*/ 108 w 122"/>
                <a:gd name="T1" fmla="*/ 72 h 141"/>
                <a:gd name="T2" fmla="*/ 108 w 122"/>
                <a:gd name="T3" fmla="*/ 28 h 141"/>
                <a:gd name="T4" fmla="*/ 108 w 122"/>
                <a:gd name="T5" fmla="*/ 28 h 141"/>
                <a:gd name="T6" fmla="*/ 120 w 122"/>
                <a:gd name="T7" fmla="*/ 12 h 141"/>
                <a:gd name="T8" fmla="*/ 122 w 122"/>
                <a:gd name="T9" fmla="*/ 11 h 141"/>
                <a:gd name="T10" fmla="*/ 113 w 122"/>
                <a:gd name="T11" fmla="*/ 11 h 141"/>
                <a:gd name="T12" fmla="*/ 104 w 122"/>
                <a:gd name="T13" fmla="*/ 5 h 141"/>
                <a:gd name="T14" fmla="*/ 92 w 122"/>
                <a:gd name="T15" fmla="*/ 9 h 141"/>
                <a:gd name="T16" fmla="*/ 89 w 122"/>
                <a:gd name="T17" fmla="*/ 14 h 141"/>
                <a:gd name="T18" fmla="*/ 82 w 122"/>
                <a:gd name="T19" fmla="*/ 17 h 141"/>
                <a:gd name="T20" fmla="*/ 58 w 122"/>
                <a:gd name="T21" fmla="*/ 12 h 141"/>
                <a:gd name="T22" fmla="*/ 41 w 122"/>
                <a:gd name="T23" fmla="*/ 0 h 141"/>
                <a:gd name="T24" fmla="*/ 32 w 122"/>
                <a:gd name="T25" fmla="*/ 2 h 141"/>
                <a:gd name="T26" fmla="*/ 27 w 122"/>
                <a:gd name="T27" fmla="*/ 0 h 141"/>
                <a:gd name="T28" fmla="*/ 7 w 122"/>
                <a:gd name="T29" fmla="*/ 0 h 141"/>
                <a:gd name="T30" fmla="*/ 3 w 122"/>
                <a:gd name="T31" fmla="*/ 2 h 141"/>
                <a:gd name="T32" fmla="*/ 0 w 122"/>
                <a:gd name="T33" fmla="*/ 9 h 141"/>
                <a:gd name="T34" fmla="*/ 0 w 122"/>
                <a:gd name="T35" fmla="*/ 9 h 141"/>
                <a:gd name="T36" fmla="*/ 0 w 122"/>
                <a:gd name="T37" fmla="*/ 9 h 141"/>
                <a:gd name="T38" fmla="*/ 3 w 122"/>
                <a:gd name="T39" fmla="*/ 9 h 141"/>
                <a:gd name="T40" fmla="*/ 5 w 122"/>
                <a:gd name="T41" fmla="*/ 11 h 141"/>
                <a:gd name="T42" fmla="*/ 5 w 122"/>
                <a:gd name="T43" fmla="*/ 12 h 141"/>
                <a:gd name="T44" fmla="*/ 5 w 122"/>
                <a:gd name="T45" fmla="*/ 12 h 141"/>
                <a:gd name="T46" fmla="*/ 5 w 122"/>
                <a:gd name="T47" fmla="*/ 14 h 141"/>
                <a:gd name="T48" fmla="*/ 8 w 122"/>
                <a:gd name="T49" fmla="*/ 23 h 141"/>
                <a:gd name="T50" fmla="*/ 8 w 122"/>
                <a:gd name="T51" fmla="*/ 24 h 141"/>
                <a:gd name="T52" fmla="*/ 12 w 122"/>
                <a:gd name="T53" fmla="*/ 26 h 141"/>
                <a:gd name="T54" fmla="*/ 14 w 122"/>
                <a:gd name="T55" fmla="*/ 28 h 141"/>
                <a:gd name="T56" fmla="*/ 15 w 122"/>
                <a:gd name="T57" fmla="*/ 43 h 141"/>
                <a:gd name="T58" fmla="*/ 14 w 122"/>
                <a:gd name="T59" fmla="*/ 47 h 141"/>
                <a:gd name="T60" fmla="*/ 0 w 122"/>
                <a:gd name="T61" fmla="*/ 67 h 141"/>
                <a:gd name="T62" fmla="*/ 0 w 122"/>
                <a:gd name="T63" fmla="*/ 71 h 141"/>
                <a:gd name="T64" fmla="*/ 2 w 122"/>
                <a:gd name="T65" fmla="*/ 74 h 141"/>
                <a:gd name="T66" fmla="*/ 2 w 122"/>
                <a:gd name="T67" fmla="*/ 76 h 141"/>
                <a:gd name="T68" fmla="*/ 5 w 122"/>
                <a:gd name="T69" fmla="*/ 76 h 141"/>
                <a:gd name="T70" fmla="*/ 7 w 122"/>
                <a:gd name="T71" fmla="*/ 74 h 141"/>
                <a:gd name="T72" fmla="*/ 12 w 122"/>
                <a:gd name="T73" fmla="*/ 74 h 141"/>
                <a:gd name="T74" fmla="*/ 12 w 122"/>
                <a:gd name="T75" fmla="*/ 76 h 141"/>
                <a:gd name="T76" fmla="*/ 8 w 122"/>
                <a:gd name="T77" fmla="*/ 78 h 141"/>
                <a:gd name="T78" fmla="*/ 7 w 122"/>
                <a:gd name="T79" fmla="*/ 79 h 141"/>
                <a:gd name="T80" fmla="*/ 3 w 122"/>
                <a:gd name="T81" fmla="*/ 79 h 141"/>
                <a:gd name="T82" fmla="*/ 2 w 122"/>
                <a:gd name="T83" fmla="*/ 83 h 141"/>
                <a:gd name="T84" fmla="*/ 3 w 122"/>
                <a:gd name="T85" fmla="*/ 84 h 141"/>
                <a:gd name="T86" fmla="*/ 56 w 122"/>
                <a:gd name="T87" fmla="*/ 117 h 141"/>
                <a:gd name="T88" fmla="*/ 60 w 122"/>
                <a:gd name="T89" fmla="*/ 129 h 141"/>
                <a:gd name="T90" fmla="*/ 82 w 122"/>
                <a:gd name="T91" fmla="*/ 141 h 141"/>
                <a:gd name="T92" fmla="*/ 86 w 122"/>
                <a:gd name="T93" fmla="*/ 139 h 141"/>
                <a:gd name="T94" fmla="*/ 96 w 122"/>
                <a:gd name="T95" fmla="*/ 121 h 141"/>
                <a:gd name="T96" fmla="*/ 96 w 122"/>
                <a:gd name="T97" fmla="*/ 115 h 141"/>
                <a:gd name="T98" fmla="*/ 99 w 122"/>
                <a:gd name="T99" fmla="*/ 110 h 141"/>
                <a:gd name="T100" fmla="*/ 104 w 122"/>
                <a:gd name="T101" fmla="*/ 107 h 141"/>
                <a:gd name="T102" fmla="*/ 106 w 122"/>
                <a:gd name="T103" fmla="*/ 103 h 141"/>
                <a:gd name="T104" fmla="*/ 108 w 122"/>
                <a:gd name="T105" fmla="*/ 102 h 141"/>
                <a:gd name="T106" fmla="*/ 110 w 122"/>
                <a:gd name="T107" fmla="*/ 100 h 141"/>
                <a:gd name="T108" fmla="*/ 111 w 122"/>
                <a:gd name="T109" fmla="*/ 100 h 141"/>
                <a:gd name="T110" fmla="*/ 115 w 122"/>
                <a:gd name="T111" fmla="*/ 96 h 141"/>
                <a:gd name="T112" fmla="*/ 116 w 122"/>
                <a:gd name="T113" fmla="*/ 96 h 141"/>
                <a:gd name="T114" fmla="*/ 116 w 122"/>
                <a:gd name="T115" fmla="*/ 95 h 141"/>
                <a:gd name="T116" fmla="*/ 108 w 122"/>
                <a:gd name="T117" fmla="*/ 84 h 141"/>
                <a:gd name="T118" fmla="*/ 108 w 122"/>
                <a:gd name="T119" fmla="*/ 7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2" h="141">
                  <a:moveTo>
                    <a:pt x="108" y="72"/>
                  </a:moveTo>
                  <a:lnTo>
                    <a:pt x="108" y="28"/>
                  </a:lnTo>
                  <a:lnTo>
                    <a:pt x="108" y="28"/>
                  </a:lnTo>
                  <a:lnTo>
                    <a:pt x="120" y="12"/>
                  </a:lnTo>
                  <a:lnTo>
                    <a:pt x="122" y="11"/>
                  </a:lnTo>
                  <a:lnTo>
                    <a:pt x="113" y="11"/>
                  </a:lnTo>
                  <a:lnTo>
                    <a:pt x="104" y="5"/>
                  </a:lnTo>
                  <a:lnTo>
                    <a:pt x="92" y="9"/>
                  </a:lnTo>
                  <a:lnTo>
                    <a:pt x="89" y="14"/>
                  </a:lnTo>
                  <a:lnTo>
                    <a:pt x="82" y="17"/>
                  </a:lnTo>
                  <a:lnTo>
                    <a:pt x="58" y="12"/>
                  </a:lnTo>
                  <a:lnTo>
                    <a:pt x="41" y="0"/>
                  </a:lnTo>
                  <a:lnTo>
                    <a:pt x="32" y="2"/>
                  </a:lnTo>
                  <a:lnTo>
                    <a:pt x="27" y="0"/>
                  </a:lnTo>
                  <a:lnTo>
                    <a:pt x="7" y="0"/>
                  </a:lnTo>
                  <a:lnTo>
                    <a:pt x="3" y="2"/>
                  </a:lnTo>
                  <a:lnTo>
                    <a:pt x="0" y="9"/>
                  </a:lnTo>
                  <a:lnTo>
                    <a:pt x="0" y="9"/>
                  </a:lnTo>
                  <a:lnTo>
                    <a:pt x="0" y="9"/>
                  </a:lnTo>
                  <a:lnTo>
                    <a:pt x="3" y="9"/>
                  </a:lnTo>
                  <a:lnTo>
                    <a:pt x="5" y="11"/>
                  </a:lnTo>
                  <a:lnTo>
                    <a:pt x="5" y="12"/>
                  </a:lnTo>
                  <a:lnTo>
                    <a:pt x="5" y="12"/>
                  </a:lnTo>
                  <a:lnTo>
                    <a:pt x="5" y="14"/>
                  </a:lnTo>
                  <a:lnTo>
                    <a:pt x="8" y="23"/>
                  </a:lnTo>
                  <a:lnTo>
                    <a:pt x="8" y="24"/>
                  </a:lnTo>
                  <a:lnTo>
                    <a:pt x="12" y="26"/>
                  </a:lnTo>
                  <a:lnTo>
                    <a:pt x="14" y="28"/>
                  </a:lnTo>
                  <a:lnTo>
                    <a:pt x="15" y="43"/>
                  </a:lnTo>
                  <a:lnTo>
                    <a:pt x="14" y="47"/>
                  </a:lnTo>
                  <a:lnTo>
                    <a:pt x="0" y="67"/>
                  </a:lnTo>
                  <a:lnTo>
                    <a:pt x="0" y="71"/>
                  </a:lnTo>
                  <a:lnTo>
                    <a:pt x="2" y="74"/>
                  </a:lnTo>
                  <a:lnTo>
                    <a:pt x="2" y="76"/>
                  </a:lnTo>
                  <a:lnTo>
                    <a:pt x="5" y="76"/>
                  </a:lnTo>
                  <a:lnTo>
                    <a:pt x="7" y="74"/>
                  </a:lnTo>
                  <a:lnTo>
                    <a:pt x="12" y="74"/>
                  </a:lnTo>
                  <a:lnTo>
                    <a:pt x="12" y="76"/>
                  </a:lnTo>
                  <a:lnTo>
                    <a:pt x="8" y="78"/>
                  </a:lnTo>
                  <a:lnTo>
                    <a:pt x="7" y="79"/>
                  </a:lnTo>
                  <a:lnTo>
                    <a:pt x="3" y="79"/>
                  </a:lnTo>
                  <a:lnTo>
                    <a:pt x="2" y="83"/>
                  </a:lnTo>
                  <a:lnTo>
                    <a:pt x="3" y="84"/>
                  </a:lnTo>
                  <a:lnTo>
                    <a:pt x="56" y="117"/>
                  </a:lnTo>
                  <a:lnTo>
                    <a:pt x="60" y="129"/>
                  </a:lnTo>
                  <a:lnTo>
                    <a:pt x="82" y="141"/>
                  </a:lnTo>
                  <a:lnTo>
                    <a:pt x="86" y="139"/>
                  </a:lnTo>
                  <a:lnTo>
                    <a:pt x="96" y="121"/>
                  </a:lnTo>
                  <a:lnTo>
                    <a:pt x="96" y="115"/>
                  </a:lnTo>
                  <a:lnTo>
                    <a:pt x="99" y="110"/>
                  </a:lnTo>
                  <a:lnTo>
                    <a:pt x="104" y="107"/>
                  </a:lnTo>
                  <a:lnTo>
                    <a:pt x="106" y="103"/>
                  </a:lnTo>
                  <a:lnTo>
                    <a:pt x="108" y="102"/>
                  </a:lnTo>
                  <a:lnTo>
                    <a:pt x="110" y="100"/>
                  </a:lnTo>
                  <a:lnTo>
                    <a:pt x="111" y="100"/>
                  </a:lnTo>
                  <a:lnTo>
                    <a:pt x="115" y="96"/>
                  </a:lnTo>
                  <a:lnTo>
                    <a:pt x="116" y="96"/>
                  </a:lnTo>
                  <a:lnTo>
                    <a:pt x="116" y="95"/>
                  </a:lnTo>
                  <a:lnTo>
                    <a:pt x="108" y="84"/>
                  </a:lnTo>
                  <a:lnTo>
                    <a:pt x="108" y="7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0" name="Freeform 121"/>
            <p:cNvSpPr>
              <a:spLocks/>
            </p:cNvSpPr>
            <p:nvPr/>
          </p:nvSpPr>
          <p:spPr bwMode="auto">
            <a:xfrm>
              <a:off x="1062" y="2990"/>
              <a:ext cx="122" cy="141"/>
            </a:xfrm>
            <a:custGeom>
              <a:avLst/>
              <a:gdLst>
                <a:gd name="T0" fmla="*/ 108 w 122"/>
                <a:gd name="T1" fmla="*/ 72 h 141"/>
                <a:gd name="T2" fmla="*/ 108 w 122"/>
                <a:gd name="T3" fmla="*/ 28 h 141"/>
                <a:gd name="T4" fmla="*/ 108 w 122"/>
                <a:gd name="T5" fmla="*/ 28 h 141"/>
                <a:gd name="T6" fmla="*/ 120 w 122"/>
                <a:gd name="T7" fmla="*/ 12 h 141"/>
                <a:gd name="T8" fmla="*/ 122 w 122"/>
                <a:gd name="T9" fmla="*/ 11 h 141"/>
                <a:gd name="T10" fmla="*/ 113 w 122"/>
                <a:gd name="T11" fmla="*/ 11 h 141"/>
                <a:gd name="T12" fmla="*/ 104 w 122"/>
                <a:gd name="T13" fmla="*/ 5 h 141"/>
                <a:gd name="T14" fmla="*/ 92 w 122"/>
                <a:gd name="T15" fmla="*/ 9 h 141"/>
                <a:gd name="T16" fmla="*/ 89 w 122"/>
                <a:gd name="T17" fmla="*/ 14 h 141"/>
                <a:gd name="T18" fmla="*/ 82 w 122"/>
                <a:gd name="T19" fmla="*/ 17 h 141"/>
                <a:gd name="T20" fmla="*/ 58 w 122"/>
                <a:gd name="T21" fmla="*/ 12 h 141"/>
                <a:gd name="T22" fmla="*/ 41 w 122"/>
                <a:gd name="T23" fmla="*/ 0 h 141"/>
                <a:gd name="T24" fmla="*/ 32 w 122"/>
                <a:gd name="T25" fmla="*/ 2 h 141"/>
                <a:gd name="T26" fmla="*/ 27 w 122"/>
                <a:gd name="T27" fmla="*/ 0 h 141"/>
                <a:gd name="T28" fmla="*/ 7 w 122"/>
                <a:gd name="T29" fmla="*/ 0 h 141"/>
                <a:gd name="T30" fmla="*/ 3 w 122"/>
                <a:gd name="T31" fmla="*/ 2 h 141"/>
                <a:gd name="T32" fmla="*/ 0 w 122"/>
                <a:gd name="T33" fmla="*/ 9 h 141"/>
                <a:gd name="T34" fmla="*/ 0 w 122"/>
                <a:gd name="T35" fmla="*/ 9 h 141"/>
                <a:gd name="T36" fmla="*/ 0 w 122"/>
                <a:gd name="T37" fmla="*/ 9 h 141"/>
                <a:gd name="T38" fmla="*/ 3 w 122"/>
                <a:gd name="T39" fmla="*/ 9 h 141"/>
                <a:gd name="T40" fmla="*/ 5 w 122"/>
                <a:gd name="T41" fmla="*/ 11 h 141"/>
                <a:gd name="T42" fmla="*/ 5 w 122"/>
                <a:gd name="T43" fmla="*/ 12 h 141"/>
                <a:gd name="T44" fmla="*/ 5 w 122"/>
                <a:gd name="T45" fmla="*/ 12 h 141"/>
                <a:gd name="T46" fmla="*/ 5 w 122"/>
                <a:gd name="T47" fmla="*/ 14 h 141"/>
                <a:gd name="T48" fmla="*/ 8 w 122"/>
                <a:gd name="T49" fmla="*/ 23 h 141"/>
                <a:gd name="T50" fmla="*/ 8 w 122"/>
                <a:gd name="T51" fmla="*/ 24 h 141"/>
                <a:gd name="T52" fmla="*/ 12 w 122"/>
                <a:gd name="T53" fmla="*/ 26 h 141"/>
                <a:gd name="T54" fmla="*/ 14 w 122"/>
                <a:gd name="T55" fmla="*/ 28 h 141"/>
                <a:gd name="T56" fmla="*/ 15 w 122"/>
                <a:gd name="T57" fmla="*/ 43 h 141"/>
                <a:gd name="T58" fmla="*/ 14 w 122"/>
                <a:gd name="T59" fmla="*/ 47 h 141"/>
                <a:gd name="T60" fmla="*/ 0 w 122"/>
                <a:gd name="T61" fmla="*/ 67 h 141"/>
                <a:gd name="T62" fmla="*/ 0 w 122"/>
                <a:gd name="T63" fmla="*/ 71 h 141"/>
                <a:gd name="T64" fmla="*/ 2 w 122"/>
                <a:gd name="T65" fmla="*/ 74 h 141"/>
                <a:gd name="T66" fmla="*/ 2 w 122"/>
                <a:gd name="T67" fmla="*/ 76 h 141"/>
                <a:gd name="T68" fmla="*/ 5 w 122"/>
                <a:gd name="T69" fmla="*/ 76 h 141"/>
                <a:gd name="T70" fmla="*/ 7 w 122"/>
                <a:gd name="T71" fmla="*/ 74 h 141"/>
                <a:gd name="T72" fmla="*/ 12 w 122"/>
                <a:gd name="T73" fmla="*/ 74 h 141"/>
                <a:gd name="T74" fmla="*/ 12 w 122"/>
                <a:gd name="T75" fmla="*/ 76 h 141"/>
                <a:gd name="T76" fmla="*/ 8 w 122"/>
                <a:gd name="T77" fmla="*/ 78 h 141"/>
                <a:gd name="T78" fmla="*/ 7 w 122"/>
                <a:gd name="T79" fmla="*/ 79 h 141"/>
                <a:gd name="T80" fmla="*/ 3 w 122"/>
                <a:gd name="T81" fmla="*/ 79 h 141"/>
                <a:gd name="T82" fmla="*/ 2 w 122"/>
                <a:gd name="T83" fmla="*/ 83 h 141"/>
                <a:gd name="T84" fmla="*/ 3 w 122"/>
                <a:gd name="T85" fmla="*/ 84 h 141"/>
                <a:gd name="T86" fmla="*/ 56 w 122"/>
                <a:gd name="T87" fmla="*/ 117 h 141"/>
                <a:gd name="T88" fmla="*/ 60 w 122"/>
                <a:gd name="T89" fmla="*/ 129 h 141"/>
                <a:gd name="T90" fmla="*/ 82 w 122"/>
                <a:gd name="T91" fmla="*/ 141 h 141"/>
                <a:gd name="T92" fmla="*/ 86 w 122"/>
                <a:gd name="T93" fmla="*/ 139 h 141"/>
                <a:gd name="T94" fmla="*/ 96 w 122"/>
                <a:gd name="T95" fmla="*/ 121 h 141"/>
                <a:gd name="T96" fmla="*/ 96 w 122"/>
                <a:gd name="T97" fmla="*/ 115 h 141"/>
                <a:gd name="T98" fmla="*/ 99 w 122"/>
                <a:gd name="T99" fmla="*/ 110 h 141"/>
                <a:gd name="T100" fmla="*/ 104 w 122"/>
                <a:gd name="T101" fmla="*/ 107 h 141"/>
                <a:gd name="T102" fmla="*/ 106 w 122"/>
                <a:gd name="T103" fmla="*/ 103 h 141"/>
                <a:gd name="T104" fmla="*/ 108 w 122"/>
                <a:gd name="T105" fmla="*/ 102 h 141"/>
                <a:gd name="T106" fmla="*/ 110 w 122"/>
                <a:gd name="T107" fmla="*/ 100 h 141"/>
                <a:gd name="T108" fmla="*/ 111 w 122"/>
                <a:gd name="T109" fmla="*/ 100 h 141"/>
                <a:gd name="T110" fmla="*/ 115 w 122"/>
                <a:gd name="T111" fmla="*/ 96 h 141"/>
                <a:gd name="T112" fmla="*/ 116 w 122"/>
                <a:gd name="T113" fmla="*/ 96 h 141"/>
                <a:gd name="T114" fmla="*/ 116 w 122"/>
                <a:gd name="T115" fmla="*/ 95 h 141"/>
                <a:gd name="T116" fmla="*/ 108 w 122"/>
                <a:gd name="T117" fmla="*/ 84 h 141"/>
                <a:gd name="T118" fmla="*/ 108 w 122"/>
                <a:gd name="T119" fmla="*/ 7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2" h="141">
                  <a:moveTo>
                    <a:pt x="108" y="72"/>
                  </a:moveTo>
                  <a:lnTo>
                    <a:pt x="108" y="28"/>
                  </a:lnTo>
                  <a:lnTo>
                    <a:pt x="108" y="28"/>
                  </a:lnTo>
                  <a:lnTo>
                    <a:pt x="120" y="12"/>
                  </a:lnTo>
                  <a:lnTo>
                    <a:pt x="122" y="11"/>
                  </a:lnTo>
                  <a:lnTo>
                    <a:pt x="113" y="11"/>
                  </a:lnTo>
                  <a:lnTo>
                    <a:pt x="104" y="5"/>
                  </a:lnTo>
                  <a:lnTo>
                    <a:pt x="92" y="9"/>
                  </a:lnTo>
                  <a:lnTo>
                    <a:pt x="89" y="14"/>
                  </a:lnTo>
                  <a:lnTo>
                    <a:pt x="82" y="17"/>
                  </a:lnTo>
                  <a:lnTo>
                    <a:pt x="58" y="12"/>
                  </a:lnTo>
                  <a:lnTo>
                    <a:pt x="41" y="0"/>
                  </a:lnTo>
                  <a:lnTo>
                    <a:pt x="32" y="2"/>
                  </a:lnTo>
                  <a:lnTo>
                    <a:pt x="27" y="0"/>
                  </a:lnTo>
                  <a:lnTo>
                    <a:pt x="7" y="0"/>
                  </a:lnTo>
                  <a:lnTo>
                    <a:pt x="3" y="2"/>
                  </a:lnTo>
                  <a:lnTo>
                    <a:pt x="0" y="9"/>
                  </a:lnTo>
                  <a:lnTo>
                    <a:pt x="0" y="9"/>
                  </a:lnTo>
                  <a:lnTo>
                    <a:pt x="0" y="9"/>
                  </a:lnTo>
                  <a:lnTo>
                    <a:pt x="3" y="9"/>
                  </a:lnTo>
                  <a:lnTo>
                    <a:pt x="5" y="11"/>
                  </a:lnTo>
                  <a:lnTo>
                    <a:pt x="5" y="12"/>
                  </a:lnTo>
                  <a:lnTo>
                    <a:pt x="5" y="12"/>
                  </a:lnTo>
                  <a:lnTo>
                    <a:pt x="5" y="14"/>
                  </a:lnTo>
                  <a:lnTo>
                    <a:pt x="8" y="23"/>
                  </a:lnTo>
                  <a:lnTo>
                    <a:pt x="8" y="24"/>
                  </a:lnTo>
                  <a:lnTo>
                    <a:pt x="12" y="26"/>
                  </a:lnTo>
                  <a:lnTo>
                    <a:pt x="14" y="28"/>
                  </a:lnTo>
                  <a:lnTo>
                    <a:pt x="15" y="43"/>
                  </a:lnTo>
                  <a:lnTo>
                    <a:pt x="14" y="47"/>
                  </a:lnTo>
                  <a:lnTo>
                    <a:pt x="0" y="67"/>
                  </a:lnTo>
                  <a:lnTo>
                    <a:pt x="0" y="71"/>
                  </a:lnTo>
                  <a:lnTo>
                    <a:pt x="2" y="74"/>
                  </a:lnTo>
                  <a:lnTo>
                    <a:pt x="2" y="76"/>
                  </a:lnTo>
                  <a:lnTo>
                    <a:pt x="5" y="76"/>
                  </a:lnTo>
                  <a:lnTo>
                    <a:pt x="7" y="74"/>
                  </a:lnTo>
                  <a:lnTo>
                    <a:pt x="12" y="74"/>
                  </a:lnTo>
                  <a:lnTo>
                    <a:pt x="12" y="76"/>
                  </a:lnTo>
                  <a:lnTo>
                    <a:pt x="8" y="78"/>
                  </a:lnTo>
                  <a:lnTo>
                    <a:pt x="7" y="79"/>
                  </a:lnTo>
                  <a:lnTo>
                    <a:pt x="3" y="79"/>
                  </a:lnTo>
                  <a:lnTo>
                    <a:pt x="2" y="83"/>
                  </a:lnTo>
                  <a:lnTo>
                    <a:pt x="3" y="84"/>
                  </a:lnTo>
                  <a:lnTo>
                    <a:pt x="56" y="117"/>
                  </a:lnTo>
                  <a:lnTo>
                    <a:pt x="60" y="129"/>
                  </a:lnTo>
                  <a:lnTo>
                    <a:pt x="82" y="141"/>
                  </a:lnTo>
                  <a:lnTo>
                    <a:pt x="86" y="139"/>
                  </a:lnTo>
                  <a:lnTo>
                    <a:pt x="96" y="121"/>
                  </a:lnTo>
                  <a:lnTo>
                    <a:pt x="96" y="115"/>
                  </a:lnTo>
                  <a:lnTo>
                    <a:pt x="99" y="110"/>
                  </a:lnTo>
                  <a:lnTo>
                    <a:pt x="104" y="107"/>
                  </a:lnTo>
                  <a:lnTo>
                    <a:pt x="106" y="103"/>
                  </a:lnTo>
                  <a:lnTo>
                    <a:pt x="108" y="102"/>
                  </a:lnTo>
                  <a:lnTo>
                    <a:pt x="110" y="100"/>
                  </a:lnTo>
                  <a:lnTo>
                    <a:pt x="111" y="100"/>
                  </a:lnTo>
                  <a:lnTo>
                    <a:pt x="115" y="96"/>
                  </a:lnTo>
                  <a:lnTo>
                    <a:pt x="116" y="96"/>
                  </a:lnTo>
                  <a:lnTo>
                    <a:pt x="116" y="95"/>
                  </a:lnTo>
                  <a:lnTo>
                    <a:pt x="108" y="84"/>
                  </a:lnTo>
                  <a:lnTo>
                    <a:pt x="108" y="7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1" name="Freeform 122"/>
            <p:cNvSpPr>
              <a:spLocks/>
            </p:cNvSpPr>
            <p:nvPr/>
          </p:nvSpPr>
          <p:spPr bwMode="auto">
            <a:xfrm>
              <a:off x="551" y="2870"/>
              <a:ext cx="46" cy="94"/>
            </a:xfrm>
            <a:custGeom>
              <a:avLst/>
              <a:gdLst>
                <a:gd name="T0" fmla="*/ 43 w 46"/>
                <a:gd name="T1" fmla="*/ 10 h 94"/>
                <a:gd name="T2" fmla="*/ 31 w 46"/>
                <a:gd name="T3" fmla="*/ 0 h 94"/>
                <a:gd name="T4" fmla="*/ 29 w 46"/>
                <a:gd name="T5" fmla="*/ 0 h 94"/>
                <a:gd name="T6" fmla="*/ 24 w 46"/>
                <a:gd name="T7" fmla="*/ 2 h 94"/>
                <a:gd name="T8" fmla="*/ 26 w 46"/>
                <a:gd name="T9" fmla="*/ 3 h 94"/>
                <a:gd name="T10" fmla="*/ 28 w 46"/>
                <a:gd name="T11" fmla="*/ 5 h 94"/>
                <a:gd name="T12" fmla="*/ 24 w 46"/>
                <a:gd name="T13" fmla="*/ 7 h 94"/>
                <a:gd name="T14" fmla="*/ 26 w 46"/>
                <a:gd name="T15" fmla="*/ 7 h 94"/>
                <a:gd name="T16" fmla="*/ 26 w 46"/>
                <a:gd name="T17" fmla="*/ 7 h 94"/>
                <a:gd name="T18" fmla="*/ 24 w 46"/>
                <a:gd name="T19" fmla="*/ 8 h 94"/>
                <a:gd name="T20" fmla="*/ 24 w 46"/>
                <a:gd name="T21" fmla="*/ 8 h 94"/>
                <a:gd name="T22" fmla="*/ 24 w 46"/>
                <a:gd name="T23" fmla="*/ 10 h 94"/>
                <a:gd name="T24" fmla="*/ 22 w 46"/>
                <a:gd name="T25" fmla="*/ 10 h 94"/>
                <a:gd name="T26" fmla="*/ 19 w 46"/>
                <a:gd name="T27" fmla="*/ 14 h 94"/>
                <a:gd name="T28" fmla="*/ 19 w 46"/>
                <a:gd name="T29" fmla="*/ 14 h 94"/>
                <a:gd name="T30" fmla="*/ 17 w 46"/>
                <a:gd name="T31" fmla="*/ 14 h 94"/>
                <a:gd name="T32" fmla="*/ 14 w 46"/>
                <a:gd name="T33" fmla="*/ 14 h 94"/>
                <a:gd name="T34" fmla="*/ 12 w 46"/>
                <a:gd name="T35" fmla="*/ 14 h 94"/>
                <a:gd name="T36" fmla="*/ 10 w 46"/>
                <a:gd name="T37" fmla="*/ 14 h 94"/>
                <a:gd name="T38" fmla="*/ 10 w 46"/>
                <a:gd name="T39" fmla="*/ 14 h 94"/>
                <a:gd name="T40" fmla="*/ 7 w 46"/>
                <a:gd name="T41" fmla="*/ 17 h 94"/>
                <a:gd name="T42" fmla="*/ 7 w 46"/>
                <a:gd name="T43" fmla="*/ 17 h 94"/>
                <a:gd name="T44" fmla="*/ 5 w 46"/>
                <a:gd name="T45" fmla="*/ 17 h 94"/>
                <a:gd name="T46" fmla="*/ 5 w 46"/>
                <a:gd name="T47" fmla="*/ 17 h 94"/>
                <a:gd name="T48" fmla="*/ 5 w 46"/>
                <a:gd name="T49" fmla="*/ 19 h 94"/>
                <a:gd name="T50" fmla="*/ 4 w 46"/>
                <a:gd name="T51" fmla="*/ 20 h 94"/>
                <a:gd name="T52" fmla="*/ 4 w 46"/>
                <a:gd name="T53" fmla="*/ 20 h 94"/>
                <a:gd name="T54" fmla="*/ 2 w 46"/>
                <a:gd name="T55" fmla="*/ 22 h 94"/>
                <a:gd name="T56" fmla="*/ 2 w 46"/>
                <a:gd name="T57" fmla="*/ 24 h 94"/>
                <a:gd name="T58" fmla="*/ 0 w 46"/>
                <a:gd name="T59" fmla="*/ 26 h 94"/>
                <a:gd name="T60" fmla="*/ 0 w 46"/>
                <a:gd name="T61" fmla="*/ 29 h 94"/>
                <a:gd name="T62" fmla="*/ 0 w 46"/>
                <a:gd name="T63" fmla="*/ 31 h 94"/>
                <a:gd name="T64" fmla="*/ 2 w 46"/>
                <a:gd name="T65" fmla="*/ 33 h 94"/>
                <a:gd name="T66" fmla="*/ 4 w 46"/>
                <a:gd name="T67" fmla="*/ 33 h 94"/>
                <a:gd name="T68" fmla="*/ 4 w 46"/>
                <a:gd name="T69" fmla="*/ 33 h 94"/>
                <a:gd name="T70" fmla="*/ 5 w 46"/>
                <a:gd name="T71" fmla="*/ 34 h 94"/>
                <a:gd name="T72" fmla="*/ 9 w 46"/>
                <a:gd name="T73" fmla="*/ 38 h 94"/>
                <a:gd name="T74" fmla="*/ 16 w 46"/>
                <a:gd name="T75" fmla="*/ 93 h 94"/>
                <a:gd name="T76" fmla="*/ 17 w 46"/>
                <a:gd name="T77" fmla="*/ 94 h 94"/>
                <a:gd name="T78" fmla="*/ 31 w 46"/>
                <a:gd name="T79" fmla="*/ 94 h 94"/>
                <a:gd name="T80" fmla="*/ 31 w 46"/>
                <a:gd name="T81" fmla="*/ 93 h 94"/>
                <a:gd name="T82" fmla="*/ 31 w 46"/>
                <a:gd name="T83" fmla="*/ 60 h 94"/>
                <a:gd name="T84" fmla="*/ 36 w 46"/>
                <a:gd name="T85" fmla="*/ 51 h 94"/>
                <a:gd name="T86" fmla="*/ 38 w 46"/>
                <a:gd name="T87" fmla="*/ 43 h 94"/>
                <a:gd name="T88" fmla="*/ 43 w 46"/>
                <a:gd name="T89" fmla="*/ 38 h 94"/>
                <a:gd name="T90" fmla="*/ 43 w 46"/>
                <a:gd name="T91" fmla="*/ 36 h 94"/>
                <a:gd name="T92" fmla="*/ 45 w 46"/>
                <a:gd name="T93" fmla="*/ 36 h 94"/>
                <a:gd name="T94" fmla="*/ 45 w 46"/>
                <a:gd name="T95" fmla="*/ 34 h 94"/>
                <a:gd name="T96" fmla="*/ 45 w 46"/>
                <a:gd name="T97" fmla="*/ 34 h 94"/>
                <a:gd name="T98" fmla="*/ 43 w 46"/>
                <a:gd name="T99" fmla="*/ 33 h 94"/>
                <a:gd name="T100" fmla="*/ 43 w 46"/>
                <a:gd name="T101" fmla="*/ 33 h 94"/>
                <a:gd name="T102" fmla="*/ 43 w 46"/>
                <a:gd name="T103" fmla="*/ 31 h 94"/>
                <a:gd name="T104" fmla="*/ 45 w 46"/>
                <a:gd name="T105" fmla="*/ 29 h 94"/>
                <a:gd name="T106" fmla="*/ 46 w 46"/>
                <a:gd name="T107" fmla="*/ 29 h 94"/>
                <a:gd name="T108" fmla="*/ 46 w 46"/>
                <a:gd name="T109" fmla="*/ 29 h 94"/>
                <a:gd name="T110" fmla="*/ 45 w 46"/>
                <a:gd name="T111" fmla="*/ 19 h 94"/>
                <a:gd name="T112" fmla="*/ 43 w 46"/>
                <a:gd name="T113" fmla="*/ 15 h 94"/>
                <a:gd name="T114" fmla="*/ 41 w 46"/>
                <a:gd name="T115" fmla="*/ 15 h 94"/>
                <a:gd name="T116" fmla="*/ 43 w 46"/>
                <a:gd name="T117" fmla="*/ 12 h 94"/>
                <a:gd name="T118" fmla="*/ 43 w 46"/>
                <a:gd name="T119"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 h="94">
                  <a:moveTo>
                    <a:pt x="43" y="10"/>
                  </a:moveTo>
                  <a:lnTo>
                    <a:pt x="31" y="0"/>
                  </a:lnTo>
                  <a:lnTo>
                    <a:pt x="29" y="0"/>
                  </a:lnTo>
                  <a:lnTo>
                    <a:pt x="24" y="2"/>
                  </a:lnTo>
                  <a:lnTo>
                    <a:pt x="26" y="3"/>
                  </a:lnTo>
                  <a:lnTo>
                    <a:pt x="28" y="5"/>
                  </a:lnTo>
                  <a:lnTo>
                    <a:pt x="24" y="7"/>
                  </a:lnTo>
                  <a:lnTo>
                    <a:pt x="26" y="7"/>
                  </a:lnTo>
                  <a:lnTo>
                    <a:pt x="26" y="7"/>
                  </a:lnTo>
                  <a:lnTo>
                    <a:pt x="24" y="8"/>
                  </a:lnTo>
                  <a:lnTo>
                    <a:pt x="24" y="8"/>
                  </a:lnTo>
                  <a:lnTo>
                    <a:pt x="24" y="10"/>
                  </a:lnTo>
                  <a:lnTo>
                    <a:pt x="22" y="10"/>
                  </a:lnTo>
                  <a:lnTo>
                    <a:pt x="19" y="14"/>
                  </a:lnTo>
                  <a:lnTo>
                    <a:pt x="19" y="14"/>
                  </a:lnTo>
                  <a:lnTo>
                    <a:pt x="17" y="14"/>
                  </a:lnTo>
                  <a:lnTo>
                    <a:pt x="14" y="14"/>
                  </a:lnTo>
                  <a:lnTo>
                    <a:pt x="12" y="14"/>
                  </a:lnTo>
                  <a:lnTo>
                    <a:pt x="10" y="14"/>
                  </a:lnTo>
                  <a:lnTo>
                    <a:pt x="10" y="14"/>
                  </a:lnTo>
                  <a:lnTo>
                    <a:pt x="7" y="17"/>
                  </a:lnTo>
                  <a:lnTo>
                    <a:pt x="7" y="17"/>
                  </a:lnTo>
                  <a:lnTo>
                    <a:pt x="5" y="17"/>
                  </a:lnTo>
                  <a:lnTo>
                    <a:pt x="5" y="17"/>
                  </a:lnTo>
                  <a:lnTo>
                    <a:pt x="5" y="19"/>
                  </a:lnTo>
                  <a:lnTo>
                    <a:pt x="4" y="20"/>
                  </a:lnTo>
                  <a:lnTo>
                    <a:pt x="4" y="20"/>
                  </a:lnTo>
                  <a:lnTo>
                    <a:pt x="2" y="22"/>
                  </a:lnTo>
                  <a:lnTo>
                    <a:pt x="2" y="24"/>
                  </a:lnTo>
                  <a:lnTo>
                    <a:pt x="0" y="26"/>
                  </a:lnTo>
                  <a:lnTo>
                    <a:pt x="0" y="29"/>
                  </a:lnTo>
                  <a:lnTo>
                    <a:pt x="0" y="31"/>
                  </a:lnTo>
                  <a:lnTo>
                    <a:pt x="2" y="33"/>
                  </a:lnTo>
                  <a:lnTo>
                    <a:pt x="4" y="33"/>
                  </a:lnTo>
                  <a:lnTo>
                    <a:pt x="4" y="33"/>
                  </a:lnTo>
                  <a:lnTo>
                    <a:pt x="5" y="34"/>
                  </a:lnTo>
                  <a:lnTo>
                    <a:pt x="9" y="38"/>
                  </a:lnTo>
                  <a:lnTo>
                    <a:pt x="16" y="93"/>
                  </a:lnTo>
                  <a:lnTo>
                    <a:pt x="17" y="94"/>
                  </a:lnTo>
                  <a:lnTo>
                    <a:pt x="31" y="94"/>
                  </a:lnTo>
                  <a:lnTo>
                    <a:pt x="31" y="93"/>
                  </a:lnTo>
                  <a:lnTo>
                    <a:pt x="31" y="60"/>
                  </a:lnTo>
                  <a:lnTo>
                    <a:pt x="36" y="51"/>
                  </a:lnTo>
                  <a:lnTo>
                    <a:pt x="38" y="43"/>
                  </a:lnTo>
                  <a:lnTo>
                    <a:pt x="43" y="38"/>
                  </a:lnTo>
                  <a:lnTo>
                    <a:pt x="43" y="36"/>
                  </a:lnTo>
                  <a:lnTo>
                    <a:pt x="45" y="36"/>
                  </a:lnTo>
                  <a:lnTo>
                    <a:pt x="45" y="34"/>
                  </a:lnTo>
                  <a:lnTo>
                    <a:pt x="45" y="34"/>
                  </a:lnTo>
                  <a:lnTo>
                    <a:pt x="43" y="33"/>
                  </a:lnTo>
                  <a:lnTo>
                    <a:pt x="43" y="33"/>
                  </a:lnTo>
                  <a:lnTo>
                    <a:pt x="43" y="31"/>
                  </a:lnTo>
                  <a:lnTo>
                    <a:pt x="45" y="29"/>
                  </a:lnTo>
                  <a:lnTo>
                    <a:pt x="46" y="29"/>
                  </a:lnTo>
                  <a:lnTo>
                    <a:pt x="46" y="29"/>
                  </a:lnTo>
                  <a:lnTo>
                    <a:pt x="45" y="19"/>
                  </a:lnTo>
                  <a:lnTo>
                    <a:pt x="43" y="15"/>
                  </a:lnTo>
                  <a:lnTo>
                    <a:pt x="41" y="15"/>
                  </a:lnTo>
                  <a:lnTo>
                    <a:pt x="43" y="12"/>
                  </a:lnTo>
                  <a:lnTo>
                    <a:pt x="43" y="10"/>
                  </a:lnTo>
                  <a:close/>
                </a:path>
              </a:pathLst>
            </a:custGeom>
            <a:solidFill>
              <a:srgbClr val="D71D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2" name="Freeform 123"/>
            <p:cNvSpPr>
              <a:spLocks/>
            </p:cNvSpPr>
            <p:nvPr/>
          </p:nvSpPr>
          <p:spPr bwMode="auto">
            <a:xfrm>
              <a:off x="551" y="2870"/>
              <a:ext cx="46" cy="94"/>
            </a:xfrm>
            <a:custGeom>
              <a:avLst/>
              <a:gdLst>
                <a:gd name="T0" fmla="*/ 43 w 46"/>
                <a:gd name="T1" fmla="*/ 10 h 94"/>
                <a:gd name="T2" fmla="*/ 31 w 46"/>
                <a:gd name="T3" fmla="*/ 0 h 94"/>
                <a:gd name="T4" fmla="*/ 29 w 46"/>
                <a:gd name="T5" fmla="*/ 0 h 94"/>
                <a:gd name="T6" fmla="*/ 24 w 46"/>
                <a:gd name="T7" fmla="*/ 2 h 94"/>
                <a:gd name="T8" fmla="*/ 26 w 46"/>
                <a:gd name="T9" fmla="*/ 3 h 94"/>
                <a:gd name="T10" fmla="*/ 28 w 46"/>
                <a:gd name="T11" fmla="*/ 5 h 94"/>
                <a:gd name="T12" fmla="*/ 24 w 46"/>
                <a:gd name="T13" fmla="*/ 7 h 94"/>
                <a:gd name="T14" fmla="*/ 26 w 46"/>
                <a:gd name="T15" fmla="*/ 7 h 94"/>
                <a:gd name="T16" fmla="*/ 26 w 46"/>
                <a:gd name="T17" fmla="*/ 7 h 94"/>
                <a:gd name="T18" fmla="*/ 24 w 46"/>
                <a:gd name="T19" fmla="*/ 8 h 94"/>
                <a:gd name="T20" fmla="*/ 24 w 46"/>
                <a:gd name="T21" fmla="*/ 8 h 94"/>
                <a:gd name="T22" fmla="*/ 24 w 46"/>
                <a:gd name="T23" fmla="*/ 10 h 94"/>
                <a:gd name="T24" fmla="*/ 22 w 46"/>
                <a:gd name="T25" fmla="*/ 10 h 94"/>
                <a:gd name="T26" fmla="*/ 19 w 46"/>
                <a:gd name="T27" fmla="*/ 14 h 94"/>
                <a:gd name="T28" fmla="*/ 19 w 46"/>
                <a:gd name="T29" fmla="*/ 14 h 94"/>
                <a:gd name="T30" fmla="*/ 17 w 46"/>
                <a:gd name="T31" fmla="*/ 14 h 94"/>
                <a:gd name="T32" fmla="*/ 14 w 46"/>
                <a:gd name="T33" fmla="*/ 14 h 94"/>
                <a:gd name="T34" fmla="*/ 12 w 46"/>
                <a:gd name="T35" fmla="*/ 14 h 94"/>
                <a:gd name="T36" fmla="*/ 10 w 46"/>
                <a:gd name="T37" fmla="*/ 14 h 94"/>
                <a:gd name="T38" fmla="*/ 10 w 46"/>
                <a:gd name="T39" fmla="*/ 14 h 94"/>
                <a:gd name="T40" fmla="*/ 7 w 46"/>
                <a:gd name="T41" fmla="*/ 17 h 94"/>
                <a:gd name="T42" fmla="*/ 7 w 46"/>
                <a:gd name="T43" fmla="*/ 17 h 94"/>
                <a:gd name="T44" fmla="*/ 5 w 46"/>
                <a:gd name="T45" fmla="*/ 17 h 94"/>
                <a:gd name="T46" fmla="*/ 5 w 46"/>
                <a:gd name="T47" fmla="*/ 17 h 94"/>
                <a:gd name="T48" fmla="*/ 5 w 46"/>
                <a:gd name="T49" fmla="*/ 19 h 94"/>
                <a:gd name="T50" fmla="*/ 4 w 46"/>
                <a:gd name="T51" fmla="*/ 20 h 94"/>
                <a:gd name="T52" fmla="*/ 4 w 46"/>
                <a:gd name="T53" fmla="*/ 20 h 94"/>
                <a:gd name="T54" fmla="*/ 2 w 46"/>
                <a:gd name="T55" fmla="*/ 22 h 94"/>
                <a:gd name="T56" fmla="*/ 2 w 46"/>
                <a:gd name="T57" fmla="*/ 24 h 94"/>
                <a:gd name="T58" fmla="*/ 0 w 46"/>
                <a:gd name="T59" fmla="*/ 26 h 94"/>
                <a:gd name="T60" fmla="*/ 0 w 46"/>
                <a:gd name="T61" fmla="*/ 29 h 94"/>
                <a:gd name="T62" fmla="*/ 0 w 46"/>
                <a:gd name="T63" fmla="*/ 31 h 94"/>
                <a:gd name="T64" fmla="*/ 2 w 46"/>
                <a:gd name="T65" fmla="*/ 33 h 94"/>
                <a:gd name="T66" fmla="*/ 4 w 46"/>
                <a:gd name="T67" fmla="*/ 33 h 94"/>
                <a:gd name="T68" fmla="*/ 4 w 46"/>
                <a:gd name="T69" fmla="*/ 33 h 94"/>
                <a:gd name="T70" fmla="*/ 5 w 46"/>
                <a:gd name="T71" fmla="*/ 34 h 94"/>
                <a:gd name="T72" fmla="*/ 9 w 46"/>
                <a:gd name="T73" fmla="*/ 38 h 94"/>
                <a:gd name="T74" fmla="*/ 16 w 46"/>
                <a:gd name="T75" fmla="*/ 93 h 94"/>
                <a:gd name="T76" fmla="*/ 17 w 46"/>
                <a:gd name="T77" fmla="*/ 94 h 94"/>
                <a:gd name="T78" fmla="*/ 31 w 46"/>
                <a:gd name="T79" fmla="*/ 94 h 94"/>
                <a:gd name="T80" fmla="*/ 31 w 46"/>
                <a:gd name="T81" fmla="*/ 93 h 94"/>
                <a:gd name="T82" fmla="*/ 31 w 46"/>
                <a:gd name="T83" fmla="*/ 60 h 94"/>
                <a:gd name="T84" fmla="*/ 36 w 46"/>
                <a:gd name="T85" fmla="*/ 51 h 94"/>
                <a:gd name="T86" fmla="*/ 38 w 46"/>
                <a:gd name="T87" fmla="*/ 43 h 94"/>
                <a:gd name="T88" fmla="*/ 43 w 46"/>
                <a:gd name="T89" fmla="*/ 38 h 94"/>
                <a:gd name="T90" fmla="*/ 43 w 46"/>
                <a:gd name="T91" fmla="*/ 36 h 94"/>
                <a:gd name="T92" fmla="*/ 45 w 46"/>
                <a:gd name="T93" fmla="*/ 36 h 94"/>
                <a:gd name="T94" fmla="*/ 45 w 46"/>
                <a:gd name="T95" fmla="*/ 34 h 94"/>
                <a:gd name="T96" fmla="*/ 45 w 46"/>
                <a:gd name="T97" fmla="*/ 34 h 94"/>
                <a:gd name="T98" fmla="*/ 43 w 46"/>
                <a:gd name="T99" fmla="*/ 33 h 94"/>
                <a:gd name="T100" fmla="*/ 43 w 46"/>
                <a:gd name="T101" fmla="*/ 33 h 94"/>
                <a:gd name="T102" fmla="*/ 43 w 46"/>
                <a:gd name="T103" fmla="*/ 31 h 94"/>
                <a:gd name="T104" fmla="*/ 45 w 46"/>
                <a:gd name="T105" fmla="*/ 29 h 94"/>
                <a:gd name="T106" fmla="*/ 46 w 46"/>
                <a:gd name="T107" fmla="*/ 29 h 94"/>
                <a:gd name="T108" fmla="*/ 46 w 46"/>
                <a:gd name="T109" fmla="*/ 29 h 94"/>
                <a:gd name="T110" fmla="*/ 45 w 46"/>
                <a:gd name="T111" fmla="*/ 19 h 94"/>
                <a:gd name="T112" fmla="*/ 43 w 46"/>
                <a:gd name="T113" fmla="*/ 15 h 94"/>
                <a:gd name="T114" fmla="*/ 41 w 46"/>
                <a:gd name="T115" fmla="*/ 15 h 94"/>
                <a:gd name="T116" fmla="*/ 43 w 46"/>
                <a:gd name="T117" fmla="*/ 12 h 94"/>
                <a:gd name="T118" fmla="*/ 43 w 46"/>
                <a:gd name="T119"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 h="94">
                  <a:moveTo>
                    <a:pt x="43" y="10"/>
                  </a:moveTo>
                  <a:lnTo>
                    <a:pt x="31" y="0"/>
                  </a:lnTo>
                  <a:lnTo>
                    <a:pt x="29" y="0"/>
                  </a:lnTo>
                  <a:lnTo>
                    <a:pt x="24" y="2"/>
                  </a:lnTo>
                  <a:lnTo>
                    <a:pt x="26" y="3"/>
                  </a:lnTo>
                  <a:lnTo>
                    <a:pt x="28" y="5"/>
                  </a:lnTo>
                  <a:lnTo>
                    <a:pt x="24" y="7"/>
                  </a:lnTo>
                  <a:lnTo>
                    <a:pt x="26" y="7"/>
                  </a:lnTo>
                  <a:lnTo>
                    <a:pt x="26" y="7"/>
                  </a:lnTo>
                  <a:lnTo>
                    <a:pt x="24" y="8"/>
                  </a:lnTo>
                  <a:lnTo>
                    <a:pt x="24" y="8"/>
                  </a:lnTo>
                  <a:lnTo>
                    <a:pt x="24" y="10"/>
                  </a:lnTo>
                  <a:lnTo>
                    <a:pt x="22" y="10"/>
                  </a:lnTo>
                  <a:lnTo>
                    <a:pt x="19" y="14"/>
                  </a:lnTo>
                  <a:lnTo>
                    <a:pt x="19" y="14"/>
                  </a:lnTo>
                  <a:lnTo>
                    <a:pt x="17" y="14"/>
                  </a:lnTo>
                  <a:lnTo>
                    <a:pt x="14" y="14"/>
                  </a:lnTo>
                  <a:lnTo>
                    <a:pt x="12" y="14"/>
                  </a:lnTo>
                  <a:lnTo>
                    <a:pt x="10" y="14"/>
                  </a:lnTo>
                  <a:lnTo>
                    <a:pt x="10" y="14"/>
                  </a:lnTo>
                  <a:lnTo>
                    <a:pt x="7" y="17"/>
                  </a:lnTo>
                  <a:lnTo>
                    <a:pt x="7" y="17"/>
                  </a:lnTo>
                  <a:lnTo>
                    <a:pt x="5" y="17"/>
                  </a:lnTo>
                  <a:lnTo>
                    <a:pt x="5" y="17"/>
                  </a:lnTo>
                  <a:lnTo>
                    <a:pt x="5" y="19"/>
                  </a:lnTo>
                  <a:lnTo>
                    <a:pt x="4" y="20"/>
                  </a:lnTo>
                  <a:lnTo>
                    <a:pt x="4" y="20"/>
                  </a:lnTo>
                  <a:lnTo>
                    <a:pt x="2" y="22"/>
                  </a:lnTo>
                  <a:lnTo>
                    <a:pt x="2" y="24"/>
                  </a:lnTo>
                  <a:lnTo>
                    <a:pt x="0" y="26"/>
                  </a:lnTo>
                  <a:lnTo>
                    <a:pt x="0" y="29"/>
                  </a:lnTo>
                  <a:lnTo>
                    <a:pt x="0" y="31"/>
                  </a:lnTo>
                  <a:lnTo>
                    <a:pt x="2" y="33"/>
                  </a:lnTo>
                  <a:lnTo>
                    <a:pt x="4" y="33"/>
                  </a:lnTo>
                  <a:lnTo>
                    <a:pt x="4" y="33"/>
                  </a:lnTo>
                  <a:lnTo>
                    <a:pt x="5" y="34"/>
                  </a:lnTo>
                  <a:lnTo>
                    <a:pt x="9" y="38"/>
                  </a:lnTo>
                  <a:lnTo>
                    <a:pt x="16" y="93"/>
                  </a:lnTo>
                  <a:lnTo>
                    <a:pt x="17" y="94"/>
                  </a:lnTo>
                  <a:lnTo>
                    <a:pt x="31" y="94"/>
                  </a:lnTo>
                  <a:lnTo>
                    <a:pt x="31" y="93"/>
                  </a:lnTo>
                  <a:lnTo>
                    <a:pt x="31" y="60"/>
                  </a:lnTo>
                  <a:lnTo>
                    <a:pt x="36" y="51"/>
                  </a:lnTo>
                  <a:lnTo>
                    <a:pt x="38" y="43"/>
                  </a:lnTo>
                  <a:lnTo>
                    <a:pt x="43" y="38"/>
                  </a:lnTo>
                  <a:lnTo>
                    <a:pt x="43" y="36"/>
                  </a:lnTo>
                  <a:lnTo>
                    <a:pt x="45" y="36"/>
                  </a:lnTo>
                  <a:lnTo>
                    <a:pt x="45" y="34"/>
                  </a:lnTo>
                  <a:lnTo>
                    <a:pt x="45" y="34"/>
                  </a:lnTo>
                  <a:lnTo>
                    <a:pt x="43" y="33"/>
                  </a:lnTo>
                  <a:lnTo>
                    <a:pt x="43" y="33"/>
                  </a:lnTo>
                  <a:lnTo>
                    <a:pt x="43" y="31"/>
                  </a:lnTo>
                  <a:lnTo>
                    <a:pt x="45" y="29"/>
                  </a:lnTo>
                  <a:lnTo>
                    <a:pt x="46" y="29"/>
                  </a:lnTo>
                  <a:lnTo>
                    <a:pt x="46" y="29"/>
                  </a:lnTo>
                  <a:lnTo>
                    <a:pt x="45" y="19"/>
                  </a:lnTo>
                  <a:lnTo>
                    <a:pt x="43" y="15"/>
                  </a:lnTo>
                  <a:lnTo>
                    <a:pt x="41" y="15"/>
                  </a:lnTo>
                  <a:lnTo>
                    <a:pt x="43" y="12"/>
                  </a:lnTo>
                  <a:lnTo>
                    <a:pt x="43" y="10"/>
                  </a:lnTo>
                </a:path>
              </a:pathLst>
            </a:custGeom>
            <a:noFill/>
            <a:ln w="0" cap="flat">
              <a:solidFill>
                <a:srgbClr val="D71D24"/>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3" name="Freeform 124"/>
            <p:cNvSpPr>
              <a:spLocks/>
            </p:cNvSpPr>
            <p:nvPr/>
          </p:nvSpPr>
          <p:spPr bwMode="auto">
            <a:xfrm>
              <a:off x="675" y="3026"/>
              <a:ext cx="84" cy="95"/>
            </a:xfrm>
            <a:custGeom>
              <a:avLst/>
              <a:gdLst>
                <a:gd name="T0" fmla="*/ 34 w 84"/>
                <a:gd name="T1" fmla="*/ 95 h 95"/>
                <a:gd name="T2" fmla="*/ 32 w 84"/>
                <a:gd name="T3" fmla="*/ 91 h 95"/>
                <a:gd name="T4" fmla="*/ 6 w 84"/>
                <a:gd name="T5" fmla="*/ 64 h 95"/>
                <a:gd name="T6" fmla="*/ 0 w 84"/>
                <a:gd name="T7" fmla="*/ 47 h 95"/>
                <a:gd name="T8" fmla="*/ 1 w 84"/>
                <a:gd name="T9" fmla="*/ 45 h 95"/>
                <a:gd name="T10" fmla="*/ 3 w 84"/>
                <a:gd name="T11" fmla="*/ 43 h 95"/>
                <a:gd name="T12" fmla="*/ 6 w 84"/>
                <a:gd name="T13" fmla="*/ 42 h 95"/>
                <a:gd name="T14" fmla="*/ 6 w 84"/>
                <a:gd name="T15" fmla="*/ 31 h 95"/>
                <a:gd name="T16" fmla="*/ 8 w 84"/>
                <a:gd name="T17" fmla="*/ 31 h 95"/>
                <a:gd name="T18" fmla="*/ 10 w 84"/>
                <a:gd name="T19" fmla="*/ 33 h 95"/>
                <a:gd name="T20" fmla="*/ 12 w 84"/>
                <a:gd name="T21" fmla="*/ 33 h 95"/>
                <a:gd name="T22" fmla="*/ 15 w 84"/>
                <a:gd name="T23" fmla="*/ 33 h 95"/>
                <a:gd name="T24" fmla="*/ 15 w 84"/>
                <a:gd name="T25" fmla="*/ 33 h 95"/>
                <a:gd name="T26" fmla="*/ 15 w 84"/>
                <a:gd name="T27" fmla="*/ 31 h 95"/>
                <a:gd name="T28" fmla="*/ 12 w 84"/>
                <a:gd name="T29" fmla="*/ 31 h 95"/>
                <a:gd name="T30" fmla="*/ 8 w 84"/>
                <a:gd name="T31" fmla="*/ 28 h 95"/>
                <a:gd name="T32" fmla="*/ 8 w 84"/>
                <a:gd name="T33" fmla="*/ 26 h 95"/>
                <a:gd name="T34" fmla="*/ 8 w 84"/>
                <a:gd name="T35" fmla="*/ 26 h 95"/>
                <a:gd name="T36" fmla="*/ 10 w 84"/>
                <a:gd name="T37" fmla="*/ 26 h 95"/>
                <a:gd name="T38" fmla="*/ 12 w 84"/>
                <a:gd name="T39" fmla="*/ 24 h 95"/>
                <a:gd name="T40" fmla="*/ 10 w 84"/>
                <a:gd name="T41" fmla="*/ 19 h 95"/>
                <a:gd name="T42" fmla="*/ 37 w 84"/>
                <a:gd name="T43" fmla="*/ 17 h 95"/>
                <a:gd name="T44" fmla="*/ 37 w 84"/>
                <a:gd name="T45" fmla="*/ 17 h 95"/>
                <a:gd name="T46" fmla="*/ 36 w 84"/>
                <a:gd name="T47" fmla="*/ 4 h 95"/>
                <a:gd name="T48" fmla="*/ 37 w 84"/>
                <a:gd name="T49" fmla="*/ 0 h 95"/>
                <a:gd name="T50" fmla="*/ 65 w 84"/>
                <a:gd name="T51" fmla="*/ 0 h 95"/>
                <a:gd name="T52" fmla="*/ 68 w 84"/>
                <a:gd name="T53" fmla="*/ 2 h 95"/>
                <a:gd name="T54" fmla="*/ 66 w 84"/>
                <a:gd name="T55" fmla="*/ 5 h 95"/>
                <a:gd name="T56" fmla="*/ 66 w 84"/>
                <a:gd name="T57" fmla="*/ 16 h 95"/>
                <a:gd name="T58" fmla="*/ 68 w 84"/>
                <a:gd name="T59" fmla="*/ 17 h 95"/>
                <a:gd name="T60" fmla="*/ 73 w 84"/>
                <a:gd name="T61" fmla="*/ 11 h 95"/>
                <a:gd name="T62" fmla="*/ 80 w 84"/>
                <a:gd name="T63" fmla="*/ 12 h 95"/>
                <a:gd name="T64" fmla="*/ 84 w 84"/>
                <a:gd name="T65" fmla="*/ 16 h 95"/>
                <a:gd name="T66" fmla="*/ 84 w 84"/>
                <a:gd name="T67" fmla="*/ 23 h 95"/>
                <a:gd name="T68" fmla="*/ 78 w 84"/>
                <a:gd name="T69" fmla="*/ 31 h 95"/>
                <a:gd name="T70" fmla="*/ 78 w 84"/>
                <a:gd name="T71" fmla="*/ 35 h 95"/>
                <a:gd name="T72" fmla="*/ 84 w 84"/>
                <a:gd name="T73" fmla="*/ 47 h 95"/>
                <a:gd name="T74" fmla="*/ 80 w 84"/>
                <a:gd name="T75" fmla="*/ 71 h 95"/>
                <a:gd name="T76" fmla="*/ 75 w 84"/>
                <a:gd name="T77" fmla="*/ 73 h 95"/>
                <a:gd name="T78" fmla="*/ 70 w 84"/>
                <a:gd name="T79" fmla="*/ 67 h 95"/>
                <a:gd name="T80" fmla="*/ 63 w 84"/>
                <a:gd name="T81" fmla="*/ 67 h 95"/>
                <a:gd name="T82" fmla="*/ 60 w 84"/>
                <a:gd name="T83" fmla="*/ 64 h 95"/>
                <a:gd name="T84" fmla="*/ 58 w 84"/>
                <a:gd name="T85" fmla="*/ 64 h 95"/>
                <a:gd name="T86" fmla="*/ 53 w 84"/>
                <a:gd name="T87" fmla="*/ 69 h 95"/>
                <a:gd name="T88" fmla="*/ 44 w 84"/>
                <a:gd name="T89" fmla="*/ 74 h 95"/>
                <a:gd name="T90" fmla="*/ 42 w 84"/>
                <a:gd name="T91" fmla="*/ 76 h 95"/>
                <a:gd name="T92" fmla="*/ 42 w 84"/>
                <a:gd name="T93" fmla="*/ 79 h 95"/>
                <a:gd name="T94" fmla="*/ 44 w 84"/>
                <a:gd name="T95" fmla="*/ 86 h 95"/>
                <a:gd name="T96" fmla="*/ 42 w 84"/>
                <a:gd name="T97" fmla="*/ 88 h 95"/>
                <a:gd name="T98" fmla="*/ 39 w 84"/>
                <a:gd name="T99" fmla="*/ 88 h 95"/>
                <a:gd name="T100" fmla="*/ 37 w 84"/>
                <a:gd name="T101" fmla="*/ 90 h 95"/>
                <a:gd name="T102" fmla="*/ 36 w 84"/>
                <a:gd name="T103" fmla="*/ 91 h 95"/>
                <a:gd name="T104" fmla="*/ 34 w 84"/>
                <a:gd name="T105"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4" h="95">
                  <a:moveTo>
                    <a:pt x="34" y="95"/>
                  </a:moveTo>
                  <a:lnTo>
                    <a:pt x="32" y="91"/>
                  </a:lnTo>
                  <a:lnTo>
                    <a:pt x="6" y="64"/>
                  </a:lnTo>
                  <a:lnTo>
                    <a:pt x="0" y="47"/>
                  </a:lnTo>
                  <a:lnTo>
                    <a:pt x="1" y="45"/>
                  </a:lnTo>
                  <a:lnTo>
                    <a:pt x="3" y="43"/>
                  </a:lnTo>
                  <a:lnTo>
                    <a:pt x="6" y="42"/>
                  </a:lnTo>
                  <a:lnTo>
                    <a:pt x="6" y="31"/>
                  </a:lnTo>
                  <a:lnTo>
                    <a:pt x="8" y="31"/>
                  </a:lnTo>
                  <a:lnTo>
                    <a:pt x="10" y="33"/>
                  </a:lnTo>
                  <a:lnTo>
                    <a:pt x="12" y="33"/>
                  </a:lnTo>
                  <a:lnTo>
                    <a:pt x="15" y="33"/>
                  </a:lnTo>
                  <a:lnTo>
                    <a:pt x="15" y="33"/>
                  </a:lnTo>
                  <a:lnTo>
                    <a:pt x="15" y="31"/>
                  </a:lnTo>
                  <a:lnTo>
                    <a:pt x="12" y="31"/>
                  </a:lnTo>
                  <a:lnTo>
                    <a:pt x="8" y="28"/>
                  </a:lnTo>
                  <a:lnTo>
                    <a:pt x="8" y="26"/>
                  </a:lnTo>
                  <a:lnTo>
                    <a:pt x="8" y="26"/>
                  </a:lnTo>
                  <a:lnTo>
                    <a:pt x="10" y="26"/>
                  </a:lnTo>
                  <a:lnTo>
                    <a:pt x="12" y="24"/>
                  </a:lnTo>
                  <a:lnTo>
                    <a:pt x="10" y="19"/>
                  </a:lnTo>
                  <a:lnTo>
                    <a:pt x="37" y="17"/>
                  </a:lnTo>
                  <a:lnTo>
                    <a:pt x="37" y="17"/>
                  </a:lnTo>
                  <a:lnTo>
                    <a:pt x="36" y="4"/>
                  </a:lnTo>
                  <a:lnTo>
                    <a:pt x="37" y="0"/>
                  </a:lnTo>
                  <a:lnTo>
                    <a:pt x="65" y="0"/>
                  </a:lnTo>
                  <a:lnTo>
                    <a:pt x="68" y="2"/>
                  </a:lnTo>
                  <a:lnTo>
                    <a:pt x="66" y="5"/>
                  </a:lnTo>
                  <a:lnTo>
                    <a:pt x="66" y="16"/>
                  </a:lnTo>
                  <a:lnTo>
                    <a:pt x="68" y="17"/>
                  </a:lnTo>
                  <a:lnTo>
                    <a:pt x="73" y="11"/>
                  </a:lnTo>
                  <a:lnTo>
                    <a:pt x="80" y="12"/>
                  </a:lnTo>
                  <a:lnTo>
                    <a:pt x="84" y="16"/>
                  </a:lnTo>
                  <a:lnTo>
                    <a:pt x="84" y="23"/>
                  </a:lnTo>
                  <a:lnTo>
                    <a:pt x="78" y="31"/>
                  </a:lnTo>
                  <a:lnTo>
                    <a:pt x="78" y="35"/>
                  </a:lnTo>
                  <a:lnTo>
                    <a:pt x="84" y="47"/>
                  </a:lnTo>
                  <a:lnTo>
                    <a:pt x="80" y="71"/>
                  </a:lnTo>
                  <a:lnTo>
                    <a:pt x="75" y="73"/>
                  </a:lnTo>
                  <a:lnTo>
                    <a:pt x="70" y="67"/>
                  </a:lnTo>
                  <a:lnTo>
                    <a:pt x="63" y="67"/>
                  </a:lnTo>
                  <a:lnTo>
                    <a:pt x="60" y="64"/>
                  </a:lnTo>
                  <a:lnTo>
                    <a:pt x="58" y="64"/>
                  </a:lnTo>
                  <a:lnTo>
                    <a:pt x="53" y="69"/>
                  </a:lnTo>
                  <a:lnTo>
                    <a:pt x="44" y="74"/>
                  </a:lnTo>
                  <a:lnTo>
                    <a:pt x="42" y="76"/>
                  </a:lnTo>
                  <a:lnTo>
                    <a:pt x="42" y="79"/>
                  </a:lnTo>
                  <a:lnTo>
                    <a:pt x="44" y="86"/>
                  </a:lnTo>
                  <a:lnTo>
                    <a:pt x="42" y="88"/>
                  </a:lnTo>
                  <a:lnTo>
                    <a:pt x="39" y="88"/>
                  </a:lnTo>
                  <a:lnTo>
                    <a:pt x="37" y="90"/>
                  </a:lnTo>
                  <a:lnTo>
                    <a:pt x="36" y="91"/>
                  </a:lnTo>
                  <a:lnTo>
                    <a:pt x="34" y="9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4" name="Freeform 125"/>
            <p:cNvSpPr>
              <a:spLocks/>
            </p:cNvSpPr>
            <p:nvPr/>
          </p:nvSpPr>
          <p:spPr bwMode="auto">
            <a:xfrm>
              <a:off x="675" y="3026"/>
              <a:ext cx="84" cy="95"/>
            </a:xfrm>
            <a:custGeom>
              <a:avLst/>
              <a:gdLst>
                <a:gd name="T0" fmla="*/ 34 w 84"/>
                <a:gd name="T1" fmla="*/ 95 h 95"/>
                <a:gd name="T2" fmla="*/ 32 w 84"/>
                <a:gd name="T3" fmla="*/ 91 h 95"/>
                <a:gd name="T4" fmla="*/ 6 w 84"/>
                <a:gd name="T5" fmla="*/ 64 h 95"/>
                <a:gd name="T6" fmla="*/ 0 w 84"/>
                <a:gd name="T7" fmla="*/ 47 h 95"/>
                <a:gd name="T8" fmla="*/ 1 w 84"/>
                <a:gd name="T9" fmla="*/ 45 h 95"/>
                <a:gd name="T10" fmla="*/ 3 w 84"/>
                <a:gd name="T11" fmla="*/ 43 h 95"/>
                <a:gd name="T12" fmla="*/ 6 w 84"/>
                <a:gd name="T13" fmla="*/ 42 h 95"/>
                <a:gd name="T14" fmla="*/ 6 w 84"/>
                <a:gd name="T15" fmla="*/ 31 h 95"/>
                <a:gd name="T16" fmla="*/ 8 w 84"/>
                <a:gd name="T17" fmla="*/ 31 h 95"/>
                <a:gd name="T18" fmla="*/ 10 w 84"/>
                <a:gd name="T19" fmla="*/ 33 h 95"/>
                <a:gd name="T20" fmla="*/ 12 w 84"/>
                <a:gd name="T21" fmla="*/ 33 h 95"/>
                <a:gd name="T22" fmla="*/ 15 w 84"/>
                <a:gd name="T23" fmla="*/ 33 h 95"/>
                <a:gd name="T24" fmla="*/ 15 w 84"/>
                <a:gd name="T25" fmla="*/ 33 h 95"/>
                <a:gd name="T26" fmla="*/ 15 w 84"/>
                <a:gd name="T27" fmla="*/ 31 h 95"/>
                <a:gd name="T28" fmla="*/ 12 w 84"/>
                <a:gd name="T29" fmla="*/ 31 h 95"/>
                <a:gd name="T30" fmla="*/ 8 w 84"/>
                <a:gd name="T31" fmla="*/ 28 h 95"/>
                <a:gd name="T32" fmla="*/ 8 w 84"/>
                <a:gd name="T33" fmla="*/ 26 h 95"/>
                <a:gd name="T34" fmla="*/ 8 w 84"/>
                <a:gd name="T35" fmla="*/ 26 h 95"/>
                <a:gd name="T36" fmla="*/ 10 w 84"/>
                <a:gd name="T37" fmla="*/ 26 h 95"/>
                <a:gd name="T38" fmla="*/ 12 w 84"/>
                <a:gd name="T39" fmla="*/ 24 h 95"/>
                <a:gd name="T40" fmla="*/ 10 w 84"/>
                <a:gd name="T41" fmla="*/ 19 h 95"/>
                <a:gd name="T42" fmla="*/ 37 w 84"/>
                <a:gd name="T43" fmla="*/ 17 h 95"/>
                <a:gd name="T44" fmla="*/ 37 w 84"/>
                <a:gd name="T45" fmla="*/ 17 h 95"/>
                <a:gd name="T46" fmla="*/ 36 w 84"/>
                <a:gd name="T47" fmla="*/ 4 h 95"/>
                <a:gd name="T48" fmla="*/ 37 w 84"/>
                <a:gd name="T49" fmla="*/ 0 h 95"/>
                <a:gd name="T50" fmla="*/ 65 w 84"/>
                <a:gd name="T51" fmla="*/ 0 h 95"/>
                <a:gd name="T52" fmla="*/ 68 w 84"/>
                <a:gd name="T53" fmla="*/ 2 h 95"/>
                <a:gd name="T54" fmla="*/ 66 w 84"/>
                <a:gd name="T55" fmla="*/ 5 h 95"/>
                <a:gd name="T56" fmla="*/ 66 w 84"/>
                <a:gd name="T57" fmla="*/ 16 h 95"/>
                <a:gd name="T58" fmla="*/ 68 w 84"/>
                <a:gd name="T59" fmla="*/ 17 h 95"/>
                <a:gd name="T60" fmla="*/ 73 w 84"/>
                <a:gd name="T61" fmla="*/ 11 h 95"/>
                <a:gd name="T62" fmla="*/ 80 w 84"/>
                <a:gd name="T63" fmla="*/ 12 h 95"/>
                <a:gd name="T64" fmla="*/ 84 w 84"/>
                <a:gd name="T65" fmla="*/ 16 h 95"/>
                <a:gd name="T66" fmla="*/ 84 w 84"/>
                <a:gd name="T67" fmla="*/ 23 h 95"/>
                <a:gd name="T68" fmla="*/ 78 w 84"/>
                <a:gd name="T69" fmla="*/ 31 h 95"/>
                <a:gd name="T70" fmla="*/ 78 w 84"/>
                <a:gd name="T71" fmla="*/ 35 h 95"/>
                <a:gd name="T72" fmla="*/ 84 w 84"/>
                <a:gd name="T73" fmla="*/ 47 h 95"/>
                <a:gd name="T74" fmla="*/ 80 w 84"/>
                <a:gd name="T75" fmla="*/ 71 h 95"/>
                <a:gd name="T76" fmla="*/ 75 w 84"/>
                <a:gd name="T77" fmla="*/ 73 h 95"/>
                <a:gd name="T78" fmla="*/ 70 w 84"/>
                <a:gd name="T79" fmla="*/ 67 h 95"/>
                <a:gd name="T80" fmla="*/ 63 w 84"/>
                <a:gd name="T81" fmla="*/ 67 h 95"/>
                <a:gd name="T82" fmla="*/ 60 w 84"/>
                <a:gd name="T83" fmla="*/ 64 h 95"/>
                <a:gd name="T84" fmla="*/ 58 w 84"/>
                <a:gd name="T85" fmla="*/ 64 h 95"/>
                <a:gd name="T86" fmla="*/ 53 w 84"/>
                <a:gd name="T87" fmla="*/ 69 h 95"/>
                <a:gd name="T88" fmla="*/ 44 w 84"/>
                <a:gd name="T89" fmla="*/ 74 h 95"/>
                <a:gd name="T90" fmla="*/ 42 w 84"/>
                <a:gd name="T91" fmla="*/ 76 h 95"/>
                <a:gd name="T92" fmla="*/ 42 w 84"/>
                <a:gd name="T93" fmla="*/ 79 h 95"/>
                <a:gd name="T94" fmla="*/ 44 w 84"/>
                <a:gd name="T95" fmla="*/ 86 h 95"/>
                <a:gd name="T96" fmla="*/ 42 w 84"/>
                <a:gd name="T97" fmla="*/ 88 h 95"/>
                <a:gd name="T98" fmla="*/ 39 w 84"/>
                <a:gd name="T99" fmla="*/ 88 h 95"/>
                <a:gd name="T100" fmla="*/ 37 w 84"/>
                <a:gd name="T101" fmla="*/ 90 h 95"/>
                <a:gd name="T102" fmla="*/ 36 w 84"/>
                <a:gd name="T103" fmla="*/ 91 h 95"/>
                <a:gd name="T104" fmla="*/ 34 w 84"/>
                <a:gd name="T105"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4" h="95">
                  <a:moveTo>
                    <a:pt x="34" y="95"/>
                  </a:moveTo>
                  <a:lnTo>
                    <a:pt x="32" y="91"/>
                  </a:lnTo>
                  <a:lnTo>
                    <a:pt x="6" y="64"/>
                  </a:lnTo>
                  <a:lnTo>
                    <a:pt x="0" y="47"/>
                  </a:lnTo>
                  <a:lnTo>
                    <a:pt x="1" y="45"/>
                  </a:lnTo>
                  <a:lnTo>
                    <a:pt x="3" y="43"/>
                  </a:lnTo>
                  <a:lnTo>
                    <a:pt x="6" y="42"/>
                  </a:lnTo>
                  <a:lnTo>
                    <a:pt x="6" y="31"/>
                  </a:lnTo>
                  <a:lnTo>
                    <a:pt x="8" y="31"/>
                  </a:lnTo>
                  <a:lnTo>
                    <a:pt x="10" y="33"/>
                  </a:lnTo>
                  <a:lnTo>
                    <a:pt x="12" y="33"/>
                  </a:lnTo>
                  <a:lnTo>
                    <a:pt x="15" y="33"/>
                  </a:lnTo>
                  <a:lnTo>
                    <a:pt x="15" y="33"/>
                  </a:lnTo>
                  <a:lnTo>
                    <a:pt x="15" y="31"/>
                  </a:lnTo>
                  <a:lnTo>
                    <a:pt x="12" y="31"/>
                  </a:lnTo>
                  <a:lnTo>
                    <a:pt x="8" y="28"/>
                  </a:lnTo>
                  <a:lnTo>
                    <a:pt x="8" y="26"/>
                  </a:lnTo>
                  <a:lnTo>
                    <a:pt x="8" y="26"/>
                  </a:lnTo>
                  <a:lnTo>
                    <a:pt x="10" y="26"/>
                  </a:lnTo>
                  <a:lnTo>
                    <a:pt x="12" y="24"/>
                  </a:lnTo>
                  <a:lnTo>
                    <a:pt x="10" y="19"/>
                  </a:lnTo>
                  <a:lnTo>
                    <a:pt x="37" y="17"/>
                  </a:lnTo>
                  <a:lnTo>
                    <a:pt x="37" y="17"/>
                  </a:lnTo>
                  <a:lnTo>
                    <a:pt x="36" y="4"/>
                  </a:lnTo>
                  <a:lnTo>
                    <a:pt x="37" y="0"/>
                  </a:lnTo>
                  <a:lnTo>
                    <a:pt x="65" y="0"/>
                  </a:lnTo>
                  <a:lnTo>
                    <a:pt x="68" y="2"/>
                  </a:lnTo>
                  <a:lnTo>
                    <a:pt x="66" y="5"/>
                  </a:lnTo>
                  <a:lnTo>
                    <a:pt x="66" y="16"/>
                  </a:lnTo>
                  <a:lnTo>
                    <a:pt x="68" y="17"/>
                  </a:lnTo>
                  <a:lnTo>
                    <a:pt x="73" y="11"/>
                  </a:lnTo>
                  <a:lnTo>
                    <a:pt x="80" y="12"/>
                  </a:lnTo>
                  <a:lnTo>
                    <a:pt x="84" y="16"/>
                  </a:lnTo>
                  <a:lnTo>
                    <a:pt x="84" y="23"/>
                  </a:lnTo>
                  <a:lnTo>
                    <a:pt x="78" y="31"/>
                  </a:lnTo>
                  <a:lnTo>
                    <a:pt x="78" y="35"/>
                  </a:lnTo>
                  <a:lnTo>
                    <a:pt x="84" y="47"/>
                  </a:lnTo>
                  <a:lnTo>
                    <a:pt x="80" y="71"/>
                  </a:lnTo>
                  <a:lnTo>
                    <a:pt x="75" y="73"/>
                  </a:lnTo>
                  <a:lnTo>
                    <a:pt x="70" y="67"/>
                  </a:lnTo>
                  <a:lnTo>
                    <a:pt x="63" y="67"/>
                  </a:lnTo>
                  <a:lnTo>
                    <a:pt x="60" y="64"/>
                  </a:lnTo>
                  <a:lnTo>
                    <a:pt x="58" y="64"/>
                  </a:lnTo>
                  <a:lnTo>
                    <a:pt x="53" y="69"/>
                  </a:lnTo>
                  <a:lnTo>
                    <a:pt x="44" y="74"/>
                  </a:lnTo>
                  <a:lnTo>
                    <a:pt x="42" y="76"/>
                  </a:lnTo>
                  <a:lnTo>
                    <a:pt x="42" y="79"/>
                  </a:lnTo>
                  <a:lnTo>
                    <a:pt x="44" y="86"/>
                  </a:lnTo>
                  <a:lnTo>
                    <a:pt x="42" y="88"/>
                  </a:lnTo>
                  <a:lnTo>
                    <a:pt x="39" y="88"/>
                  </a:lnTo>
                  <a:lnTo>
                    <a:pt x="37" y="90"/>
                  </a:lnTo>
                  <a:lnTo>
                    <a:pt x="36" y="91"/>
                  </a:lnTo>
                  <a:lnTo>
                    <a:pt x="34" y="95"/>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5" name="Freeform 126"/>
            <p:cNvSpPr>
              <a:spLocks/>
            </p:cNvSpPr>
            <p:nvPr/>
          </p:nvSpPr>
          <p:spPr bwMode="auto">
            <a:xfrm>
              <a:off x="1046" y="2830"/>
              <a:ext cx="232" cy="177"/>
            </a:xfrm>
            <a:custGeom>
              <a:avLst/>
              <a:gdLst>
                <a:gd name="T0" fmla="*/ 48 w 232"/>
                <a:gd name="T1" fmla="*/ 31 h 177"/>
                <a:gd name="T2" fmla="*/ 45 w 232"/>
                <a:gd name="T3" fmla="*/ 33 h 177"/>
                <a:gd name="T4" fmla="*/ 30 w 232"/>
                <a:gd name="T5" fmla="*/ 62 h 177"/>
                <a:gd name="T6" fmla="*/ 24 w 232"/>
                <a:gd name="T7" fmla="*/ 62 h 177"/>
                <a:gd name="T8" fmla="*/ 19 w 232"/>
                <a:gd name="T9" fmla="*/ 69 h 177"/>
                <a:gd name="T10" fmla="*/ 18 w 232"/>
                <a:gd name="T11" fmla="*/ 98 h 177"/>
                <a:gd name="T12" fmla="*/ 12 w 232"/>
                <a:gd name="T13" fmla="*/ 102 h 177"/>
                <a:gd name="T14" fmla="*/ 4 w 232"/>
                <a:gd name="T15" fmla="*/ 102 h 177"/>
                <a:gd name="T16" fmla="*/ 2 w 232"/>
                <a:gd name="T17" fmla="*/ 107 h 177"/>
                <a:gd name="T18" fmla="*/ 2 w 232"/>
                <a:gd name="T19" fmla="*/ 110 h 177"/>
                <a:gd name="T20" fmla="*/ 6 w 232"/>
                <a:gd name="T21" fmla="*/ 112 h 177"/>
                <a:gd name="T22" fmla="*/ 11 w 232"/>
                <a:gd name="T23" fmla="*/ 112 h 177"/>
                <a:gd name="T24" fmla="*/ 16 w 232"/>
                <a:gd name="T25" fmla="*/ 117 h 177"/>
                <a:gd name="T26" fmla="*/ 21 w 232"/>
                <a:gd name="T27" fmla="*/ 124 h 177"/>
                <a:gd name="T28" fmla="*/ 33 w 232"/>
                <a:gd name="T29" fmla="*/ 145 h 177"/>
                <a:gd name="T30" fmla="*/ 42 w 232"/>
                <a:gd name="T31" fmla="*/ 148 h 177"/>
                <a:gd name="T32" fmla="*/ 43 w 232"/>
                <a:gd name="T33" fmla="*/ 160 h 177"/>
                <a:gd name="T34" fmla="*/ 57 w 232"/>
                <a:gd name="T35" fmla="*/ 160 h 177"/>
                <a:gd name="T36" fmla="*/ 74 w 232"/>
                <a:gd name="T37" fmla="*/ 172 h 177"/>
                <a:gd name="T38" fmla="*/ 105 w 232"/>
                <a:gd name="T39" fmla="*/ 174 h 177"/>
                <a:gd name="T40" fmla="*/ 120 w 232"/>
                <a:gd name="T41" fmla="*/ 165 h 177"/>
                <a:gd name="T42" fmla="*/ 138 w 232"/>
                <a:gd name="T43" fmla="*/ 171 h 177"/>
                <a:gd name="T44" fmla="*/ 151 w 232"/>
                <a:gd name="T45" fmla="*/ 164 h 177"/>
                <a:gd name="T46" fmla="*/ 167 w 232"/>
                <a:gd name="T47" fmla="*/ 155 h 177"/>
                <a:gd name="T48" fmla="*/ 230 w 232"/>
                <a:gd name="T49" fmla="*/ 109 h 177"/>
                <a:gd name="T50" fmla="*/ 216 w 232"/>
                <a:gd name="T51" fmla="*/ 107 h 177"/>
                <a:gd name="T52" fmla="*/ 168 w 232"/>
                <a:gd name="T53" fmla="*/ 88 h 177"/>
                <a:gd name="T54" fmla="*/ 160 w 232"/>
                <a:gd name="T55" fmla="*/ 81 h 177"/>
                <a:gd name="T56" fmla="*/ 158 w 232"/>
                <a:gd name="T57" fmla="*/ 79 h 177"/>
                <a:gd name="T58" fmla="*/ 155 w 232"/>
                <a:gd name="T59" fmla="*/ 74 h 177"/>
                <a:gd name="T60" fmla="*/ 151 w 232"/>
                <a:gd name="T61" fmla="*/ 66 h 177"/>
                <a:gd name="T62" fmla="*/ 153 w 232"/>
                <a:gd name="T63" fmla="*/ 62 h 177"/>
                <a:gd name="T64" fmla="*/ 150 w 232"/>
                <a:gd name="T65" fmla="*/ 60 h 177"/>
                <a:gd name="T66" fmla="*/ 144 w 232"/>
                <a:gd name="T67" fmla="*/ 62 h 177"/>
                <a:gd name="T68" fmla="*/ 144 w 232"/>
                <a:gd name="T69" fmla="*/ 62 h 177"/>
                <a:gd name="T70" fmla="*/ 141 w 232"/>
                <a:gd name="T71" fmla="*/ 62 h 177"/>
                <a:gd name="T72" fmla="*/ 136 w 232"/>
                <a:gd name="T73" fmla="*/ 60 h 177"/>
                <a:gd name="T74" fmla="*/ 139 w 232"/>
                <a:gd name="T75" fmla="*/ 50 h 177"/>
                <a:gd name="T76" fmla="*/ 144 w 232"/>
                <a:gd name="T77" fmla="*/ 40 h 177"/>
                <a:gd name="T78" fmla="*/ 136 w 232"/>
                <a:gd name="T79" fmla="*/ 33 h 177"/>
                <a:gd name="T80" fmla="*/ 119 w 232"/>
                <a:gd name="T81" fmla="*/ 12 h 177"/>
                <a:gd name="T82" fmla="*/ 110 w 232"/>
                <a:gd name="T83" fmla="*/ 7 h 177"/>
                <a:gd name="T84" fmla="*/ 105 w 232"/>
                <a:gd name="T85" fmla="*/ 9 h 177"/>
                <a:gd name="T86" fmla="*/ 103 w 232"/>
                <a:gd name="T87" fmla="*/ 7 h 177"/>
                <a:gd name="T88" fmla="*/ 100 w 232"/>
                <a:gd name="T89" fmla="*/ 5 h 177"/>
                <a:gd name="T90" fmla="*/ 98 w 232"/>
                <a:gd name="T91" fmla="*/ 7 h 177"/>
                <a:gd name="T92" fmla="*/ 95 w 232"/>
                <a:gd name="T93" fmla="*/ 7 h 177"/>
                <a:gd name="T94" fmla="*/ 95 w 232"/>
                <a:gd name="T95" fmla="*/ 5 h 177"/>
                <a:gd name="T96" fmla="*/ 91 w 232"/>
                <a:gd name="T97" fmla="*/ 5 h 177"/>
                <a:gd name="T98" fmla="*/ 90 w 232"/>
                <a:gd name="T99" fmla="*/ 7 h 177"/>
                <a:gd name="T100" fmla="*/ 84 w 232"/>
                <a:gd name="T101" fmla="*/ 9 h 177"/>
                <a:gd name="T102" fmla="*/ 79 w 232"/>
                <a:gd name="T103" fmla="*/ 5 h 177"/>
                <a:gd name="T104" fmla="*/ 79 w 232"/>
                <a:gd name="T105" fmla="*/ 4 h 177"/>
                <a:gd name="T106" fmla="*/ 74 w 232"/>
                <a:gd name="T107" fmla="*/ 0 h 177"/>
                <a:gd name="T108" fmla="*/ 66 w 232"/>
                <a:gd name="T109" fmla="*/ 11 h 177"/>
                <a:gd name="T110" fmla="*/ 66 w 232"/>
                <a:gd name="T111" fmla="*/ 7 h 177"/>
                <a:gd name="T112" fmla="*/ 62 w 232"/>
                <a:gd name="T113" fmla="*/ 9 h 177"/>
                <a:gd name="T114" fmla="*/ 60 w 232"/>
                <a:gd name="T115" fmla="*/ 11 h 177"/>
                <a:gd name="T116" fmla="*/ 59 w 232"/>
                <a:gd name="T117" fmla="*/ 11 h 177"/>
                <a:gd name="T118" fmla="*/ 54 w 232"/>
                <a:gd name="T119" fmla="*/ 11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32" h="177">
                  <a:moveTo>
                    <a:pt x="54" y="11"/>
                  </a:moveTo>
                  <a:lnTo>
                    <a:pt x="48" y="31"/>
                  </a:lnTo>
                  <a:lnTo>
                    <a:pt x="47" y="33"/>
                  </a:lnTo>
                  <a:lnTo>
                    <a:pt x="45" y="33"/>
                  </a:lnTo>
                  <a:lnTo>
                    <a:pt x="31" y="50"/>
                  </a:lnTo>
                  <a:lnTo>
                    <a:pt x="30" y="62"/>
                  </a:lnTo>
                  <a:lnTo>
                    <a:pt x="28" y="62"/>
                  </a:lnTo>
                  <a:lnTo>
                    <a:pt x="24" y="62"/>
                  </a:lnTo>
                  <a:lnTo>
                    <a:pt x="23" y="64"/>
                  </a:lnTo>
                  <a:lnTo>
                    <a:pt x="19" y="69"/>
                  </a:lnTo>
                  <a:lnTo>
                    <a:pt x="19" y="69"/>
                  </a:lnTo>
                  <a:lnTo>
                    <a:pt x="18" y="98"/>
                  </a:lnTo>
                  <a:lnTo>
                    <a:pt x="16" y="100"/>
                  </a:lnTo>
                  <a:lnTo>
                    <a:pt x="12" y="102"/>
                  </a:lnTo>
                  <a:lnTo>
                    <a:pt x="6" y="100"/>
                  </a:lnTo>
                  <a:lnTo>
                    <a:pt x="4" y="102"/>
                  </a:lnTo>
                  <a:lnTo>
                    <a:pt x="4" y="105"/>
                  </a:lnTo>
                  <a:lnTo>
                    <a:pt x="2" y="107"/>
                  </a:lnTo>
                  <a:lnTo>
                    <a:pt x="0" y="109"/>
                  </a:lnTo>
                  <a:lnTo>
                    <a:pt x="2" y="110"/>
                  </a:lnTo>
                  <a:lnTo>
                    <a:pt x="4" y="110"/>
                  </a:lnTo>
                  <a:lnTo>
                    <a:pt x="6" y="112"/>
                  </a:lnTo>
                  <a:lnTo>
                    <a:pt x="9" y="112"/>
                  </a:lnTo>
                  <a:lnTo>
                    <a:pt x="11" y="112"/>
                  </a:lnTo>
                  <a:lnTo>
                    <a:pt x="14" y="114"/>
                  </a:lnTo>
                  <a:lnTo>
                    <a:pt x="16" y="117"/>
                  </a:lnTo>
                  <a:lnTo>
                    <a:pt x="16" y="121"/>
                  </a:lnTo>
                  <a:lnTo>
                    <a:pt x="21" y="124"/>
                  </a:lnTo>
                  <a:lnTo>
                    <a:pt x="26" y="128"/>
                  </a:lnTo>
                  <a:lnTo>
                    <a:pt x="33" y="145"/>
                  </a:lnTo>
                  <a:lnTo>
                    <a:pt x="36" y="146"/>
                  </a:lnTo>
                  <a:lnTo>
                    <a:pt x="42" y="148"/>
                  </a:lnTo>
                  <a:lnTo>
                    <a:pt x="45" y="150"/>
                  </a:lnTo>
                  <a:lnTo>
                    <a:pt x="43" y="160"/>
                  </a:lnTo>
                  <a:lnTo>
                    <a:pt x="48" y="162"/>
                  </a:lnTo>
                  <a:lnTo>
                    <a:pt x="57" y="160"/>
                  </a:lnTo>
                  <a:lnTo>
                    <a:pt x="72" y="171"/>
                  </a:lnTo>
                  <a:lnTo>
                    <a:pt x="74" y="172"/>
                  </a:lnTo>
                  <a:lnTo>
                    <a:pt x="98" y="177"/>
                  </a:lnTo>
                  <a:lnTo>
                    <a:pt x="105" y="174"/>
                  </a:lnTo>
                  <a:lnTo>
                    <a:pt x="108" y="169"/>
                  </a:lnTo>
                  <a:lnTo>
                    <a:pt x="120" y="165"/>
                  </a:lnTo>
                  <a:lnTo>
                    <a:pt x="129" y="171"/>
                  </a:lnTo>
                  <a:lnTo>
                    <a:pt x="138" y="171"/>
                  </a:lnTo>
                  <a:lnTo>
                    <a:pt x="138" y="169"/>
                  </a:lnTo>
                  <a:lnTo>
                    <a:pt x="151" y="164"/>
                  </a:lnTo>
                  <a:lnTo>
                    <a:pt x="160" y="158"/>
                  </a:lnTo>
                  <a:lnTo>
                    <a:pt x="167" y="155"/>
                  </a:lnTo>
                  <a:lnTo>
                    <a:pt x="186" y="153"/>
                  </a:lnTo>
                  <a:lnTo>
                    <a:pt x="230" y="109"/>
                  </a:lnTo>
                  <a:lnTo>
                    <a:pt x="232" y="107"/>
                  </a:lnTo>
                  <a:lnTo>
                    <a:pt x="216" y="107"/>
                  </a:lnTo>
                  <a:lnTo>
                    <a:pt x="170" y="91"/>
                  </a:lnTo>
                  <a:lnTo>
                    <a:pt x="168" y="88"/>
                  </a:lnTo>
                  <a:lnTo>
                    <a:pt x="162" y="85"/>
                  </a:lnTo>
                  <a:lnTo>
                    <a:pt x="160" y="81"/>
                  </a:lnTo>
                  <a:lnTo>
                    <a:pt x="158" y="81"/>
                  </a:lnTo>
                  <a:lnTo>
                    <a:pt x="158" y="79"/>
                  </a:lnTo>
                  <a:lnTo>
                    <a:pt x="155" y="76"/>
                  </a:lnTo>
                  <a:lnTo>
                    <a:pt x="155" y="74"/>
                  </a:lnTo>
                  <a:lnTo>
                    <a:pt x="153" y="73"/>
                  </a:lnTo>
                  <a:lnTo>
                    <a:pt x="151" y="66"/>
                  </a:lnTo>
                  <a:lnTo>
                    <a:pt x="151" y="64"/>
                  </a:lnTo>
                  <a:lnTo>
                    <a:pt x="153" y="62"/>
                  </a:lnTo>
                  <a:lnTo>
                    <a:pt x="153" y="62"/>
                  </a:lnTo>
                  <a:lnTo>
                    <a:pt x="150" y="60"/>
                  </a:lnTo>
                  <a:lnTo>
                    <a:pt x="148" y="60"/>
                  </a:lnTo>
                  <a:lnTo>
                    <a:pt x="144" y="62"/>
                  </a:lnTo>
                  <a:lnTo>
                    <a:pt x="144" y="62"/>
                  </a:lnTo>
                  <a:lnTo>
                    <a:pt x="144" y="62"/>
                  </a:lnTo>
                  <a:lnTo>
                    <a:pt x="143" y="62"/>
                  </a:lnTo>
                  <a:lnTo>
                    <a:pt x="141" y="62"/>
                  </a:lnTo>
                  <a:lnTo>
                    <a:pt x="138" y="62"/>
                  </a:lnTo>
                  <a:lnTo>
                    <a:pt x="136" y="60"/>
                  </a:lnTo>
                  <a:lnTo>
                    <a:pt x="136" y="57"/>
                  </a:lnTo>
                  <a:lnTo>
                    <a:pt x="139" y="50"/>
                  </a:lnTo>
                  <a:lnTo>
                    <a:pt x="143" y="42"/>
                  </a:lnTo>
                  <a:lnTo>
                    <a:pt x="144" y="40"/>
                  </a:lnTo>
                  <a:lnTo>
                    <a:pt x="141" y="36"/>
                  </a:lnTo>
                  <a:lnTo>
                    <a:pt x="136" y="33"/>
                  </a:lnTo>
                  <a:lnTo>
                    <a:pt x="134" y="30"/>
                  </a:lnTo>
                  <a:lnTo>
                    <a:pt x="119" y="12"/>
                  </a:lnTo>
                  <a:lnTo>
                    <a:pt x="115" y="12"/>
                  </a:lnTo>
                  <a:lnTo>
                    <a:pt x="110" y="7"/>
                  </a:lnTo>
                  <a:lnTo>
                    <a:pt x="107" y="7"/>
                  </a:lnTo>
                  <a:lnTo>
                    <a:pt x="105" y="9"/>
                  </a:lnTo>
                  <a:lnTo>
                    <a:pt x="105" y="9"/>
                  </a:lnTo>
                  <a:lnTo>
                    <a:pt x="103" y="7"/>
                  </a:lnTo>
                  <a:lnTo>
                    <a:pt x="102" y="7"/>
                  </a:lnTo>
                  <a:lnTo>
                    <a:pt x="100" y="5"/>
                  </a:lnTo>
                  <a:lnTo>
                    <a:pt x="100" y="5"/>
                  </a:lnTo>
                  <a:lnTo>
                    <a:pt x="98" y="7"/>
                  </a:lnTo>
                  <a:lnTo>
                    <a:pt x="96" y="7"/>
                  </a:lnTo>
                  <a:lnTo>
                    <a:pt x="95" y="7"/>
                  </a:lnTo>
                  <a:lnTo>
                    <a:pt x="95" y="7"/>
                  </a:lnTo>
                  <a:lnTo>
                    <a:pt x="95" y="5"/>
                  </a:lnTo>
                  <a:lnTo>
                    <a:pt x="93" y="5"/>
                  </a:lnTo>
                  <a:lnTo>
                    <a:pt x="91" y="5"/>
                  </a:lnTo>
                  <a:lnTo>
                    <a:pt x="91" y="5"/>
                  </a:lnTo>
                  <a:lnTo>
                    <a:pt x="90" y="7"/>
                  </a:lnTo>
                  <a:lnTo>
                    <a:pt x="86" y="7"/>
                  </a:lnTo>
                  <a:lnTo>
                    <a:pt x="84" y="9"/>
                  </a:lnTo>
                  <a:lnTo>
                    <a:pt x="83" y="9"/>
                  </a:lnTo>
                  <a:lnTo>
                    <a:pt x="79" y="5"/>
                  </a:lnTo>
                  <a:lnTo>
                    <a:pt x="79" y="4"/>
                  </a:lnTo>
                  <a:lnTo>
                    <a:pt x="79" y="4"/>
                  </a:lnTo>
                  <a:lnTo>
                    <a:pt x="78" y="4"/>
                  </a:lnTo>
                  <a:lnTo>
                    <a:pt x="74" y="0"/>
                  </a:lnTo>
                  <a:lnTo>
                    <a:pt x="69" y="14"/>
                  </a:lnTo>
                  <a:lnTo>
                    <a:pt x="66" y="11"/>
                  </a:lnTo>
                  <a:lnTo>
                    <a:pt x="66" y="9"/>
                  </a:lnTo>
                  <a:lnTo>
                    <a:pt x="66" y="7"/>
                  </a:lnTo>
                  <a:lnTo>
                    <a:pt x="62" y="7"/>
                  </a:lnTo>
                  <a:lnTo>
                    <a:pt x="62" y="9"/>
                  </a:lnTo>
                  <a:lnTo>
                    <a:pt x="62" y="11"/>
                  </a:lnTo>
                  <a:lnTo>
                    <a:pt x="60" y="11"/>
                  </a:lnTo>
                  <a:lnTo>
                    <a:pt x="60" y="11"/>
                  </a:lnTo>
                  <a:lnTo>
                    <a:pt x="59" y="11"/>
                  </a:lnTo>
                  <a:lnTo>
                    <a:pt x="55" y="11"/>
                  </a:lnTo>
                  <a:lnTo>
                    <a:pt x="54" y="1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6" name="Freeform 127"/>
            <p:cNvSpPr>
              <a:spLocks/>
            </p:cNvSpPr>
            <p:nvPr/>
          </p:nvSpPr>
          <p:spPr bwMode="auto">
            <a:xfrm>
              <a:off x="1046" y="2830"/>
              <a:ext cx="232" cy="177"/>
            </a:xfrm>
            <a:custGeom>
              <a:avLst/>
              <a:gdLst>
                <a:gd name="T0" fmla="*/ 48 w 232"/>
                <a:gd name="T1" fmla="*/ 31 h 177"/>
                <a:gd name="T2" fmla="*/ 45 w 232"/>
                <a:gd name="T3" fmla="*/ 33 h 177"/>
                <a:gd name="T4" fmla="*/ 30 w 232"/>
                <a:gd name="T5" fmla="*/ 62 h 177"/>
                <a:gd name="T6" fmla="*/ 24 w 232"/>
                <a:gd name="T7" fmla="*/ 62 h 177"/>
                <a:gd name="T8" fmla="*/ 19 w 232"/>
                <a:gd name="T9" fmla="*/ 69 h 177"/>
                <a:gd name="T10" fmla="*/ 18 w 232"/>
                <a:gd name="T11" fmla="*/ 98 h 177"/>
                <a:gd name="T12" fmla="*/ 12 w 232"/>
                <a:gd name="T13" fmla="*/ 102 h 177"/>
                <a:gd name="T14" fmla="*/ 4 w 232"/>
                <a:gd name="T15" fmla="*/ 102 h 177"/>
                <a:gd name="T16" fmla="*/ 2 w 232"/>
                <a:gd name="T17" fmla="*/ 107 h 177"/>
                <a:gd name="T18" fmla="*/ 2 w 232"/>
                <a:gd name="T19" fmla="*/ 110 h 177"/>
                <a:gd name="T20" fmla="*/ 6 w 232"/>
                <a:gd name="T21" fmla="*/ 112 h 177"/>
                <a:gd name="T22" fmla="*/ 11 w 232"/>
                <a:gd name="T23" fmla="*/ 112 h 177"/>
                <a:gd name="T24" fmla="*/ 16 w 232"/>
                <a:gd name="T25" fmla="*/ 117 h 177"/>
                <a:gd name="T26" fmla="*/ 21 w 232"/>
                <a:gd name="T27" fmla="*/ 124 h 177"/>
                <a:gd name="T28" fmla="*/ 33 w 232"/>
                <a:gd name="T29" fmla="*/ 145 h 177"/>
                <a:gd name="T30" fmla="*/ 42 w 232"/>
                <a:gd name="T31" fmla="*/ 148 h 177"/>
                <a:gd name="T32" fmla="*/ 43 w 232"/>
                <a:gd name="T33" fmla="*/ 160 h 177"/>
                <a:gd name="T34" fmla="*/ 57 w 232"/>
                <a:gd name="T35" fmla="*/ 160 h 177"/>
                <a:gd name="T36" fmla="*/ 74 w 232"/>
                <a:gd name="T37" fmla="*/ 172 h 177"/>
                <a:gd name="T38" fmla="*/ 105 w 232"/>
                <a:gd name="T39" fmla="*/ 174 h 177"/>
                <a:gd name="T40" fmla="*/ 120 w 232"/>
                <a:gd name="T41" fmla="*/ 165 h 177"/>
                <a:gd name="T42" fmla="*/ 138 w 232"/>
                <a:gd name="T43" fmla="*/ 171 h 177"/>
                <a:gd name="T44" fmla="*/ 151 w 232"/>
                <a:gd name="T45" fmla="*/ 164 h 177"/>
                <a:gd name="T46" fmla="*/ 167 w 232"/>
                <a:gd name="T47" fmla="*/ 155 h 177"/>
                <a:gd name="T48" fmla="*/ 230 w 232"/>
                <a:gd name="T49" fmla="*/ 109 h 177"/>
                <a:gd name="T50" fmla="*/ 216 w 232"/>
                <a:gd name="T51" fmla="*/ 107 h 177"/>
                <a:gd name="T52" fmla="*/ 168 w 232"/>
                <a:gd name="T53" fmla="*/ 88 h 177"/>
                <a:gd name="T54" fmla="*/ 160 w 232"/>
                <a:gd name="T55" fmla="*/ 81 h 177"/>
                <a:gd name="T56" fmla="*/ 158 w 232"/>
                <a:gd name="T57" fmla="*/ 79 h 177"/>
                <a:gd name="T58" fmla="*/ 155 w 232"/>
                <a:gd name="T59" fmla="*/ 74 h 177"/>
                <a:gd name="T60" fmla="*/ 151 w 232"/>
                <a:gd name="T61" fmla="*/ 66 h 177"/>
                <a:gd name="T62" fmla="*/ 153 w 232"/>
                <a:gd name="T63" fmla="*/ 62 h 177"/>
                <a:gd name="T64" fmla="*/ 150 w 232"/>
                <a:gd name="T65" fmla="*/ 60 h 177"/>
                <a:gd name="T66" fmla="*/ 144 w 232"/>
                <a:gd name="T67" fmla="*/ 62 h 177"/>
                <a:gd name="T68" fmla="*/ 144 w 232"/>
                <a:gd name="T69" fmla="*/ 62 h 177"/>
                <a:gd name="T70" fmla="*/ 141 w 232"/>
                <a:gd name="T71" fmla="*/ 62 h 177"/>
                <a:gd name="T72" fmla="*/ 136 w 232"/>
                <a:gd name="T73" fmla="*/ 60 h 177"/>
                <a:gd name="T74" fmla="*/ 139 w 232"/>
                <a:gd name="T75" fmla="*/ 50 h 177"/>
                <a:gd name="T76" fmla="*/ 144 w 232"/>
                <a:gd name="T77" fmla="*/ 40 h 177"/>
                <a:gd name="T78" fmla="*/ 136 w 232"/>
                <a:gd name="T79" fmla="*/ 33 h 177"/>
                <a:gd name="T80" fmla="*/ 119 w 232"/>
                <a:gd name="T81" fmla="*/ 12 h 177"/>
                <a:gd name="T82" fmla="*/ 110 w 232"/>
                <a:gd name="T83" fmla="*/ 7 h 177"/>
                <a:gd name="T84" fmla="*/ 105 w 232"/>
                <a:gd name="T85" fmla="*/ 9 h 177"/>
                <a:gd name="T86" fmla="*/ 103 w 232"/>
                <a:gd name="T87" fmla="*/ 7 h 177"/>
                <a:gd name="T88" fmla="*/ 100 w 232"/>
                <a:gd name="T89" fmla="*/ 5 h 177"/>
                <a:gd name="T90" fmla="*/ 98 w 232"/>
                <a:gd name="T91" fmla="*/ 7 h 177"/>
                <a:gd name="T92" fmla="*/ 95 w 232"/>
                <a:gd name="T93" fmla="*/ 7 h 177"/>
                <a:gd name="T94" fmla="*/ 95 w 232"/>
                <a:gd name="T95" fmla="*/ 5 h 177"/>
                <a:gd name="T96" fmla="*/ 91 w 232"/>
                <a:gd name="T97" fmla="*/ 5 h 177"/>
                <a:gd name="T98" fmla="*/ 90 w 232"/>
                <a:gd name="T99" fmla="*/ 7 h 177"/>
                <a:gd name="T100" fmla="*/ 84 w 232"/>
                <a:gd name="T101" fmla="*/ 9 h 177"/>
                <a:gd name="T102" fmla="*/ 79 w 232"/>
                <a:gd name="T103" fmla="*/ 5 h 177"/>
                <a:gd name="T104" fmla="*/ 79 w 232"/>
                <a:gd name="T105" fmla="*/ 4 h 177"/>
                <a:gd name="T106" fmla="*/ 74 w 232"/>
                <a:gd name="T107" fmla="*/ 0 h 177"/>
                <a:gd name="T108" fmla="*/ 66 w 232"/>
                <a:gd name="T109" fmla="*/ 11 h 177"/>
                <a:gd name="T110" fmla="*/ 66 w 232"/>
                <a:gd name="T111" fmla="*/ 7 h 177"/>
                <a:gd name="T112" fmla="*/ 62 w 232"/>
                <a:gd name="T113" fmla="*/ 9 h 177"/>
                <a:gd name="T114" fmla="*/ 60 w 232"/>
                <a:gd name="T115" fmla="*/ 11 h 177"/>
                <a:gd name="T116" fmla="*/ 59 w 232"/>
                <a:gd name="T117" fmla="*/ 11 h 177"/>
                <a:gd name="T118" fmla="*/ 54 w 232"/>
                <a:gd name="T119" fmla="*/ 11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32" h="177">
                  <a:moveTo>
                    <a:pt x="54" y="11"/>
                  </a:moveTo>
                  <a:lnTo>
                    <a:pt x="48" y="31"/>
                  </a:lnTo>
                  <a:lnTo>
                    <a:pt x="47" y="33"/>
                  </a:lnTo>
                  <a:lnTo>
                    <a:pt x="45" y="33"/>
                  </a:lnTo>
                  <a:lnTo>
                    <a:pt x="31" y="50"/>
                  </a:lnTo>
                  <a:lnTo>
                    <a:pt x="30" y="62"/>
                  </a:lnTo>
                  <a:lnTo>
                    <a:pt x="28" y="62"/>
                  </a:lnTo>
                  <a:lnTo>
                    <a:pt x="24" y="62"/>
                  </a:lnTo>
                  <a:lnTo>
                    <a:pt x="23" y="64"/>
                  </a:lnTo>
                  <a:lnTo>
                    <a:pt x="19" y="69"/>
                  </a:lnTo>
                  <a:lnTo>
                    <a:pt x="19" y="69"/>
                  </a:lnTo>
                  <a:lnTo>
                    <a:pt x="18" y="98"/>
                  </a:lnTo>
                  <a:lnTo>
                    <a:pt x="16" y="100"/>
                  </a:lnTo>
                  <a:lnTo>
                    <a:pt x="12" y="102"/>
                  </a:lnTo>
                  <a:lnTo>
                    <a:pt x="6" y="100"/>
                  </a:lnTo>
                  <a:lnTo>
                    <a:pt x="4" y="102"/>
                  </a:lnTo>
                  <a:lnTo>
                    <a:pt x="4" y="105"/>
                  </a:lnTo>
                  <a:lnTo>
                    <a:pt x="2" y="107"/>
                  </a:lnTo>
                  <a:lnTo>
                    <a:pt x="0" y="109"/>
                  </a:lnTo>
                  <a:lnTo>
                    <a:pt x="2" y="110"/>
                  </a:lnTo>
                  <a:lnTo>
                    <a:pt x="4" y="110"/>
                  </a:lnTo>
                  <a:lnTo>
                    <a:pt x="6" y="112"/>
                  </a:lnTo>
                  <a:lnTo>
                    <a:pt x="9" y="112"/>
                  </a:lnTo>
                  <a:lnTo>
                    <a:pt x="11" y="112"/>
                  </a:lnTo>
                  <a:lnTo>
                    <a:pt x="14" y="114"/>
                  </a:lnTo>
                  <a:lnTo>
                    <a:pt x="16" y="117"/>
                  </a:lnTo>
                  <a:lnTo>
                    <a:pt x="16" y="121"/>
                  </a:lnTo>
                  <a:lnTo>
                    <a:pt x="21" y="124"/>
                  </a:lnTo>
                  <a:lnTo>
                    <a:pt x="26" y="128"/>
                  </a:lnTo>
                  <a:lnTo>
                    <a:pt x="33" y="145"/>
                  </a:lnTo>
                  <a:lnTo>
                    <a:pt x="36" y="146"/>
                  </a:lnTo>
                  <a:lnTo>
                    <a:pt x="42" y="148"/>
                  </a:lnTo>
                  <a:lnTo>
                    <a:pt x="45" y="150"/>
                  </a:lnTo>
                  <a:lnTo>
                    <a:pt x="43" y="160"/>
                  </a:lnTo>
                  <a:lnTo>
                    <a:pt x="48" y="162"/>
                  </a:lnTo>
                  <a:lnTo>
                    <a:pt x="57" y="160"/>
                  </a:lnTo>
                  <a:lnTo>
                    <a:pt x="72" y="171"/>
                  </a:lnTo>
                  <a:lnTo>
                    <a:pt x="74" y="172"/>
                  </a:lnTo>
                  <a:lnTo>
                    <a:pt x="98" y="177"/>
                  </a:lnTo>
                  <a:lnTo>
                    <a:pt x="105" y="174"/>
                  </a:lnTo>
                  <a:lnTo>
                    <a:pt x="108" y="169"/>
                  </a:lnTo>
                  <a:lnTo>
                    <a:pt x="120" y="165"/>
                  </a:lnTo>
                  <a:lnTo>
                    <a:pt x="129" y="171"/>
                  </a:lnTo>
                  <a:lnTo>
                    <a:pt x="138" y="171"/>
                  </a:lnTo>
                  <a:lnTo>
                    <a:pt x="138" y="169"/>
                  </a:lnTo>
                  <a:lnTo>
                    <a:pt x="151" y="164"/>
                  </a:lnTo>
                  <a:lnTo>
                    <a:pt x="160" y="158"/>
                  </a:lnTo>
                  <a:lnTo>
                    <a:pt x="167" y="155"/>
                  </a:lnTo>
                  <a:lnTo>
                    <a:pt x="186" y="153"/>
                  </a:lnTo>
                  <a:lnTo>
                    <a:pt x="230" y="109"/>
                  </a:lnTo>
                  <a:lnTo>
                    <a:pt x="232" y="107"/>
                  </a:lnTo>
                  <a:lnTo>
                    <a:pt x="216" y="107"/>
                  </a:lnTo>
                  <a:lnTo>
                    <a:pt x="170" y="91"/>
                  </a:lnTo>
                  <a:lnTo>
                    <a:pt x="168" y="88"/>
                  </a:lnTo>
                  <a:lnTo>
                    <a:pt x="162" y="85"/>
                  </a:lnTo>
                  <a:lnTo>
                    <a:pt x="160" y="81"/>
                  </a:lnTo>
                  <a:lnTo>
                    <a:pt x="158" y="81"/>
                  </a:lnTo>
                  <a:lnTo>
                    <a:pt x="158" y="79"/>
                  </a:lnTo>
                  <a:lnTo>
                    <a:pt x="155" y="76"/>
                  </a:lnTo>
                  <a:lnTo>
                    <a:pt x="155" y="74"/>
                  </a:lnTo>
                  <a:lnTo>
                    <a:pt x="153" y="73"/>
                  </a:lnTo>
                  <a:lnTo>
                    <a:pt x="151" y="66"/>
                  </a:lnTo>
                  <a:lnTo>
                    <a:pt x="151" y="64"/>
                  </a:lnTo>
                  <a:lnTo>
                    <a:pt x="153" y="62"/>
                  </a:lnTo>
                  <a:lnTo>
                    <a:pt x="153" y="62"/>
                  </a:lnTo>
                  <a:lnTo>
                    <a:pt x="150" y="60"/>
                  </a:lnTo>
                  <a:lnTo>
                    <a:pt x="148" y="60"/>
                  </a:lnTo>
                  <a:lnTo>
                    <a:pt x="144" y="62"/>
                  </a:lnTo>
                  <a:lnTo>
                    <a:pt x="144" y="62"/>
                  </a:lnTo>
                  <a:lnTo>
                    <a:pt x="144" y="62"/>
                  </a:lnTo>
                  <a:lnTo>
                    <a:pt x="143" y="62"/>
                  </a:lnTo>
                  <a:lnTo>
                    <a:pt x="141" y="62"/>
                  </a:lnTo>
                  <a:lnTo>
                    <a:pt x="138" y="62"/>
                  </a:lnTo>
                  <a:lnTo>
                    <a:pt x="136" y="60"/>
                  </a:lnTo>
                  <a:lnTo>
                    <a:pt x="136" y="57"/>
                  </a:lnTo>
                  <a:lnTo>
                    <a:pt x="139" y="50"/>
                  </a:lnTo>
                  <a:lnTo>
                    <a:pt x="143" y="42"/>
                  </a:lnTo>
                  <a:lnTo>
                    <a:pt x="144" y="40"/>
                  </a:lnTo>
                  <a:lnTo>
                    <a:pt x="141" y="36"/>
                  </a:lnTo>
                  <a:lnTo>
                    <a:pt x="136" y="33"/>
                  </a:lnTo>
                  <a:lnTo>
                    <a:pt x="134" y="30"/>
                  </a:lnTo>
                  <a:lnTo>
                    <a:pt x="119" y="12"/>
                  </a:lnTo>
                  <a:lnTo>
                    <a:pt x="115" y="12"/>
                  </a:lnTo>
                  <a:lnTo>
                    <a:pt x="110" y="7"/>
                  </a:lnTo>
                  <a:lnTo>
                    <a:pt x="107" y="7"/>
                  </a:lnTo>
                  <a:lnTo>
                    <a:pt x="105" y="9"/>
                  </a:lnTo>
                  <a:lnTo>
                    <a:pt x="105" y="9"/>
                  </a:lnTo>
                  <a:lnTo>
                    <a:pt x="103" y="7"/>
                  </a:lnTo>
                  <a:lnTo>
                    <a:pt x="102" y="7"/>
                  </a:lnTo>
                  <a:lnTo>
                    <a:pt x="100" y="5"/>
                  </a:lnTo>
                  <a:lnTo>
                    <a:pt x="100" y="5"/>
                  </a:lnTo>
                  <a:lnTo>
                    <a:pt x="98" y="7"/>
                  </a:lnTo>
                  <a:lnTo>
                    <a:pt x="96" y="7"/>
                  </a:lnTo>
                  <a:lnTo>
                    <a:pt x="95" y="7"/>
                  </a:lnTo>
                  <a:lnTo>
                    <a:pt x="95" y="7"/>
                  </a:lnTo>
                  <a:lnTo>
                    <a:pt x="95" y="5"/>
                  </a:lnTo>
                  <a:lnTo>
                    <a:pt x="93" y="5"/>
                  </a:lnTo>
                  <a:lnTo>
                    <a:pt x="91" y="5"/>
                  </a:lnTo>
                  <a:lnTo>
                    <a:pt x="91" y="5"/>
                  </a:lnTo>
                  <a:lnTo>
                    <a:pt x="90" y="7"/>
                  </a:lnTo>
                  <a:lnTo>
                    <a:pt x="86" y="7"/>
                  </a:lnTo>
                  <a:lnTo>
                    <a:pt x="84" y="9"/>
                  </a:lnTo>
                  <a:lnTo>
                    <a:pt x="83" y="9"/>
                  </a:lnTo>
                  <a:lnTo>
                    <a:pt x="79" y="5"/>
                  </a:lnTo>
                  <a:lnTo>
                    <a:pt x="79" y="4"/>
                  </a:lnTo>
                  <a:lnTo>
                    <a:pt x="79" y="4"/>
                  </a:lnTo>
                  <a:lnTo>
                    <a:pt x="78" y="4"/>
                  </a:lnTo>
                  <a:lnTo>
                    <a:pt x="74" y="0"/>
                  </a:lnTo>
                  <a:lnTo>
                    <a:pt x="69" y="14"/>
                  </a:lnTo>
                  <a:lnTo>
                    <a:pt x="66" y="11"/>
                  </a:lnTo>
                  <a:lnTo>
                    <a:pt x="66" y="9"/>
                  </a:lnTo>
                  <a:lnTo>
                    <a:pt x="66" y="7"/>
                  </a:lnTo>
                  <a:lnTo>
                    <a:pt x="62" y="7"/>
                  </a:lnTo>
                  <a:lnTo>
                    <a:pt x="62" y="9"/>
                  </a:lnTo>
                  <a:lnTo>
                    <a:pt x="62" y="11"/>
                  </a:lnTo>
                  <a:lnTo>
                    <a:pt x="60" y="11"/>
                  </a:lnTo>
                  <a:lnTo>
                    <a:pt x="60" y="11"/>
                  </a:lnTo>
                  <a:lnTo>
                    <a:pt x="59" y="11"/>
                  </a:lnTo>
                  <a:lnTo>
                    <a:pt x="55" y="11"/>
                  </a:lnTo>
                  <a:lnTo>
                    <a:pt x="54" y="1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7" name="Freeform 128"/>
            <p:cNvSpPr>
              <a:spLocks/>
            </p:cNvSpPr>
            <p:nvPr/>
          </p:nvSpPr>
          <p:spPr bwMode="auto">
            <a:xfrm>
              <a:off x="1000" y="3222"/>
              <a:ext cx="165" cy="263"/>
            </a:xfrm>
            <a:custGeom>
              <a:avLst/>
              <a:gdLst>
                <a:gd name="T0" fmla="*/ 165 w 165"/>
                <a:gd name="T1" fmla="*/ 2 h 263"/>
                <a:gd name="T2" fmla="*/ 158 w 165"/>
                <a:gd name="T3" fmla="*/ 21 h 263"/>
                <a:gd name="T4" fmla="*/ 160 w 165"/>
                <a:gd name="T5" fmla="*/ 40 h 263"/>
                <a:gd name="T6" fmla="*/ 160 w 165"/>
                <a:gd name="T7" fmla="*/ 59 h 263"/>
                <a:gd name="T8" fmla="*/ 163 w 165"/>
                <a:gd name="T9" fmla="*/ 60 h 263"/>
                <a:gd name="T10" fmla="*/ 163 w 165"/>
                <a:gd name="T11" fmla="*/ 64 h 263"/>
                <a:gd name="T12" fmla="*/ 160 w 165"/>
                <a:gd name="T13" fmla="*/ 74 h 263"/>
                <a:gd name="T14" fmla="*/ 158 w 165"/>
                <a:gd name="T15" fmla="*/ 81 h 263"/>
                <a:gd name="T16" fmla="*/ 149 w 165"/>
                <a:gd name="T17" fmla="*/ 93 h 263"/>
                <a:gd name="T18" fmla="*/ 137 w 165"/>
                <a:gd name="T19" fmla="*/ 103 h 263"/>
                <a:gd name="T20" fmla="*/ 105 w 165"/>
                <a:gd name="T21" fmla="*/ 119 h 263"/>
                <a:gd name="T22" fmla="*/ 101 w 165"/>
                <a:gd name="T23" fmla="*/ 122 h 263"/>
                <a:gd name="T24" fmla="*/ 94 w 165"/>
                <a:gd name="T25" fmla="*/ 133 h 263"/>
                <a:gd name="T26" fmla="*/ 91 w 165"/>
                <a:gd name="T27" fmla="*/ 134 h 263"/>
                <a:gd name="T28" fmla="*/ 72 w 165"/>
                <a:gd name="T29" fmla="*/ 150 h 263"/>
                <a:gd name="T30" fmla="*/ 76 w 165"/>
                <a:gd name="T31" fmla="*/ 165 h 263"/>
                <a:gd name="T32" fmla="*/ 81 w 165"/>
                <a:gd name="T33" fmla="*/ 188 h 263"/>
                <a:gd name="T34" fmla="*/ 79 w 165"/>
                <a:gd name="T35" fmla="*/ 217 h 263"/>
                <a:gd name="T36" fmla="*/ 82 w 165"/>
                <a:gd name="T37" fmla="*/ 215 h 263"/>
                <a:gd name="T38" fmla="*/ 72 w 165"/>
                <a:gd name="T39" fmla="*/ 231 h 263"/>
                <a:gd name="T40" fmla="*/ 45 w 165"/>
                <a:gd name="T41" fmla="*/ 243 h 263"/>
                <a:gd name="T42" fmla="*/ 41 w 165"/>
                <a:gd name="T43" fmla="*/ 257 h 263"/>
                <a:gd name="T44" fmla="*/ 43 w 165"/>
                <a:gd name="T45" fmla="*/ 263 h 263"/>
                <a:gd name="T46" fmla="*/ 24 w 165"/>
                <a:gd name="T47" fmla="*/ 195 h 263"/>
                <a:gd name="T48" fmla="*/ 26 w 165"/>
                <a:gd name="T49" fmla="*/ 184 h 263"/>
                <a:gd name="T50" fmla="*/ 41 w 165"/>
                <a:gd name="T51" fmla="*/ 134 h 263"/>
                <a:gd name="T52" fmla="*/ 43 w 165"/>
                <a:gd name="T53" fmla="*/ 97 h 263"/>
                <a:gd name="T54" fmla="*/ 4 w 165"/>
                <a:gd name="T55" fmla="*/ 86 h 263"/>
                <a:gd name="T56" fmla="*/ 0 w 165"/>
                <a:gd name="T57" fmla="*/ 73 h 263"/>
                <a:gd name="T58" fmla="*/ 50 w 165"/>
                <a:gd name="T59" fmla="*/ 57 h 263"/>
                <a:gd name="T60" fmla="*/ 57 w 165"/>
                <a:gd name="T61" fmla="*/ 64 h 263"/>
                <a:gd name="T62" fmla="*/ 69 w 165"/>
                <a:gd name="T63" fmla="*/ 64 h 263"/>
                <a:gd name="T64" fmla="*/ 69 w 165"/>
                <a:gd name="T65" fmla="*/ 79 h 263"/>
                <a:gd name="T66" fmla="*/ 67 w 165"/>
                <a:gd name="T67" fmla="*/ 85 h 263"/>
                <a:gd name="T68" fmla="*/ 70 w 165"/>
                <a:gd name="T69" fmla="*/ 91 h 263"/>
                <a:gd name="T70" fmla="*/ 77 w 165"/>
                <a:gd name="T71" fmla="*/ 100 h 263"/>
                <a:gd name="T72" fmla="*/ 77 w 165"/>
                <a:gd name="T73" fmla="*/ 103 h 263"/>
                <a:gd name="T74" fmla="*/ 82 w 165"/>
                <a:gd name="T75" fmla="*/ 103 h 263"/>
                <a:gd name="T76" fmla="*/ 81 w 165"/>
                <a:gd name="T77" fmla="*/ 97 h 263"/>
                <a:gd name="T78" fmla="*/ 81 w 165"/>
                <a:gd name="T79" fmla="*/ 91 h 263"/>
                <a:gd name="T80" fmla="*/ 89 w 165"/>
                <a:gd name="T81" fmla="*/ 86 h 263"/>
                <a:gd name="T82" fmla="*/ 89 w 165"/>
                <a:gd name="T83" fmla="*/ 74 h 263"/>
                <a:gd name="T84" fmla="*/ 76 w 165"/>
                <a:gd name="T85" fmla="*/ 47 h 263"/>
                <a:gd name="T86" fmla="*/ 72 w 165"/>
                <a:gd name="T87" fmla="*/ 33 h 263"/>
                <a:gd name="T88" fmla="*/ 89 w 165"/>
                <a:gd name="T89" fmla="*/ 18 h 263"/>
                <a:gd name="T90" fmla="*/ 94 w 165"/>
                <a:gd name="T91" fmla="*/ 16 h 263"/>
                <a:gd name="T92" fmla="*/ 101 w 165"/>
                <a:gd name="T93" fmla="*/ 19 h 263"/>
                <a:gd name="T94" fmla="*/ 118 w 165"/>
                <a:gd name="T95" fmla="*/ 16 h 263"/>
                <a:gd name="T96" fmla="*/ 129 w 165"/>
                <a:gd name="T97" fmla="*/ 12 h 263"/>
                <a:gd name="T98" fmla="*/ 153 w 165"/>
                <a:gd name="T99" fmla="*/ 7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5" h="263">
                  <a:moveTo>
                    <a:pt x="163" y="0"/>
                  </a:moveTo>
                  <a:lnTo>
                    <a:pt x="163" y="2"/>
                  </a:lnTo>
                  <a:lnTo>
                    <a:pt x="165" y="2"/>
                  </a:lnTo>
                  <a:lnTo>
                    <a:pt x="163" y="4"/>
                  </a:lnTo>
                  <a:lnTo>
                    <a:pt x="165" y="9"/>
                  </a:lnTo>
                  <a:lnTo>
                    <a:pt x="158" y="21"/>
                  </a:lnTo>
                  <a:lnTo>
                    <a:pt x="160" y="36"/>
                  </a:lnTo>
                  <a:lnTo>
                    <a:pt x="158" y="38"/>
                  </a:lnTo>
                  <a:lnTo>
                    <a:pt x="160" y="40"/>
                  </a:lnTo>
                  <a:lnTo>
                    <a:pt x="160" y="40"/>
                  </a:lnTo>
                  <a:lnTo>
                    <a:pt x="160" y="55"/>
                  </a:lnTo>
                  <a:lnTo>
                    <a:pt x="160" y="59"/>
                  </a:lnTo>
                  <a:lnTo>
                    <a:pt x="161" y="59"/>
                  </a:lnTo>
                  <a:lnTo>
                    <a:pt x="161" y="59"/>
                  </a:lnTo>
                  <a:lnTo>
                    <a:pt x="163" y="60"/>
                  </a:lnTo>
                  <a:lnTo>
                    <a:pt x="161" y="62"/>
                  </a:lnTo>
                  <a:lnTo>
                    <a:pt x="163" y="62"/>
                  </a:lnTo>
                  <a:lnTo>
                    <a:pt x="163" y="64"/>
                  </a:lnTo>
                  <a:lnTo>
                    <a:pt x="163" y="66"/>
                  </a:lnTo>
                  <a:lnTo>
                    <a:pt x="161" y="71"/>
                  </a:lnTo>
                  <a:lnTo>
                    <a:pt x="160" y="74"/>
                  </a:lnTo>
                  <a:lnTo>
                    <a:pt x="161" y="74"/>
                  </a:lnTo>
                  <a:lnTo>
                    <a:pt x="160" y="79"/>
                  </a:lnTo>
                  <a:lnTo>
                    <a:pt x="158" y="81"/>
                  </a:lnTo>
                  <a:lnTo>
                    <a:pt x="153" y="88"/>
                  </a:lnTo>
                  <a:lnTo>
                    <a:pt x="148" y="91"/>
                  </a:lnTo>
                  <a:lnTo>
                    <a:pt x="149" y="93"/>
                  </a:lnTo>
                  <a:lnTo>
                    <a:pt x="148" y="95"/>
                  </a:lnTo>
                  <a:lnTo>
                    <a:pt x="139" y="100"/>
                  </a:lnTo>
                  <a:lnTo>
                    <a:pt x="137" y="103"/>
                  </a:lnTo>
                  <a:lnTo>
                    <a:pt x="134" y="105"/>
                  </a:lnTo>
                  <a:lnTo>
                    <a:pt x="129" y="105"/>
                  </a:lnTo>
                  <a:lnTo>
                    <a:pt x="105" y="119"/>
                  </a:lnTo>
                  <a:lnTo>
                    <a:pt x="105" y="121"/>
                  </a:lnTo>
                  <a:lnTo>
                    <a:pt x="103" y="122"/>
                  </a:lnTo>
                  <a:lnTo>
                    <a:pt x="101" y="122"/>
                  </a:lnTo>
                  <a:lnTo>
                    <a:pt x="100" y="122"/>
                  </a:lnTo>
                  <a:lnTo>
                    <a:pt x="101" y="124"/>
                  </a:lnTo>
                  <a:lnTo>
                    <a:pt x="94" y="133"/>
                  </a:lnTo>
                  <a:lnTo>
                    <a:pt x="93" y="133"/>
                  </a:lnTo>
                  <a:lnTo>
                    <a:pt x="93" y="129"/>
                  </a:lnTo>
                  <a:lnTo>
                    <a:pt x="91" y="134"/>
                  </a:lnTo>
                  <a:lnTo>
                    <a:pt x="88" y="136"/>
                  </a:lnTo>
                  <a:lnTo>
                    <a:pt x="74" y="150"/>
                  </a:lnTo>
                  <a:lnTo>
                    <a:pt x="72" y="150"/>
                  </a:lnTo>
                  <a:lnTo>
                    <a:pt x="70" y="162"/>
                  </a:lnTo>
                  <a:lnTo>
                    <a:pt x="76" y="164"/>
                  </a:lnTo>
                  <a:lnTo>
                    <a:pt x="76" y="165"/>
                  </a:lnTo>
                  <a:lnTo>
                    <a:pt x="76" y="169"/>
                  </a:lnTo>
                  <a:lnTo>
                    <a:pt x="77" y="169"/>
                  </a:lnTo>
                  <a:lnTo>
                    <a:pt x="81" y="188"/>
                  </a:lnTo>
                  <a:lnTo>
                    <a:pt x="82" y="186"/>
                  </a:lnTo>
                  <a:lnTo>
                    <a:pt x="84" y="188"/>
                  </a:lnTo>
                  <a:lnTo>
                    <a:pt x="79" y="217"/>
                  </a:lnTo>
                  <a:lnTo>
                    <a:pt x="79" y="220"/>
                  </a:lnTo>
                  <a:lnTo>
                    <a:pt x="81" y="219"/>
                  </a:lnTo>
                  <a:lnTo>
                    <a:pt x="82" y="215"/>
                  </a:lnTo>
                  <a:lnTo>
                    <a:pt x="82" y="220"/>
                  </a:lnTo>
                  <a:lnTo>
                    <a:pt x="77" y="229"/>
                  </a:lnTo>
                  <a:lnTo>
                    <a:pt x="72" y="231"/>
                  </a:lnTo>
                  <a:lnTo>
                    <a:pt x="67" y="234"/>
                  </a:lnTo>
                  <a:lnTo>
                    <a:pt x="64" y="234"/>
                  </a:lnTo>
                  <a:lnTo>
                    <a:pt x="45" y="243"/>
                  </a:lnTo>
                  <a:lnTo>
                    <a:pt x="38" y="251"/>
                  </a:lnTo>
                  <a:lnTo>
                    <a:pt x="38" y="251"/>
                  </a:lnTo>
                  <a:lnTo>
                    <a:pt x="41" y="257"/>
                  </a:lnTo>
                  <a:lnTo>
                    <a:pt x="43" y="255"/>
                  </a:lnTo>
                  <a:lnTo>
                    <a:pt x="45" y="253"/>
                  </a:lnTo>
                  <a:lnTo>
                    <a:pt x="43" y="263"/>
                  </a:lnTo>
                  <a:lnTo>
                    <a:pt x="31" y="263"/>
                  </a:lnTo>
                  <a:lnTo>
                    <a:pt x="24" y="195"/>
                  </a:lnTo>
                  <a:lnTo>
                    <a:pt x="24" y="195"/>
                  </a:lnTo>
                  <a:lnTo>
                    <a:pt x="24" y="189"/>
                  </a:lnTo>
                  <a:lnTo>
                    <a:pt x="24" y="186"/>
                  </a:lnTo>
                  <a:lnTo>
                    <a:pt x="26" y="184"/>
                  </a:lnTo>
                  <a:lnTo>
                    <a:pt x="31" y="179"/>
                  </a:lnTo>
                  <a:lnTo>
                    <a:pt x="43" y="152"/>
                  </a:lnTo>
                  <a:lnTo>
                    <a:pt x="41" y="134"/>
                  </a:lnTo>
                  <a:lnTo>
                    <a:pt x="45" y="129"/>
                  </a:lnTo>
                  <a:lnTo>
                    <a:pt x="46" y="110"/>
                  </a:lnTo>
                  <a:lnTo>
                    <a:pt x="43" y="97"/>
                  </a:lnTo>
                  <a:lnTo>
                    <a:pt x="41" y="95"/>
                  </a:lnTo>
                  <a:lnTo>
                    <a:pt x="16" y="86"/>
                  </a:lnTo>
                  <a:lnTo>
                    <a:pt x="4" y="86"/>
                  </a:lnTo>
                  <a:lnTo>
                    <a:pt x="4" y="81"/>
                  </a:lnTo>
                  <a:lnTo>
                    <a:pt x="4" y="79"/>
                  </a:lnTo>
                  <a:lnTo>
                    <a:pt x="0" y="73"/>
                  </a:lnTo>
                  <a:lnTo>
                    <a:pt x="48" y="55"/>
                  </a:lnTo>
                  <a:lnTo>
                    <a:pt x="50" y="55"/>
                  </a:lnTo>
                  <a:lnTo>
                    <a:pt x="50" y="57"/>
                  </a:lnTo>
                  <a:lnTo>
                    <a:pt x="53" y="60"/>
                  </a:lnTo>
                  <a:lnTo>
                    <a:pt x="55" y="64"/>
                  </a:lnTo>
                  <a:lnTo>
                    <a:pt x="57" y="64"/>
                  </a:lnTo>
                  <a:lnTo>
                    <a:pt x="67" y="62"/>
                  </a:lnTo>
                  <a:lnTo>
                    <a:pt x="69" y="62"/>
                  </a:lnTo>
                  <a:lnTo>
                    <a:pt x="69" y="64"/>
                  </a:lnTo>
                  <a:lnTo>
                    <a:pt x="70" y="76"/>
                  </a:lnTo>
                  <a:lnTo>
                    <a:pt x="70" y="78"/>
                  </a:lnTo>
                  <a:lnTo>
                    <a:pt x="69" y="79"/>
                  </a:lnTo>
                  <a:lnTo>
                    <a:pt x="69" y="81"/>
                  </a:lnTo>
                  <a:lnTo>
                    <a:pt x="67" y="83"/>
                  </a:lnTo>
                  <a:lnTo>
                    <a:pt x="67" y="85"/>
                  </a:lnTo>
                  <a:lnTo>
                    <a:pt x="67" y="86"/>
                  </a:lnTo>
                  <a:lnTo>
                    <a:pt x="69" y="91"/>
                  </a:lnTo>
                  <a:lnTo>
                    <a:pt x="70" y="91"/>
                  </a:lnTo>
                  <a:lnTo>
                    <a:pt x="70" y="93"/>
                  </a:lnTo>
                  <a:lnTo>
                    <a:pt x="76" y="98"/>
                  </a:lnTo>
                  <a:lnTo>
                    <a:pt x="77" y="100"/>
                  </a:lnTo>
                  <a:lnTo>
                    <a:pt x="79" y="100"/>
                  </a:lnTo>
                  <a:lnTo>
                    <a:pt x="79" y="102"/>
                  </a:lnTo>
                  <a:lnTo>
                    <a:pt x="77" y="103"/>
                  </a:lnTo>
                  <a:lnTo>
                    <a:pt x="79" y="103"/>
                  </a:lnTo>
                  <a:lnTo>
                    <a:pt x="82" y="103"/>
                  </a:lnTo>
                  <a:lnTo>
                    <a:pt x="82" y="103"/>
                  </a:lnTo>
                  <a:lnTo>
                    <a:pt x="82" y="100"/>
                  </a:lnTo>
                  <a:lnTo>
                    <a:pt x="81" y="98"/>
                  </a:lnTo>
                  <a:lnTo>
                    <a:pt x="81" y="97"/>
                  </a:lnTo>
                  <a:lnTo>
                    <a:pt x="81" y="95"/>
                  </a:lnTo>
                  <a:lnTo>
                    <a:pt x="81" y="93"/>
                  </a:lnTo>
                  <a:lnTo>
                    <a:pt x="81" y="91"/>
                  </a:lnTo>
                  <a:lnTo>
                    <a:pt x="82" y="91"/>
                  </a:lnTo>
                  <a:lnTo>
                    <a:pt x="89" y="88"/>
                  </a:lnTo>
                  <a:lnTo>
                    <a:pt x="89" y="86"/>
                  </a:lnTo>
                  <a:lnTo>
                    <a:pt x="89" y="79"/>
                  </a:lnTo>
                  <a:lnTo>
                    <a:pt x="91" y="78"/>
                  </a:lnTo>
                  <a:lnTo>
                    <a:pt x="89" y="74"/>
                  </a:lnTo>
                  <a:lnTo>
                    <a:pt x="91" y="69"/>
                  </a:lnTo>
                  <a:lnTo>
                    <a:pt x="91" y="66"/>
                  </a:lnTo>
                  <a:lnTo>
                    <a:pt x="76" y="47"/>
                  </a:lnTo>
                  <a:lnTo>
                    <a:pt x="74" y="48"/>
                  </a:lnTo>
                  <a:lnTo>
                    <a:pt x="74" y="35"/>
                  </a:lnTo>
                  <a:lnTo>
                    <a:pt x="72" y="33"/>
                  </a:lnTo>
                  <a:lnTo>
                    <a:pt x="72" y="31"/>
                  </a:lnTo>
                  <a:lnTo>
                    <a:pt x="77" y="18"/>
                  </a:lnTo>
                  <a:lnTo>
                    <a:pt x="89" y="18"/>
                  </a:lnTo>
                  <a:lnTo>
                    <a:pt x="91" y="16"/>
                  </a:lnTo>
                  <a:lnTo>
                    <a:pt x="93" y="16"/>
                  </a:lnTo>
                  <a:lnTo>
                    <a:pt x="94" y="16"/>
                  </a:lnTo>
                  <a:lnTo>
                    <a:pt x="98" y="19"/>
                  </a:lnTo>
                  <a:lnTo>
                    <a:pt x="100" y="19"/>
                  </a:lnTo>
                  <a:lnTo>
                    <a:pt x="101" y="19"/>
                  </a:lnTo>
                  <a:lnTo>
                    <a:pt x="103" y="19"/>
                  </a:lnTo>
                  <a:lnTo>
                    <a:pt x="106" y="16"/>
                  </a:lnTo>
                  <a:lnTo>
                    <a:pt x="118" y="16"/>
                  </a:lnTo>
                  <a:lnTo>
                    <a:pt x="122" y="12"/>
                  </a:lnTo>
                  <a:lnTo>
                    <a:pt x="125" y="12"/>
                  </a:lnTo>
                  <a:lnTo>
                    <a:pt x="129" y="12"/>
                  </a:lnTo>
                  <a:lnTo>
                    <a:pt x="132" y="14"/>
                  </a:lnTo>
                  <a:lnTo>
                    <a:pt x="137" y="12"/>
                  </a:lnTo>
                  <a:lnTo>
                    <a:pt x="153" y="7"/>
                  </a:lnTo>
                  <a:lnTo>
                    <a:pt x="163"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8" name="Freeform 129"/>
            <p:cNvSpPr>
              <a:spLocks/>
            </p:cNvSpPr>
            <p:nvPr/>
          </p:nvSpPr>
          <p:spPr bwMode="auto">
            <a:xfrm>
              <a:off x="1000" y="3222"/>
              <a:ext cx="165" cy="263"/>
            </a:xfrm>
            <a:custGeom>
              <a:avLst/>
              <a:gdLst>
                <a:gd name="T0" fmla="*/ 165 w 165"/>
                <a:gd name="T1" fmla="*/ 2 h 263"/>
                <a:gd name="T2" fmla="*/ 158 w 165"/>
                <a:gd name="T3" fmla="*/ 21 h 263"/>
                <a:gd name="T4" fmla="*/ 160 w 165"/>
                <a:gd name="T5" fmla="*/ 40 h 263"/>
                <a:gd name="T6" fmla="*/ 160 w 165"/>
                <a:gd name="T7" fmla="*/ 59 h 263"/>
                <a:gd name="T8" fmla="*/ 163 w 165"/>
                <a:gd name="T9" fmla="*/ 60 h 263"/>
                <a:gd name="T10" fmla="*/ 163 w 165"/>
                <a:gd name="T11" fmla="*/ 64 h 263"/>
                <a:gd name="T12" fmla="*/ 160 w 165"/>
                <a:gd name="T13" fmla="*/ 74 h 263"/>
                <a:gd name="T14" fmla="*/ 158 w 165"/>
                <a:gd name="T15" fmla="*/ 81 h 263"/>
                <a:gd name="T16" fmla="*/ 149 w 165"/>
                <a:gd name="T17" fmla="*/ 93 h 263"/>
                <a:gd name="T18" fmla="*/ 137 w 165"/>
                <a:gd name="T19" fmla="*/ 103 h 263"/>
                <a:gd name="T20" fmla="*/ 105 w 165"/>
                <a:gd name="T21" fmla="*/ 119 h 263"/>
                <a:gd name="T22" fmla="*/ 101 w 165"/>
                <a:gd name="T23" fmla="*/ 122 h 263"/>
                <a:gd name="T24" fmla="*/ 94 w 165"/>
                <a:gd name="T25" fmla="*/ 133 h 263"/>
                <a:gd name="T26" fmla="*/ 91 w 165"/>
                <a:gd name="T27" fmla="*/ 134 h 263"/>
                <a:gd name="T28" fmla="*/ 72 w 165"/>
                <a:gd name="T29" fmla="*/ 150 h 263"/>
                <a:gd name="T30" fmla="*/ 76 w 165"/>
                <a:gd name="T31" fmla="*/ 165 h 263"/>
                <a:gd name="T32" fmla="*/ 81 w 165"/>
                <a:gd name="T33" fmla="*/ 188 h 263"/>
                <a:gd name="T34" fmla="*/ 79 w 165"/>
                <a:gd name="T35" fmla="*/ 217 h 263"/>
                <a:gd name="T36" fmla="*/ 82 w 165"/>
                <a:gd name="T37" fmla="*/ 215 h 263"/>
                <a:gd name="T38" fmla="*/ 72 w 165"/>
                <a:gd name="T39" fmla="*/ 231 h 263"/>
                <a:gd name="T40" fmla="*/ 45 w 165"/>
                <a:gd name="T41" fmla="*/ 243 h 263"/>
                <a:gd name="T42" fmla="*/ 41 w 165"/>
                <a:gd name="T43" fmla="*/ 257 h 263"/>
                <a:gd name="T44" fmla="*/ 43 w 165"/>
                <a:gd name="T45" fmla="*/ 263 h 263"/>
                <a:gd name="T46" fmla="*/ 24 w 165"/>
                <a:gd name="T47" fmla="*/ 195 h 263"/>
                <a:gd name="T48" fmla="*/ 26 w 165"/>
                <a:gd name="T49" fmla="*/ 184 h 263"/>
                <a:gd name="T50" fmla="*/ 41 w 165"/>
                <a:gd name="T51" fmla="*/ 134 h 263"/>
                <a:gd name="T52" fmla="*/ 43 w 165"/>
                <a:gd name="T53" fmla="*/ 97 h 263"/>
                <a:gd name="T54" fmla="*/ 4 w 165"/>
                <a:gd name="T55" fmla="*/ 86 h 263"/>
                <a:gd name="T56" fmla="*/ 0 w 165"/>
                <a:gd name="T57" fmla="*/ 73 h 263"/>
                <a:gd name="T58" fmla="*/ 50 w 165"/>
                <a:gd name="T59" fmla="*/ 57 h 263"/>
                <a:gd name="T60" fmla="*/ 57 w 165"/>
                <a:gd name="T61" fmla="*/ 64 h 263"/>
                <a:gd name="T62" fmla="*/ 69 w 165"/>
                <a:gd name="T63" fmla="*/ 64 h 263"/>
                <a:gd name="T64" fmla="*/ 69 w 165"/>
                <a:gd name="T65" fmla="*/ 79 h 263"/>
                <a:gd name="T66" fmla="*/ 67 w 165"/>
                <a:gd name="T67" fmla="*/ 85 h 263"/>
                <a:gd name="T68" fmla="*/ 70 w 165"/>
                <a:gd name="T69" fmla="*/ 91 h 263"/>
                <a:gd name="T70" fmla="*/ 77 w 165"/>
                <a:gd name="T71" fmla="*/ 100 h 263"/>
                <a:gd name="T72" fmla="*/ 77 w 165"/>
                <a:gd name="T73" fmla="*/ 103 h 263"/>
                <a:gd name="T74" fmla="*/ 82 w 165"/>
                <a:gd name="T75" fmla="*/ 103 h 263"/>
                <a:gd name="T76" fmla="*/ 81 w 165"/>
                <a:gd name="T77" fmla="*/ 97 h 263"/>
                <a:gd name="T78" fmla="*/ 81 w 165"/>
                <a:gd name="T79" fmla="*/ 91 h 263"/>
                <a:gd name="T80" fmla="*/ 89 w 165"/>
                <a:gd name="T81" fmla="*/ 86 h 263"/>
                <a:gd name="T82" fmla="*/ 89 w 165"/>
                <a:gd name="T83" fmla="*/ 74 h 263"/>
                <a:gd name="T84" fmla="*/ 76 w 165"/>
                <a:gd name="T85" fmla="*/ 47 h 263"/>
                <a:gd name="T86" fmla="*/ 72 w 165"/>
                <a:gd name="T87" fmla="*/ 33 h 263"/>
                <a:gd name="T88" fmla="*/ 89 w 165"/>
                <a:gd name="T89" fmla="*/ 18 h 263"/>
                <a:gd name="T90" fmla="*/ 94 w 165"/>
                <a:gd name="T91" fmla="*/ 16 h 263"/>
                <a:gd name="T92" fmla="*/ 101 w 165"/>
                <a:gd name="T93" fmla="*/ 19 h 263"/>
                <a:gd name="T94" fmla="*/ 118 w 165"/>
                <a:gd name="T95" fmla="*/ 16 h 263"/>
                <a:gd name="T96" fmla="*/ 129 w 165"/>
                <a:gd name="T97" fmla="*/ 12 h 263"/>
                <a:gd name="T98" fmla="*/ 153 w 165"/>
                <a:gd name="T99" fmla="*/ 7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5" h="263">
                  <a:moveTo>
                    <a:pt x="163" y="0"/>
                  </a:moveTo>
                  <a:lnTo>
                    <a:pt x="163" y="2"/>
                  </a:lnTo>
                  <a:lnTo>
                    <a:pt x="165" y="2"/>
                  </a:lnTo>
                  <a:lnTo>
                    <a:pt x="163" y="4"/>
                  </a:lnTo>
                  <a:lnTo>
                    <a:pt x="165" y="9"/>
                  </a:lnTo>
                  <a:lnTo>
                    <a:pt x="158" y="21"/>
                  </a:lnTo>
                  <a:lnTo>
                    <a:pt x="160" y="36"/>
                  </a:lnTo>
                  <a:lnTo>
                    <a:pt x="158" y="38"/>
                  </a:lnTo>
                  <a:lnTo>
                    <a:pt x="160" y="40"/>
                  </a:lnTo>
                  <a:lnTo>
                    <a:pt x="160" y="40"/>
                  </a:lnTo>
                  <a:lnTo>
                    <a:pt x="160" y="55"/>
                  </a:lnTo>
                  <a:lnTo>
                    <a:pt x="160" y="59"/>
                  </a:lnTo>
                  <a:lnTo>
                    <a:pt x="161" y="59"/>
                  </a:lnTo>
                  <a:lnTo>
                    <a:pt x="161" y="59"/>
                  </a:lnTo>
                  <a:lnTo>
                    <a:pt x="163" y="60"/>
                  </a:lnTo>
                  <a:lnTo>
                    <a:pt x="161" y="62"/>
                  </a:lnTo>
                  <a:lnTo>
                    <a:pt x="163" y="62"/>
                  </a:lnTo>
                  <a:lnTo>
                    <a:pt x="163" y="64"/>
                  </a:lnTo>
                  <a:lnTo>
                    <a:pt x="163" y="66"/>
                  </a:lnTo>
                  <a:lnTo>
                    <a:pt x="161" y="71"/>
                  </a:lnTo>
                  <a:lnTo>
                    <a:pt x="160" y="74"/>
                  </a:lnTo>
                  <a:lnTo>
                    <a:pt x="161" y="74"/>
                  </a:lnTo>
                  <a:lnTo>
                    <a:pt x="160" y="79"/>
                  </a:lnTo>
                  <a:lnTo>
                    <a:pt x="158" y="81"/>
                  </a:lnTo>
                  <a:lnTo>
                    <a:pt x="153" y="88"/>
                  </a:lnTo>
                  <a:lnTo>
                    <a:pt x="148" y="91"/>
                  </a:lnTo>
                  <a:lnTo>
                    <a:pt x="149" y="93"/>
                  </a:lnTo>
                  <a:lnTo>
                    <a:pt x="148" y="95"/>
                  </a:lnTo>
                  <a:lnTo>
                    <a:pt x="139" y="100"/>
                  </a:lnTo>
                  <a:lnTo>
                    <a:pt x="137" y="103"/>
                  </a:lnTo>
                  <a:lnTo>
                    <a:pt x="134" y="105"/>
                  </a:lnTo>
                  <a:lnTo>
                    <a:pt x="129" y="105"/>
                  </a:lnTo>
                  <a:lnTo>
                    <a:pt x="105" y="119"/>
                  </a:lnTo>
                  <a:lnTo>
                    <a:pt x="105" y="121"/>
                  </a:lnTo>
                  <a:lnTo>
                    <a:pt x="103" y="122"/>
                  </a:lnTo>
                  <a:lnTo>
                    <a:pt x="101" y="122"/>
                  </a:lnTo>
                  <a:lnTo>
                    <a:pt x="100" y="122"/>
                  </a:lnTo>
                  <a:lnTo>
                    <a:pt x="101" y="124"/>
                  </a:lnTo>
                  <a:lnTo>
                    <a:pt x="94" y="133"/>
                  </a:lnTo>
                  <a:lnTo>
                    <a:pt x="93" y="133"/>
                  </a:lnTo>
                  <a:lnTo>
                    <a:pt x="93" y="129"/>
                  </a:lnTo>
                  <a:lnTo>
                    <a:pt x="91" y="134"/>
                  </a:lnTo>
                  <a:lnTo>
                    <a:pt x="88" y="136"/>
                  </a:lnTo>
                  <a:lnTo>
                    <a:pt x="74" y="150"/>
                  </a:lnTo>
                  <a:lnTo>
                    <a:pt x="72" y="150"/>
                  </a:lnTo>
                  <a:lnTo>
                    <a:pt x="70" y="162"/>
                  </a:lnTo>
                  <a:lnTo>
                    <a:pt x="76" y="164"/>
                  </a:lnTo>
                  <a:lnTo>
                    <a:pt x="76" y="165"/>
                  </a:lnTo>
                  <a:lnTo>
                    <a:pt x="76" y="169"/>
                  </a:lnTo>
                  <a:lnTo>
                    <a:pt x="77" y="169"/>
                  </a:lnTo>
                  <a:lnTo>
                    <a:pt x="81" y="188"/>
                  </a:lnTo>
                  <a:lnTo>
                    <a:pt x="82" y="186"/>
                  </a:lnTo>
                  <a:lnTo>
                    <a:pt x="84" y="188"/>
                  </a:lnTo>
                  <a:lnTo>
                    <a:pt x="79" y="217"/>
                  </a:lnTo>
                  <a:lnTo>
                    <a:pt x="79" y="220"/>
                  </a:lnTo>
                  <a:lnTo>
                    <a:pt x="81" y="219"/>
                  </a:lnTo>
                  <a:lnTo>
                    <a:pt x="82" y="215"/>
                  </a:lnTo>
                  <a:lnTo>
                    <a:pt x="82" y="220"/>
                  </a:lnTo>
                  <a:lnTo>
                    <a:pt x="77" y="229"/>
                  </a:lnTo>
                  <a:lnTo>
                    <a:pt x="72" y="231"/>
                  </a:lnTo>
                  <a:lnTo>
                    <a:pt x="67" y="234"/>
                  </a:lnTo>
                  <a:lnTo>
                    <a:pt x="64" y="234"/>
                  </a:lnTo>
                  <a:lnTo>
                    <a:pt x="45" y="243"/>
                  </a:lnTo>
                  <a:lnTo>
                    <a:pt x="38" y="251"/>
                  </a:lnTo>
                  <a:lnTo>
                    <a:pt x="38" y="251"/>
                  </a:lnTo>
                  <a:lnTo>
                    <a:pt x="41" y="257"/>
                  </a:lnTo>
                  <a:lnTo>
                    <a:pt x="43" y="255"/>
                  </a:lnTo>
                  <a:lnTo>
                    <a:pt x="45" y="253"/>
                  </a:lnTo>
                  <a:lnTo>
                    <a:pt x="43" y="263"/>
                  </a:lnTo>
                  <a:lnTo>
                    <a:pt x="31" y="263"/>
                  </a:lnTo>
                  <a:lnTo>
                    <a:pt x="24" y="195"/>
                  </a:lnTo>
                  <a:lnTo>
                    <a:pt x="24" y="195"/>
                  </a:lnTo>
                  <a:lnTo>
                    <a:pt x="24" y="189"/>
                  </a:lnTo>
                  <a:lnTo>
                    <a:pt x="24" y="186"/>
                  </a:lnTo>
                  <a:lnTo>
                    <a:pt x="26" y="184"/>
                  </a:lnTo>
                  <a:lnTo>
                    <a:pt x="31" y="179"/>
                  </a:lnTo>
                  <a:lnTo>
                    <a:pt x="43" y="152"/>
                  </a:lnTo>
                  <a:lnTo>
                    <a:pt x="41" y="134"/>
                  </a:lnTo>
                  <a:lnTo>
                    <a:pt x="45" y="129"/>
                  </a:lnTo>
                  <a:lnTo>
                    <a:pt x="46" y="110"/>
                  </a:lnTo>
                  <a:lnTo>
                    <a:pt x="43" y="97"/>
                  </a:lnTo>
                  <a:lnTo>
                    <a:pt x="41" y="95"/>
                  </a:lnTo>
                  <a:lnTo>
                    <a:pt x="16" y="86"/>
                  </a:lnTo>
                  <a:lnTo>
                    <a:pt x="4" y="86"/>
                  </a:lnTo>
                  <a:lnTo>
                    <a:pt x="4" y="81"/>
                  </a:lnTo>
                  <a:lnTo>
                    <a:pt x="4" y="79"/>
                  </a:lnTo>
                  <a:lnTo>
                    <a:pt x="0" y="73"/>
                  </a:lnTo>
                  <a:lnTo>
                    <a:pt x="48" y="55"/>
                  </a:lnTo>
                  <a:lnTo>
                    <a:pt x="50" y="55"/>
                  </a:lnTo>
                  <a:lnTo>
                    <a:pt x="50" y="57"/>
                  </a:lnTo>
                  <a:lnTo>
                    <a:pt x="53" y="60"/>
                  </a:lnTo>
                  <a:lnTo>
                    <a:pt x="55" y="64"/>
                  </a:lnTo>
                  <a:lnTo>
                    <a:pt x="57" y="64"/>
                  </a:lnTo>
                  <a:lnTo>
                    <a:pt x="67" y="62"/>
                  </a:lnTo>
                  <a:lnTo>
                    <a:pt x="69" y="62"/>
                  </a:lnTo>
                  <a:lnTo>
                    <a:pt x="69" y="64"/>
                  </a:lnTo>
                  <a:lnTo>
                    <a:pt x="70" y="76"/>
                  </a:lnTo>
                  <a:lnTo>
                    <a:pt x="70" y="78"/>
                  </a:lnTo>
                  <a:lnTo>
                    <a:pt x="69" y="79"/>
                  </a:lnTo>
                  <a:lnTo>
                    <a:pt x="69" y="81"/>
                  </a:lnTo>
                  <a:lnTo>
                    <a:pt x="67" y="83"/>
                  </a:lnTo>
                  <a:lnTo>
                    <a:pt x="67" y="85"/>
                  </a:lnTo>
                  <a:lnTo>
                    <a:pt x="67" y="86"/>
                  </a:lnTo>
                  <a:lnTo>
                    <a:pt x="69" y="91"/>
                  </a:lnTo>
                  <a:lnTo>
                    <a:pt x="70" y="91"/>
                  </a:lnTo>
                  <a:lnTo>
                    <a:pt x="70" y="93"/>
                  </a:lnTo>
                  <a:lnTo>
                    <a:pt x="76" y="98"/>
                  </a:lnTo>
                  <a:lnTo>
                    <a:pt x="77" y="100"/>
                  </a:lnTo>
                  <a:lnTo>
                    <a:pt x="79" y="100"/>
                  </a:lnTo>
                  <a:lnTo>
                    <a:pt x="79" y="102"/>
                  </a:lnTo>
                  <a:lnTo>
                    <a:pt x="77" y="103"/>
                  </a:lnTo>
                  <a:lnTo>
                    <a:pt x="79" y="103"/>
                  </a:lnTo>
                  <a:lnTo>
                    <a:pt x="82" y="103"/>
                  </a:lnTo>
                  <a:lnTo>
                    <a:pt x="82" y="103"/>
                  </a:lnTo>
                  <a:lnTo>
                    <a:pt x="82" y="100"/>
                  </a:lnTo>
                  <a:lnTo>
                    <a:pt x="81" y="98"/>
                  </a:lnTo>
                  <a:lnTo>
                    <a:pt x="81" y="97"/>
                  </a:lnTo>
                  <a:lnTo>
                    <a:pt x="81" y="95"/>
                  </a:lnTo>
                  <a:lnTo>
                    <a:pt x="81" y="93"/>
                  </a:lnTo>
                  <a:lnTo>
                    <a:pt x="81" y="91"/>
                  </a:lnTo>
                  <a:lnTo>
                    <a:pt x="82" y="91"/>
                  </a:lnTo>
                  <a:lnTo>
                    <a:pt x="89" y="88"/>
                  </a:lnTo>
                  <a:lnTo>
                    <a:pt x="89" y="86"/>
                  </a:lnTo>
                  <a:lnTo>
                    <a:pt x="89" y="79"/>
                  </a:lnTo>
                  <a:lnTo>
                    <a:pt x="91" y="78"/>
                  </a:lnTo>
                  <a:lnTo>
                    <a:pt x="89" y="74"/>
                  </a:lnTo>
                  <a:lnTo>
                    <a:pt x="91" y="69"/>
                  </a:lnTo>
                  <a:lnTo>
                    <a:pt x="91" y="66"/>
                  </a:lnTo>
                  <a:lnTo>
                    <a:pt x="76" y="47"/>
                  </a:lnTo>
                  <a:lnTo>
                    <a:pt x="74" y="48"/>
                  </a:lnTo>
                  <a:lnTo>
                    <a:pt x="74" y="35"/>
                  </a:lnTo>
                  <a:lnTo>
                    <a:pt x="72" y="33"/>
                  </a:lnTo>
                  <a:lnTo>
                    <a:pt x="72" y="31"/>
                  </a:lnTo>
                  <a:lnTo>
                    <a:pt x="77" y="18"/>
                  </a:lnTo>
                  <a:lnTo>
                    <a:pt x="89" y="18"/>
                  </a:lnTo>
                  <a:lnTo>
                    <a:pt x="91" y="16"/>
                  </a:lnTo>
                  <a:lnTo>
                    <a:pt x="93" y="16"/>
                  </a:lnTo>
                  <a:lnTo>
                    <a:pt x="94" y="16"/>
                  </a:lnTo>
                  <a:lnTo>
                    <a:pt x="98" y="19"/>
                  </a:lnTo>
                  <a:lnTo>
                    <a:pt x="100" y="19"/>
                  </a:lnTo>
                  <a:lnTo>
                    <a:pt x="101" y="19"/>
                  </a:lnTo>
                  <a:lnTo>
                    <a:pt x="103" y="19"/>
                  </a:lnTo>
                  <a:lnTo>
                    <a:pt x="106" y="16"/>
                  </a:lnTo>
                  <a:lnTo>
                    <a:pt x="118" y="16"/>
                  </a:lnTo>
                  <a:lnTo>
                    <a:pt x="122" y="12"/>
                  </a:lnTo>
                  <a:lnTo>
                    <a:pt x="125" y="12"/>
                  </a:lnTo>
                  <a:lnTo>
                    <a:pt x="129" y="12"/>
                  </a:lnTo>
                  <a:lnTo>
                    <a:pt x="132" y="14"/>
                  </a:lnTo>
                  <a:lnTo>
                    <a:pt x="137" y="12"/>
                  </a:lnTo>
                  <a:lnTo>
                    <a:pt x="153" y="7"/>
                  </a:lnTo>
                  <a:lnTo>
                    <a:pt x="163"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9" name="Freeform 130"/>
            <p:cNvSpPr>
              <a:spLocks/>
            </p:cNvSpPr>
            <p:nvPr/>
          </p:nvSpPr>
          <p:spPr bwMode="auto">
            <a:xfrm>
              <a:off x="352" y="2665"/>
              <a:ext cx="251" cy="239"/>
            </a:xfrm>
            <a:custGeom>
              <a:avLst/>
              <a:gdLst>
                <a:gd name="T0" fmla="*/ 206 w 251"/>
                <a:gd name="T1" fmla="*/ 66 h 239"/>
                <a:gd name="T2" fmla="*/ 213 w 251"/>
                <a:gd name="T3" fmla="*/ 72 h 239"/>
                <a:gd name="T4" fmla="*/ 220 w 251"/>
                <a:gd name="T5" fmla="*/ 79 h 239"/>
                <a:gd name="T6" fmla="*/ 225 w 251"/>
                <a:gd name="T7" fmla="*/ 81 h 239"/>
                <a:gd name="T8" fmla="*/ 232 w 251"/>
                <a:gd name="T9" fmla="*/ 83 h 239"/>
                <a:gd name="T10" fmla="*/ 237 w 251"/>
                <a:gd name="T11" fmla="*/ 86 h 239"/>
                <a:gd name="T12" fmla="*/ 237 w 251"/>
                <a:gd name="T13" fmla="*/ 90 h 239"/>
                <a:gd name="T14" fmla="*/ 237 w 251"/>
                <a:gd name="T15" fmla="*/ 95 h 239"/>
                <a:gd name="T16" fmla="*/ 242 w 251"/>
                <a:gd name="T17" fmla="*/ 100 h 239"/>
                <a:gd name="T18" fmla="*/ 251 w 251"/>
                <a:gd name="T19" fmla="*/ 97 h 239"/>
                <a:gd name="T20" fmla="*/ 247 w 251"/>
                <a:gd name="T21" fmla="*/ 148 h 239"/>
                <a:gd name="T22" fmla="*/ 240 w 251"/>
                <a:gd name="T23" fmla="*/ 155 h 239"/>
                <a:gd name="T24" fmla="*/ 232 w 251"/>
                <a:gd name="T25" fmla="*/ 157 h 239"/>
                <a:gd name="T26" fmla="*/ 158 w 251"/>
                <a:gd name="T27" fmla="*/ 177 h 239"/>
                <a:gd name="T28" fmla="*/ 127 w 251"/>
                <a:gd name="T29" fmla="*/ 191 h 239"/>
                <a:gd name="T30" fmla="*/ 108 w 251"/>
                <a:gd name="T31" fmla="*/ 236 h 239"/>
                <a:gd name="T32" fmla="*/ 101 w 251"/>
                <a:gd name="T33" fmla="*/ 234 h 239"/>
                <a:gd name="T34" fmla="*/ 96 w 251"/>
                <a:gd name="T35" fmla="*/ 236 h 239"/>
                <a:gd name="T36" fmla="*/ 93 w 251"/>
                <a:gd name="T37" fmla="*/ 234 h 239"/>
                <a:gd name="T38" fmla="*/ 91 w 251"/>
                <a:gd name="T39" fmla="*/ 231 h 239"/>
                <a:gd name="T40" fmla="*/ 88 w 251"/>
                <a:gd name="T41" fmla="*/ 232 h 239"/>
                <a:gd name="T42" fmla="*/ 84 w 251"/>
                <a:gd name="T43" fmla="*/ 234 h 239"/>
                <a:gd name="T44" fmla="*/ 81 w 251"/>
                <a:gd name="T45" fmla="*/ 236 h 239"/>
                <a:gd name="T46" fmla="*/ 77 w 251"/>
                <a:gd name="T47" fmla="*/ 238 h 239"/>
                <a:gd name="T48" fmla="*/ 74 w 251"/>
                <a:gd name="T49" fmla="*/ 238 h 239"/>
                <a:gd name="T50" fmla="*/ 72 w 251"/>
                <a:gd name="T51" fmla="*/ 234 h 239"/>
                <a:gd name="T52" fmla="*/ 69 w 251"/>
                <a:gd name="T53" fmla="*/ 236 h 239"/>
                <a:gd name="T54" fmla="*/ 65 w 251"/>
                <a:gd name="T55" fmla="*/ 238 h 239"/>
                <a:gd name="T56" fmla="*/ 60 w 251"/>
                <a:gd name="T57" fmla="*/ 234 h 239"/>
                <a:gd name="T58" fmla="*/ 57 w 251"/>
                <a:gd name="T59" fmla="*/ 225 h 239"/>
                <a:gd name="T60" fmla="*/ 55 w 251"/>
                <a:gd name="T61" fmla="*/ 224 h 239"/>
                <a:gd name="T62" fmla="*/ 59 w 251"/>
                <a:gd name="T63" fmla="*/ 220 h 239"/>
                <a:gd name="T64" fmla="*/ 57 w 251"/>
                <a:gd name="T65" fmla="*/ 219 h 239"/>
                <a:gd name="T66" fmla="*/ 53 w 251"/>
                <a:gd name="T67" fmla="*/ 215 h 239"/>
                <a:gd name="T68" fmla="*/ 52 w 251"/>
                <a:gd name="T69" fmla="*/ 208 h 239"/>
                <a:gd name="T70" fmla="*/ 50 w 251"/>
                <a:gd name="T71" fmla="*/ 207 h 239"/>
                <a:gd name="T72" fmla="*/ 48 w 251"/>
                <a:gd name="T73" fmla="*/ 201 h 239"/>
                <a:gd name="T74" fmla="*/ 45 w 251"/>
                <a:gd name="T75" fmla="*/ 201 h 239"/>
                <a:gd name="T76" fmla="*/ 40 w 251"/>
                <a:gd name="T77" fmla="*/ 207 h 239"/>
                <a:gd name="T78" fmla="*/ 33 w 251"/>
                <a:gd name="T79" fmla="*/ 207 h 239"/>
                <a:gd name="T80" fmla="*/ 26 w 251"/>
                <a:gd name="T81" fmla="*/ 208 h 239"/>
                <a:gd name="T82" fmla="*/ 19 w 251"/>
                <a:gd name="T83" fmla="*/ 207 h 239"/>
                <a:gd name="T84" fmla="*/ 14 w 251"/>
                <a:gd name="T85" fmla="*/ 210 h 239"/>
                <a:gd name="T86" fmla="*/ 12 w 251"/>
                <a:gd name="T87" fmla="*/ 205 h 239"/>
                <a:gd name="T88" fmla="*/ 14 w 251"/>
                <a:gd name="T89" fmla="*/ 201 h 239"/>
                <a:gd name="T90" fmla="*/ 14 w 251"/>
                <a:gd name="T91" fmla="*/ 196 h 239"/>
                <a:gd name="T92" fmla="*/ 12 w 251"/>
                <a:gd name="T93" fmla="*/ 193 h 239"/>
                <a:gd name="T94" fmla="*/ 11 w 251"/>
                <a:gd name="T95" fmla="*/ 189 h 239"/>
                <a:gd name="T96" fmla="*/ 7 w 251"/>
                <a:gd name="T97" fmla="*/ 189 h 239"/>
                <a:gd name="T98" fmla="*/ 4 w 251"/>
                <a:gd name="T99" fmla="*/ 182 h 239"/>
                <a:gd name="T100" fmla="*/ 4 w 251"/>
                <a:gd name="T101" fmla="*/ 174 h 239"/>
                <a:gd name="T102" fmla="*/ 2 w 251"/>
                <a:gd name="T103" fmla="*/ 172 h 239"/>
                <a:gd name="T104" fmla="*/ 0 w 251"/>
                <a:gd name="T105" fmla="*/ 167 h 239"/>
                <a:gd name="T106" fmla="*/ 14 w 251"/>
                <a:gd name="T107" fmla="*/ 148 h 239"/>
                <a:gd name="T108" fmla="*/ 21 w 251"/>
                <a:gd name="T109" fmla="*/ 160 h 239"/>
                <a:gd name="T110" fmla="*/ 107 w 251"/>
                <a:gd name="T111" fmla="*/ 143 h 239"/>
                <a:gd name="T112" fmla="*/ 131 w 251"/>
                <a:gd name="T113" fmla="*/ 12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51" h="239">
                  <a:moveTo>
                    <a:pt x="131" y="12"/>
                  </a:moveTo>
                  <a:lnTo>
                    <a:pt x="204" y="64"/>
                  </a:lnTo>
                  <a:lnTo>
                    <a:pt x="204" y="64"/>
                  </a:lnTo>
                  <a:lnTo>
                    <a:pt x="206" y="66"/>
                  </a:lnTo>
                  <a:lnTo>
                    <a:pt x="204" y="67"/>
                  </a:lnTo>
                  <a:lnTo>
                    <a:pt x="204" y="69"/>
                  </a:lnTo>
                  <a:lnTo>
                    <a:pt x="211" y="72"/>
                  </a:lnTo>
                  <a:lnTo>
                    <a:pt x="213" y="72"/>
                  </a:lnTo>
                  <a:lnTo>
                    <a:pt x="213" y="74"/>
                  </a:lnTo>
                  <a:lnTo>
                    <a:pt x="213" y="76"/>
                  </a:lnTo>
                  <a:lnTo>
                    <a:pt x="216" y="78"/>
                  </a:lnTo>
                  <a:lnTo>
                    <a:pt x="220" y="79"/>
                  </a:lnTo>
                  <a:lnTo>
                    <a:pt x="221" y="78"/>
                  </a:lnTo>
                  <a:lnTo>
                    <a:pt x="223" y="79"/>
                  </a:lnTo>
                  <a:lnTo>
                    <a:pt x="223" y="81"/>
                  </a:lnTo>
                  <a:lnTo>
                    <a:pt x="225" y="81"/>
                  </a:lnTo>
                  <a:lnTo>
                    <a:pt x="228" y="81"/>
                  </a:lnTo>
                  <a:lnTo>
                    <a:pt x="228" y="83"/>
                  </a:lnTo>
                  <a:lnTo>
                    <a:pt x="230" y="83"/>
                  </a:lnTo>
                  <a:lnTo>
                    <a:pt x="232" y="83"/>
                  </a:lnTo>
                  <a:lnTo>
                    <a:pt x="235" y="84"/>
                  </a:lnTo>
                  <a:lnTo>
                    <a:pt x="235" y="84"/>
                  </a:lnTo>
                  <a:lnTo>
                    <a:pt x="237" y="86"/>
                  </a:lnTo>
                  <a:lnTo>
                    <a:pt x="237" y="86"/>
                  </a:lnTo>
                  <a:lnTo>
                    <a:pt x="237" y="88"/>
                  </a:lnTo>
                  <a:lnTo>
                    <a:pt x="237" y="88"/>
                  </a:lnTo>
                  <a:lnTo>
                    <a:pt x="237" y="90"/>
                  </a:lnTo>
                  <a:lnTo>
                    <a:pt x="237" y="90"/>
                  </a:lnTo>
                  <a:lnTo>
                    <a:pt x="237" y="91"/>
                  </a:lnTo>
                  <a:lnTo>
                    <a:pt x="237" y="91"/>
                  </a:lnTo>
                  <a:lnTo>
                    <a:pt x="237" y="93"/>
                  </a:lnTo>
                  <a:lnTo>
                    <a:pt x="237" y="95"/>
                  </a:lnTo>
                  <a:lnTo>
                    <a:pt x="235" y="95"/>
                  </a:lnTo>
                  <a:lnTo>
                    <a:pt x="235" y="97"/>
                  </a:lnTo>
                  <a:lnTo>
                    <a:pt x="239" y="100"/>
                  </a:lnTo>
                  <a:lnTo>
                    <a:pt x="242" y="100"/>
                  </a:lnTo>
                  <a:lnTo>
                    <a:pt x="244" y="98"/>
                  </a:lnTo>
                  <a:lnTo>
                    <a:pt x="247" y="98"/>
                  </a:lnTo>
                  <a:lnTo>
                    <a:pt x="251" y="97"/>
                  </a:lnTo>
                  <a:lnTo>
                    <a:pt x="251" y="97"/>
                  </a:lnTo>
                  <a:lnTo>
                    <a:pt x="251" y="97"/>
                  </a:lnTo>
                  <a:lnTo>
                    <a:pt x="251" y="146"/>
                  </a:lnTo>
                  <a:lnTo>
                    <a:pt x="249" y="146"/>
                  </a:lnTo>
                  <a:lnTo>
                    <a:pt x="247" y="148"/>
                  </a:lnTo>
                  <a:lnTo>
                    <a:pt x="245" y="150"/>
                  </a:lnTo>
                  <a:lnTo>
                    <a:pt x="245" y="152"/>
                  </a:lnTo>
                  <a:lnTo>
                    <a:pt x="242" y="153"/>
                  </a:lnTo>
                  <a:lnTo>
                    <a:pt x="240" y="155"/>
                  </a:lnTo>
                  <a:lnTo>
                    <a:pt x="240" y="157"/>
                  </a:lnTo>
                  <a:lnTo>
                    <a:pt x="233" y="157"/>
                  </a:lnTo>
                  <a:lnTo>
                    <a:pt x="233" y="158"/>
                  </a:lnTo>
                  <a:lnTo>
                    <a:pt x="232" y="157"/>
                  </a:lnTo>
                  <a:lnTo>
                    <a:pt x="208" y="158"/>
                  </a:lnTo>
                  <a:lnTo>
                    <a:pt x="201" y="164"/>
                  </a:lnTo>
                  <a:lnTo>
                    <a:pt x="180" y="164"/>
                  </a:lnTo>
                  <a:lnTo>
                    <a:pt x="158" y="177"/>
                  </a:lnTo>
                  <a:lnTo>
                    <a:pt x="155" y="181"/>
                  </a:lnTo>
                  <a:lnTo>
                    <a:pt x="149" y="186"/>
                  </a:lnTo>
                  <a:lnTo>
                    <a:pt x="131" y="189"/>
                  </a:lnTo>
                  <a:lnTo>
                    <a:pt x="127" y="191"/>
                  </a:lnTo>
                  <a:lnTo>
                    <a:pt x="120" y="208"/>
                  </a:lnTo>
                  <a:lnTo>
                    <a:pt x="112" y="215"/>
                  </a:lnTo>
                  <a:lnTo>
                    <a:pt x="108" y="225"/>
                  </a:lnTo>
                  <a:lnTo>
                    <a:pt x="108" y="236"/>
                  </a:lnTo>
                  <a:lnTo>
                    <a:pt x="105" y="236"/>
                  </a:lnTo>
                  <a:lnTo>
                    <a:pt x="103" y="236"/>
                  </a:lnTo>
                  <a:lnTo>
                    <a:pt x="103" y="234"/>
                  </a:lnTo>
                  <a:lnTo>
                    <a:pt x="101" y="234"/>
                  </a:lnTo>
                  <a:lnTo>
                    <a:pt x="100" y="234"/>
                  </a:lnTo>
                  <a:lnTo>
                    <a:pt x="98" y="234"/>
                  </a:lnTo>
                  <a:lnTo>
                    <a:pt x="98" y="236"/>
                  </a:lnTo>
                  <a:lnTo>
                    <a:pt x="96" y="236"/>
                  </a:lnTo>
                  <a:lnTo>
                    <a:pt x="95" y="238"/>
                  </a:lnTo>
                  <a:lnTo>
                    <a:pt x="93" y="238"/>
                  </a:lnTo>
                  <a:lnTo>
                    <a:pt x="93" y="238"/>
                  </a:lnTo>
                  <a:lnTo>
                    <a:pt x="93" y="234"/>
                  </a:lnTo>
                  <a:lnTo>
                    <a:pt x="93" y="232"/>
                  </a:lnTo>
                  <a:lnTo>
                    <a:pt x="93" y="232"/>
                  </a:lnTo>
                  <a:lnTo>
                    <a:pt x="93" y="231"/>
                  </a:lnTo>
                  <a:lnTo>
                    <a:pt x="91" y="231"/>
                  </a:lnTo>
                  <a:lnTo>
                    <a:pt x="91" y="231"/>
                  </a:lnTo>
                  <a:lnTo>
                    <a:pt x="89" y="231"/>
                  </a:lnTo>
                  <a:lnTo>
                    <a:pt x="88" y="232"/>
                  </a:lnTo>
                  <a:lnTo>
                    <a:pt x="88" y="232"/>
                  </a:lnTo>
                  <a:lnTo>
                    <a:pt x="86" y="231"/>
                  </a:lnTo>
                  <a:lnTo>
                    <a:pt x="86" y="231"/>
                  </a:lnTo>
                  <a:lnTo>
                    <a:pt x="84" y="232"/>
                  </a:lnTo>
                  <a:lnTo>
                    <a:pt x="84" y="234"/>
                  </a:lnTo>
                  <a:lnTo>
                    <a:pt x="86" y="234"/>
                  </a:lnTo>
                  <a:lnTo>
                    <a:pt x="84" y="236"/>
                  </a:lnTo>
                  <a:lnTo>
                    <a:pt x="83" y="236"/>
                  </a:lnTo>
                  <a:lnTo>
                    <a:pt x="81" y="236"/>
                  </a:lnTo>
                  <a:lnTo>
                    <a:pt x="81" y="238"/>
                  </a:lnTo>
                  <a:lnTo>
                    <a:pt x="79" y="239"/>
                  </a:lnTo>
                  <a:lnTo>
                    <a:pt x="79" y="239"/>
                  </a:lnTo>
                  <a:lnTo>
                    <a:pt x="77" y="238"/>
                  </a:lnTo>
                  <a:lnTo>
                    <a:pt x="76" y="238"/>
                  </a:lnTo>
                  <a:lnTo>
                    <a:pt x="76" y="236"/>
                  </a:lnTo>
                  <a:lnTo>
                    <a:pt x="76" y="238"/>
                  </a:lnTo>
                  <a:lnTo>
                    <a:pt x="74" y="238"/>
                  </a:lnTo>
                  <a:lnTo>
                    <a:pt x="74" y="238"/>
                  </a:lnTo>
                  <a:lnTo>
                    <a:pt x="74" y="236"/>
                  </a:lnTo>
                  <a:lnTo>
                    <a:pt x="72" y="234"/>
                  </a:lnTo>
                  <a:lnTo>
                    <a:pt x="72" y="234"/>
                  </a:lnTo>
                  <a:lnTo>
                    <a:pt x="71" y="234"/>
                  </a:lnTo>
                  <a:lnTo>
                    <a:pt x="69" y="234"/>
                  </a:lnTo>
                  <a:lnTo>
                    <a:pt x="69" y="234"/>
                  </a:lnTo>
                  <a:lnTo>
                    <a:pt x="69" y="236"/>
                  </a:lnTo>
                  <a:lnTo>
                    <a:pt x="67" y="238"/>
                  </a:lnTo>
                  <a:lnTo>
                    <a:pt x="67" y="238"/>
                  </a:lnTo>
                  <a:lnTo>
                    <a:pt x="65" y="238"/>
                  </a:lnTo>
                  <a:lnTo>
                    <a:pt x="65" y="238"/>
                  </a:lnTo>
                  <a:lnTo>
                    <a:pt x="65" y="236"/>
                  </a:lnTo>
                  <a:lnTo>
                    <a:pt x="64" y="236"/>
                  </a:lnTo>
                  <a:lnTo>
                    <a:pt x="62" y="234"/>
                  </a:lnTo>
                  <a:lnTo>
                    <a:pt x="60" y="234"/>
                  </a:lnTo>
                  <a:lnTo>
                    <a:pt x="60" y="232"/>
                  </a:lnTo>
                  <a:lnTo>
                    <a:pt x="60" y="225"/>
                  </a:lnTo>
                  <a:lnTo>
                    <a:pt x="59" y="224"/>
                  </a:lnTo>
                  <a:lnTo>
                    <a:pt x="57" y="225"/>
                  </a:lnTo>
                  <a:lnTo>
                    <a:pt x="55" y="227"/>
                  </a:lnTo>
                  <a:lnTo>
                    <a:pt x="55" y="227"/>
                  </a:lnTo>
                  <a:lnTo>
                    <a:pt x="55" y="224"/>
                  </a:lnTo>
                  <a:lnTo>
                    <a:pt x="55" y="224"/>
                  </a:lnTo>
                  <a:lnTo>
                    <a:pt x="57" y="224"/>
                  </a:lnTo>
                  <a:lnTo>
                    <a:pt x="57" y="222"/>
                  </a:lnTo>
                  <a:lnTo>
                    <a:pt x="57" y="222"/>
                  </a:lnTo>
                  <a:lnTo>
                    <a:pt x="59" y="220"/>
                  </a:lnTo>
                  <a:lnTo>
                    <a:pt x="59" y="220"/>
                  </a:lnTo>
                  <a:lnTo>
                    <a:pt x="59" y="220"/>
                  </a:lnTo>
                  <a:lnTo>
                    <a:pt x="59" y="219"/>
                  </a:lnTo>
                  <a:lnTo>
                    <a:pt x="57" y="219"/>
                  </a:lnTo>
                  <a:lnTo>
                    <a:pt x="57" y="219"/>
                  </a:lnTo>
                  <a:lnTo>
                    <a:pt x="55" y="217"/>
                  </a:lnTo>
                  <a:lnTo>
                    <a:pt x="53" y="215"/>
                  </a:lnTo>
                  <a:lnTo>
                    <a:pt x="53" y="215"/>
                  </a:lnTo>
                  <a:lnTo>
                    <a:pt x="52" y="215"/>
                  </a:lnTo>
                  <a:lnTo>
                    <a:pt x="52" y="210"/>
                  </a:lnTo>
                  <a:lnTo>
                    <a:pt x="52" y="208"/>
                  </a:lnTo>
                  <a:lnTo>
                    <a:pt x="52" y="208"/>
                  </a:lnTo>
                  <a:lnTo>
                    <a:pt x="52" y="207"/>
                  </a:lnTo>
                  <a:lnTo>
                    <a:pt x="50" y="207"/>
                  </a:lnTo>
                  <a:lnTo>
                    <a:pt x="50" y="207"/>
                  </a:lnTo>
                  <a:lnTo>
                    <a:pt x="50" y="207"/>
                  </a:lnTo>
                  <a:lnTo>
                    <a:pt x="50" y="203"/>
                  </a:lnTo>
                  <a:lnTo>
                    <a:pt x="50" y="203"/>
                  </a:lnTo>
                  <a:lnTo>
                    <a:pt x="48" y="201"/>
                  </a:lnTo>
                  <a:lnTo>
                    <a:pt x="48" y="201"/>
                  </a:lnTo>
                  <a:lnTo>
                    <a:pt x="47" y="203"/>
                  </a:lnTo>
                  <a:lnTo>
                    <a:pt x="47" y="203"/>
                  </a:lnTo>
                  <a:lnTo>
                    <a:pt x="45" y="201"/>
                  </a:lnTo>
                  <a:lnTo>
                    <a:pt x="45" y="201"/>
                  </a:lnTo>
                  <a:lnTo>
                    <a:pt x="43" y="201"/>
                  </a:lnTo>
                  <a:lnTo>
                    <a:pt x="43" y="205"/>
                  </a:lnTo>
                  <a:lnTo>
                    <a:pt x="43" y="205"/>
                  </a:lnTo>
                  <a:lnTo>
                    <a:pt x="40" y="207"/>
                  </a:lnTo>
                  <a:lnTo>
                    <a:pt x="40" y="208"/>
                  </a:lnTo>
                  <a:lnTo>
                    <a:pt x="38" y="210"/>
                  </a:lnTo>
                  <a:lnTo>
                    <a:pt x="35" y="208"/>
                  </a:lnTo>
                  <a:lnTo>
                    <a:pt x="33" y="207"/>
                  </a:lnTo>
                  <a:lnTo>
                    <a:pt x="29" y="207"/>
                  </a:lnTo>
                  <a:lnTo>
                    <a:pt x="29" y="207"/>
                  </a:lnTo>
                  <a:lnTo>
                    <a:pt x="28" y="208"/>
                  </a:lnTo>
                  <a:lnTo>
                    <a:pt x="26" y="208"/>
                  </a:lnTo>
                  <a:lnTo>
                    <a:pt x="26" y="210"/>
                  </a:lnTo>
                  <a:lnTo>
                    <a:pt x="24" y="212"/>
                  </a:lnTo>
                  <a:lnTo>
                    <a:pt x="23" y="210"/>
                  </a:lnTo>
                  <a:lnTo>
                    <a:pt x="19" y="207"/>
                  </a:lnTo>
                  <a:lnTo>
                    <a:pt x="19" y="207"/>
                  </a:lnTo>
                  <a:lnTo>
                    <a:pt x="17" y="208"/>
                  </a:lnTo>
                  <a:lnTo>
                    <a:pt x="16" y="210"/>
                  </a:lnTo>
                  <a:lnTo>
                    <a:pt x="14" y="210"/>
                  </a:lnTo>
                  <a:lnTo>
                    <a:pt x="12" y="208"/>
                  </a:lnTo>
                  <a:lnTo>
                    <a:pt x="12" y="208"/>
                  </a:lnTo>
                  <a:lnTo>
                    <a:pt x="12" y="207"/>
                  </a:lnTo>
                  <a:lnTo>
                    <a:pt x="12" y="205"/>
                  </a:lnTo>
                  <a:lnTo>
                    <a:pt x="12" y="205"/>
                  </a:lnTo>
                  <a:lnTo>
                    <a:pt x="14" y="203"/>
                  </a:lnTo>
                  <a:lnTo>
                    <a:pt x="14" y="201"/>
                  </a:lnTo>
                  <a:lnTo>
                    <a:pt x="14" y="201"/>
                  </a:lnTo>
                  <a:lnTo>
                    <a:pt x="14" y="200"/>
                  </a:lnTo>
                  <a:lnTo>
                    <a:pt x="14" y="198"/>
                  </a:lnTo>
                  <a:lnTo>
                    <a:pt x="14" y="196"/>
                  </a:lnTo>
                  <a:lnTo>
                    <a:pt x="14" y="196"/>
                  </a:lnTo>
                  <a:lnTo>
                    <a:pt x="14" y="196"/>
                  </a:lnTo>
                  <a:lnTo>
                    <a:pt x="14" y="196"/>
                  </a:lnTo>
                  <a:lnTo>
                    <a:pt x="14" y="195"/>
                  </a:lnTo>
                  <a:lnTo>
                    <a:pt x="12" y="193"/>
                  </a:lnTo>
                  <a:lnTo>
                    <a:pt x="12" y="191"/>
                  </a:lnTo>
                  <a:lnTo>
                    <a:pt x="11" y="191"/>
                  </a:lnTo>
                  <a:lnTo>
                    <a:pt x="11" y="189"/>
                  </a:lnTo>
                  <a:lnTo>
                    <a:pt x="11" y="189"/>
                  </a:lnTo>
                  <a:lnTo>
                    <a:pt x="11" y="188"/>
                  </a:lnTo>
                  <a:lnTo>
                    <a:pt x="9" y="188"/>
                  </a:lnTo>
                  <a:lnTo>
                    <a:pt x="7" y="189"/>
                  </a:lnTo>
                  <a:lnTo>
                    <a:pt x="7" y="189"/>
                  </a:lnTo>
                  <a:lnTo>
                    <a:pt x="7" y="188"/>
                  </a:lnTo>
                  <a:lnTo>
                    <a:pt x="5" y="186"/>
                  </a:lnTo>
                  <a:lnTo>
                    <a:pt x="4" y="184"/>
                  </a:lnTo>
                  <a:lnTo>
                    <a:pt x="4" y="182"/>
                  </a:lnTo>
                  <a:lnTo>
                    <a:pt x="5" y="181"/>
                  </a:lnTo>
                  <a:lnTo>
                    <a:pt x="5" y="179"/>
                  </a:lnTo>
                  <a:lnTo>
                    <a:pt x="4" y="177"/>
                  </a:lnTo>
                  <a:lnTo>
                    <a:pt x="4" y="174"/>
                  </a:lnTo>
                  <a:lnTo>
                    <a:pt x="2" y="174"/>
                  </a:lnTo>
                  <a:lnTo>
                    <a:pt x="2" y="174"/>
                  </a:lnTo>
                  <a:lnTo>
                    <a:pt x="2" y="172"/>
                  </a:lnTo>
                  <a:lnTo>
                    <a:pt x="2" y="172"/>
                  </a:lnTo>
                  <a:lnTo>
                    <a:pt x="2" y="170"/>
                  </a:lnTo>
                  <a:lnTo>
                    <a:pt x="2" y="169"/>
                  </a:lnTo>
                  <a:lnTo>
                    <a:pt x="2" y="167"/>
                  </a:lnTo>
                  <a:lnTo>
                    <a:pt x="0" y="167"/>
                  </a:lnTo>
                  <a:lnTo>
                    <a:pt x="7" y="160"/>
                  </a:lnTo>
                  <a:lnTo>
                    <a:pt x="12" y="148"/>
                  </a:lnTo>
                  <a:lnTo>
                    <a:pt x="12" y="148"/>
                  </a:lnTo>
                  <a:lnTo>
                    <a:pt x="14" y="148"/>
                  </a:lnTo>
                  <a:lnTo>
                    <a:pt x="14" y="150"/>
                  </a:lnTo>
                  <a:lnTo>
                    <a:pt x="16" y="150"/>
                  </a:lnTo>
                  <a:lnTo>
                    <a:pt x="16" y="150"/>
                  </a:lnTo>
                  <a:lnTo>
                    <a:pt x="21" y="160"/>
                  </a:lnTo>
                  <a:lnTo>
                    <a:pt x="26" y="160"/>
                  </a:lnTo>
                  <a:lnTo>
                    <a:pt x="33" y="155"/>
                  </a:lnTo>
                  <a:lnTo>
                    <a:pt x="103" y="155"/>
                  </a:lnTo>
                  <a:lnTo>
                    <a:pt x="107" y="143"/>
                  </a:lnTo>
                  <a:lnTo>
                    <a:pt x="100" y="141"/>
                  </a:lnTo>
                  <a:lnTo>
                    <a:pt x="86" y="0"/>
                  </a:lnTo>
                  <a:lnTo>
                    <a:pt x="112" y="0"/>
                  </a:lnTo>
                  <a:lnTo>
                    <a:pt x="131" y="12"/>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0" name="Freeform 131"/>
            <p:cNvSpPr>
              <a:spLocks/>
            </p:cNvSpPr>
            <p:nvPr/>
          </p:nvSpPr>
          <p:spPr bwMode="auto">
            <a:xfrm>
              <a:off x="352" y="2665"/>
              <a:ext cx="251" cy="239"/>
            </a:xfrm>
            <a:custGeom>
              <a:avLst/>
              <a:gdLst>
                <a:gd name="T0" fmla="*/ 206 w 251"/>
                <a:gd name="T1" fmla="*/ 66 h 239"/>
                <a:gd name="T2" fmla="*/ 213 w 251"/>
                <a:gd name="T3" fmla="*/ 72 h 239"/>
                <a:gd name="T4" fmla="*/ 220 w 251"/>
                <a:gd name="T5" fmla="*/ 79 h 239"/>
                <a:gd name="T6" fmla="*/ 225 w 251"/>
                <a:gd name="T7" fmla="*/ 81 h 239"/>
                <a:gd name="T8" fmla="*/ 232 w 251"/>
                <a:gd name="T9" fmla="*/ 83 h 239"/>
                <a:gd name="T10" fmla="*/ 237 w 251"/>
                <a:gd name="T11" fmla="*/ 86 h 239"/>
                <a:gd name="T12" fmla="*/ 237 w 251"/>
                <a:gd name="T13" fmla="*/ 90 h 239"/>
                <a:gd name="T14" fmla="*/ 237 w 251"/>
                <a:gd name="T15" fmla="*/ 95 h 239"/>
                <a:gd name="T16" fmla="*/ 242 w 251"/>
                <a:gd name="T17" fmla="*/ 100 h 239"/>
                <a:gd name="T18" fmla="*/ 251 w 251"/>
                <a:gd name="T19" fmla="*/ 97 h 239"/>
                <a:gd name="T20" fmla="*/ 247 w 251"/>
                <a:gd name="T21" fmla="*/ 148 h 239"/>
                <a:gd name="T22" fmla="*/ 240 w 251"/>
                <a:gd name="T23" fmla="*/ 155 h 239"/>
                <a:gd name="T24" fmla="*/ 232 w 251"/>
                <a:gd name="T25" fmla="*/ 157 h 239"/>
                <a:gd name="T26" fmla="*/ 158 w 251"/>
                <a:gd name="T27" fmla="*/ 177 h 239"/>
                <a:gd name="T28" fmla="*/ 127 w 251"/>
                <a:gd name="T29" fmla="*/ 191 h 239"/>
                <a:gd name="T30" fmla="*/ 108 w 251"/>
                <a:gd name="T31" fmla="*/ 236 h 239"/>
                <a:gd name="T32" fmla="*/ 101 w 251"/>
                <a:gd name="T33" fmla="*/ 234 h 239"/>
                <a:gd name="T34" fmla="*/ 96 w 251"/>
                <a:gd name="T35" fmla="*/ 236 h 239"/>
                <a:gd name="T36" fmla="*/ 93 w 251"/>
                <a:gd name="T37" fmla="*/ 234 h 239"/>
                <a:gd name="T38" fmla="*/ 91 w 251"/>
                <a:gd name="T39" fmla="*/ 231 h 239"/>
                <a:gd name="T40" fmla="*/ 88 w 251"/>
                <a:gd name="T41" fmla="*/ 232 h 239"/>
                <a:gd name="T42" fmla="*/ 84 w 251"/>
                <a:gd name="T43" fmla="*/ 234 h 239"/>
                <a:gd name="T44" fmla="*/ 81 w 251"/>
                <a:gd name="T45" fmla="*/ 236 h 239"/>
                <a:gd name="T46" fmla="*/ 77 w 251"/>
                <a:gd name="T47" fmla="*/ 238 h 239"/>
                <a:gd name="T48" fmla="*/ 74 w 251"/>
                <a:gd name="T49" fmla="*/ 238 h 239"/>
                <a:gd name="T50" fmla="*/ 72 w 251"/>
                <a:gd name="T51" fmla="*/ 234 h 239"/>
                <a:gd name="T52" fmla="*/ 69 w 251"/>
                <a:gd name="T53" fmla="*/ 236 h 239"/>
                <a:gd name="T54" fmla="*/ 65 w 251"/>
                <a:gd name="T55" fmla="*/ 238 h 239"/>
                <a:gd name="T56" fmla="*/ 60 w 251"/>
                <a:gd name="T57" fmla="*/ 234 h 239"/>
                <a:gd name="T58" fmla="*/ 57 w 251"/>
                <a:gd name="T59" fmla="*/ 225 h 239"/>
                <a:gd name="T60" fmla="*/ 55 w 251"/>
                <a:gd name="T61" fmla="*/ 224 h 239"/>
                <a:gd name="T62" fmla="*/ 59 w 251"/>
                <a:gd name="T63" fmla="*/ 220 h 239"/>
                <a:gd name="T64" fmla="*/ 57 w 251"/>
                <a:gd name="T65" fmla="*/ 219 h 239"/>
                <a:gd name="T66" fmla="*/ 53 w 251"/>
                <a:gd name="T67" fmla="*/ 215 h 239"/>
                <a:gd name="T68" fmla="*/ 52 w 251"/>
                <a:gd name="T69" fmla="*/ 208 h 239"/>
                <a:gd name="T70" fmla="*/ 50 w 251"/>
                <a:gd name="T71" fmla="*/ 207 h 239"/>
                <a:gd name="T72" fmla="*/ 48 w 251"/>
                <a:gd name="T73" fmla="*/ 201 h 239"/>
                <a:gd name="T74" fmla="*/ 45 w 251"/>
                <a:gd name="T75" fmla="*/ 201 h 239"/>
                <a:gd name="T76" fmla="*/ 40 w 251"/>
                <a:gd name="T77" fmla="*/ 207 h 239"/>
                <a:gd name="T78" fmla="*/ 33 w 251"/>
                <a:gd name="T79" fmla="*/ 207 h 239"/>
                <a:gd name="T80" fmla="*/ 26 w 251"/>
                <a:gd name="T81" fmla="*/ 208 h 239"/>
                <a:gd name="T82" fmla="*/ 19 w 251"/>
                <a:gd name="T83" fmla="*/ 207 h 239"/>
                <a:gd name="T84" fmla="*/ 14 w 251"/>
                <a:gd name="T85" fmla="*/ 210 h 239"/>
                <a:gd name="T86" fmla="*/ 12 w 251"/>
                <a:gd name="T87" fmla="*/ 205 h 239"/>
                <a:gd name="T88" fmla="*/ 14 w 251"/>
                <a:gd name="T89" fmla="*/ 201 h 239"/>
                <a:gd name="T90" fmla="*/ 14 w 251"/>
                <a:gd name="T91" fmla="*/ 196 h 239"/>
                <a:gd name="T92" fmla="*/ 12 w 251"/>
                <a:gd name="T93" fmla="*/ 193 h 239"/>
                <a:gd name="T94" fmla="*/ 11 w 251"/>
                <a:gd name="T95" fmla="*/ 189 h 239"/>
                <a:gd name="T96" fmla="*/ 7 w 251"/>
                <a:gd name="T97" fmla="*/ 189 h 239"/>
                <a:gd name="T98" fmla="*/ 4 w 251"/>
                <a:gd name="T99" fmla="*/ 182 h 239"/>
                <a:gd name="T100" fmla="*/ 4 w 251"/>
                <a:gd name="T101" fmla="*/ 174 h 239"/>
                <a:gd name="T102" fmla="*/ 2 w 251"/>
                <a:gd name="T103" fmla="*/ 172 h 239"/>
                <a:gd name="T104" fmla="*/ 0 w 251"/>
                <a:gd name="T105" fmla="*/ 167 h 239"/>
                <a:gd name="T106" fmla="*/ 14 w 251"/>
                <a:gd name="T107" fmla="*/ 148 h 239"/>
                <a:gd name="T108" fmla="*/ 21 w 251"/>
                <a:gd name="T109" fmla="*/ 160 h 239"/>
                <a:gd name="T110" fmla="*/ 107 w 251"/>
                <a:gd name="T111" fmla="*/ 143 h 239"/>
                <a:gd name="T112" fmla="*/ 131 w 251"/>
                <a:gd name="T113" fmla="*/ 12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51" h="239">
                  <a:moveTo>
                    <a:pt x="131" y="12"/>
                  </a:moveTo>
                  <a:lnTo>
                    <a:pt x="204" y="64"/>
                  </a:lnTo>
                  <a:lnTo>
                    <a:pt x="204" y="64"/>
                  </a:lnTo>
                  <a:lnTo>
                    <a:pt x="206" y="66"/>
                  </a:lnTo>
                  <a:lnTo>
                    <a:pt x="204" y="67"/>
                  </a:lnTo>
                  <a:lnTo>
                    <a:pt x="204" y="69"/>
                  </a:lnTo>
                  <a:lnTo>
                    <a:pt x="211" y="72"/>
                  </a:lnTo>
                  <a:lnTo>
                    <a:pt x="213" y="72"/>
                  </a:lnTo>
                  <a:lnTo>
                    <a:pt x="213" y="74"/>
                  </a:lnTo>
                  <a:lnTo>
                    <a:pt x="213" y="76"/>
                  </a:lnTo>
                  <a:lnTo>
                    <a:pt x="216" y="78"/>
                  </a:lnTo>
                  <a:lnTo>
                    <a:pt x="220" y="79"/>
                  </a:lnTo>
                  <a:lnTo>
                    <a:pt x="221" y="78"/>
                  </a:lnTo>
                  <a:lnTo>
                    <a:pt x="223" y="79"/>
                  </a:lnTo>
                  <a:lnTo>
                    <a:pt x="223" y="81"/>
                  </a:lnTo>
                  <a:lnTo>
                    <a:pt x="225" y="81"/>
                  </a:lnTo>
                  <a:lnTo>
                    <a:pt x="228" y="81"/>
                  </a:lnTo>
                  <a:lnTo>
                    <a:pt x="228" y="83"/>
                  </a:lnTo>
                  <a:lnTo>
                    <a:pt x="230" y="83"/>
                  </a:lnTo>
                  <a:lnTo>
                    <a:pt x="232" y="83"/>
                  </a:lnTo>
                  <a:lnTo>
                    <a:pt x="235" y="84"/>
                  </a:lnTo>
                  <a:lnTo>
                    <a:pt x="235" y="84"/>
                  </a:lnTo>
                  <a:lnTo>
                    <a:pt x="237" y="86"/>
                  </a:lnTo>
                  <a:lnTo>
                    <a:pt x="237" y="86"/>
                  </a:lnTo>
                  <a:lnTo>
                    <a:pt x="237" y="88"/>
                  </a:lnTo>
                  <a:lnTo>
                    <a:pt x="237" y="88"/>
                  </a:lnTo>
                  <a:lnTo>
                    <a:pt x="237" y="90"/>
                  </a:lnTo>
                  <a:lnTo>
                    <a:pt x="237" y="90"/>
                  </a:lnTo>
                  <a:lnTo>
                    <a:pt x="237" y="91"/>
                  </a:lnTo>
                  <a:lnTo>
                    <a:pt x="237" y="91"/>
                  </a:lnTo>
                  <a:lnTo>
                    <a:pt x="237" y="93"/>
                  </a:lnTo>
                  <a:lnTo>
                    <a:pt x="237" y="95"/>
                  </a:lnTo>
                  <a:lnTo>
                    <a:pt x="235" y="95"/>
                  </a:lnTo>
                  <a:lnTo>
                    <a:pt x="235" y="97"/>
                  </a:lnTo>
                  <a:lnTo>
                    <a:pt x="239" y="100"/>
                  </a:lnTo>
                  <a:lnTo>
                    <a:pt x="242" y="100"/>
                  </a:lnTo>
                  <a:lnTo>
                    <a:pt x="244" y="98"/>
                  </a:lnTo>
                  <a:lnTo>
                    <a:pt x="247" y="98"/>
                  </a:lnTo>
                  <a:lnTo>
                    <a:pt x="251" y="97"/>
                  </a:lnTo>
                  <a:lnTo>
                    <a:pt x="251" y="97"/>
                  </a:lnTo>
                  <a:lnTo>
                    <a:pt x="251" y="97"/>
                  </a:lnTo>
                  <a:lnTo>
                    <a:pt x="251" y="146"/>
                  </a:lnTo>
                  <a:lnTo>
                    <a:pt x="249" y="146"/>
                  </a:lnTo>
                  <a:lnTo>
                    <a:pt x="247" y="148"/>
                  </a:lnTo>
                  <a:lnTo>
                    <a:pt x="245" y="150"/>
                  </a:lnTo>
                  <a:lnTo>
                    <a:pt x="245" y="152"/>
                  </a:lnTo>
                  <a:lnTo>
                    <a:pt x="242" y="153"/>
                  </a:lnTo>
                  <a:lnTo>
                    <a:pt x="240" y="155"/>
                  </a:lnTo>
                  <a:lnTo>
                    <a:pt x="240" y="157"/>
                  </a:lnTo>
                  <a:lnTo>
                    <a:pt x="233" y="157"/>
                  </a:lnTo>
                  <a:lnTo>
                    <a:pt x="233" y="158"/>
                  </a:lnTo>
                  <a:lnTo>
                    <a:pt x="232" y="157"/>
                  </a:lnTo>
                  <a:lnTo>
                    <a:pt x="208" y="158"/>
                  </a:lnTo>
                  <a:lnTo>
                    <a:pt x="201" y="164"/>
                  </a:lnTo>
                  <a:lnTo>
                    <a:pt x="180" y="164"/>
                  </a:lnTo>
                  <a:lnTo>
                    <a:pt x="158" y="177"/>
                  </a:lnTo>
                  <a:lnTo>
                    <a:pt x="155" y="181"/>
                  </a:lnTo>
                  <a:lnTo>
                    <a:pt x="149" y="186"/>
                  </a:lnTo>
                  <a:lnTo>
                    <a:pt x="131" y="189"/>
                  </a:lnTo>
                  <a:lnTo>
                    <a:pt x="127" y="191"/>
                  </a:lnTo>
                  <a:lnTo>
                    <a:pt x="120" y="208"/>
                  </a:lnTo>
                  <a:lnTo>
                    <a:pt x="112" y="215"/>
                  </a:lnTo>
                  <a:lnTo>
                    <a:pt x="108" y="225"/>
                  </a:lnTo>
                  <a:lnTo>
                    <a:pt x="108" y="236"/>
                  </a:lnTo>
                  <a:lnTo>
                    <a:pt x="105" y="236"/>
                  </a:lnTo>
                  <a:lnTo>
                    <a:pt x="103" y="236"/>
                  </a:lnTo>
                  <a:lnTo>
                    <a:pt x="103" y="234"/>
                  </a:lnTo>
                  <a:lnTo>
                    <a:pt x="101" y="234"/>
                  </a:lnTo>
                  <a:lnTo>
                    <a:pt x="100" y="234"/>
                  </a:lnTo>
                  <a:lnTo>
                    <a:pt x="98" y="234"/>
                  </a:lnTo>
                  <a:lnTo>
                    <a:pt x="98" y="236"/>
                  </a:lnTo>
                  <a:lnTo>
                    <a:pt x="96" y="236"/>
                  </a:lnTo>
                  <a:lnTo>
                    <a:pt x="95" y="238"/>
                  </a:lnTo>
                  <a:lnTo>
                    <a:pt x="93" y="238"/>
                  </a:lnTo>
                  <a:lnTo>
                    <a:pt x="93" y="238"/>
                  </a:lnTo>
                  <a:lnTo>
                    <a:pt x="93" y="234"/>
                  </a:lnTo>
                  <a:lnTo>
                    <a:pt x="93" y="232"/>
                  </a:lnTo>
                  <a:lnTo>
                    <a:pt x="93" y="232"/>
                  </a:lnTo>
                  <a:lnTo>
                    <a:pt x="93" y="231"/>
                  </a:lnTo>
                  <a:lnTo>
                    <a:pt x="91" y="231"/>
                  </a:lnTo>
                  <a:lnTo>
                    <a:pt x="91" y="231"/>
                  </a:lnTo>
                  <a:lnTo>
                    <a:pt x="89" y="231"/>
                  </a:lnTo>
                  <a:lnTo>
                    <a:pt x="88" y="232"/>
                  </a:lnTo>
                  <a:lnTo>
                    <a:pt x="88" y="232"/>
                  </a:lnTo>
                  <a:lnTo>
                    <a:pt x="86" y="231"/>
                  </a:lnTo>
                  <a:lnTo>
                    <a:pt x="86" y="231"/>
                  </a:lnTo>
                  <a:lnTo>
                    <a:pt x="84" y="232"/>
                  </a:lnTo>
                  <a:lnTo>
                    <a:pt x="84" y="234"/>
                  </a:lnTo>
                  <a:lnTo>
                    <a:pt x="86" y="234"/>
                  </a:lnTo>
                  <a:lnTo>
                    <a:pt x="84" y="236"/>
                  </a:lnTo>
                  <a:lnTo>
                    <a:pt x="83" y="236"/>
                  </a:lnTo>
                  <a:lnTo>
                    <a:pt x="81" y="236"/>
                  </a:lnTo>
                  <a:lnTo>
                    <a:pt x="81" y="238"/>
                  </a:lnTo>
                  <a:lnTo>
                    <a:pt x="79" y="239"/>
                  </a:lnTo>
                  <a:lnTo>
                    <a:pt x="79" y="239"/>
                  </a:lnTo>
                  <a:lnTo>
                    <a:pt x="77" y="238"/>
                  </a:lnTo>
                  <a:lnTo>
                    <a:pt x="76" y="238"/>
                  </a:lnTo>
                  <a:lnTo>
                    <a:pt x="76" y="236"/>
                  </a:lnTo>
                  <a:lnTo>
                    <a:pt x="76" y="238"/>
                  </a:lnTo>
                  <a:lnTo>
                    <a:pt x="74" y="238"/>
                  </a:lnTo>
                  <a:lnTo>
                    <a:pt x="74" y="238"/>
                  </a:lnTo>
                  <a:lnTo>
                    <a:pt x="74" y="236"/>
                  </a:lnTo>
                  <a:lnTo>
                    <a:pt x="72" y="234"/>
                  </a:lnTo>
                  <a:lnTo>
                    <a:pt x="72" y="234"/>
                  </a:lnTo>
                  <a:lnTo>
                    <a:pt x="71" y="234"/>
                  </a:lnTo>
                  <a:lnTo>
                    <a:pt x="69" y="234"/>
                  </a:lnTo>
                  <a:lnTo>
                    <a:pt x="69" y="234"/>
                  </a:lnTo>
                  <a:lnTo>
                    <a:pt x="69" y="236"/>
                  </a:lnTo>
                  <a:lnTo>
                    <a:pt x="67" y="238"/>
                  </a:lnTo>
                  <a:lnTo>
                    <a:pt x="67" y="238"/>
                  </a:lnTo>
                  <a:lnTo>
                    <a:pt x="65" y="238"/>
                  </a:lnTo>
                  <a:lnTo>
                    <a:pt x="65" y="238"/>
                  </a:lnTo>
                  <a:lnTo>
                    <a:pt x="65" y="236"/>
                  </a:lnTo>
                  <a:lnTo>
                    <a:pt x="64" y="236"/>
                  </a:lnTo>
                  <a:lnTo>
                    <a:pt x="62" y="234"/>
                  </a:lnTo>
                  <a:lnTo>
                    <a:pt x="60" y="234"/>
                  </a:lnTo>
                  <a:lnTo>
                    <a:pt x="60" y="232"/>
                  </a:lnTo>
                  <a:lnTo>
                    <a:pt x="60" y="225"/>
                  </a:lnTo>
                  <a:lnTo>
                    <a:pt x="59" y="224"/>
                  </a:lnTo>
                  <a:lnTo>
                    <a:pt x="57" y="225"/>
                  </a:lnTo>
                  <a:lnTo>
                    <a:pt x="55" y="227"/>
                  </a:lnTo>
                  <a:lnTo>
                    <a:pt x="55" y="227"/>
                  </a:lnTo>
                  <a:lnTo>
                    <a:pt x="55" y="224"/>
                  </a:lnTo>
                  <a:lnTo>
                    <a:pt x="55" y="224"/>
                  </a:lnTo>
                  <a:lnTo>
                    <a:pt x="57" y="224"/>
                  </a:lnTo>
                  <a:lnTo>
                    <a:pt x="57" y="222"/>
                  </a:lnTo>
                  <a:lnTo>
                    <a:pt x="57" y="222"/>
                  </a:lnTo>
                  <a:lnTo>
                    <a:pt x="59" y="220"/>
                  </a:lnTo>
                  <a:lnTo>
                    <a:pt x="59" y="220"/>
                  </a:lnTo>
                  <a:lnTo>
                    <a:pt x="59" y="220"/>
                  </a:lnTo>
                  <a:lnTo>
                    <a:pt x="59" y="219"/>
                  </a:lnTo>
                  <a:lnTo>
                    <a:pt x="57" y="219"/>
                  </a:lnTo>
                  <a:lnTo>
                    <a:pt x="57" y="219"/>
                  </a:lnTo>
                  <a:lnTo>
                    <a:pt x="55" y="217"/>
                  </a:lnTo>
                  <a:lnTo>
                    <a:pt x="53" y="215"/>
                  </a:lnTo>
                  <a:lnTo>
                    <a:pt x="53" y="215"/>
                  </a:lnTo>
                  <a:lnTo>
                    <a:pt x="52" y="215"/>
                  </a:lnTo>
                  <a:lnTo>
                    <a:pt x="52" y="210"/>
                  </a:lnTo>
                  <a:lnTo>
                    <a:pt x="52" y="208"/>
                  </a:lnTo>
                  <a:lnTo>
                    <a:pt x="52" y="208"/>
                  </a:lnTo>
                  <a:lnTo>
                    <a:pt x="52" y="207"/>
                  </a:lnTo>
                  <a:lnTo>
                    <a:pt x="50" y="207"/>
                  </a:lnTo>
                  <a:lnTo>
                    <a:pt x="50" y="207"/>
                  </a:lnTo>
                  <a:lnTo>
                    <a:pt x="50" y="207"/>
                  </a:lnTo>
                  <a:lnTo>
                    <a:pt x="50" y="203"/>
                  </a:lnTo>
                  <a:lnTo>
                    <a:pt x="50" y="203"/>
                  </a:lnTo>
                  <a:lnTo>
                    <a:pt x="48" y="201"/>
                  </a:lnTo>
                  <a:lnTo>
                    <a:pt x="48" y="201"/>
                  </a:lnTo>
                  <a:lnTo>
                    <a:pt x="47" y="203"/>
                  </a:lnTo>
                  <a:lnTo>
                    <a:pt x="47" y="203"/>
                  </a:lnTo>
                  <a:lnTo>
                    <a:pt x="45" y="201"/>
                  </a:lnTo>
                  <a:lnTo>
                    <a:pt x="45" y="201"/>
                  </a:lnTo>
                  <a:lnTo>
                    <a:pt x="43" y="201"/>
                  </a:lnTo>
                  <a:lnTo>
                    <a:pt x="43" y="205"/>
                  </a:lnTo>
                  <a:lnTo>
                    <a:pt x="43" y="205"/>
                  </a:lnTo>
                  <a:lnTo>
                    <a:pt x="40" y="207"/>
                  </a:lnTo>
                  <a:lnTo>
                    <a:pt x="40" y="208"/>
                  </a:lnTo>
                  <a:lnTo>
                    <a:pt x="38" y="210"/>
                  </a:lnTo>
                  <a:lnTo>
                    <a:pt x="35" y="208"/>
                  </a:lnTo>
                  <a:lnTo>
                    <a:pt x="33" y="207"/>
                  </a:lnTo>
                  <a:lnTo>
                    <a:pt x="29" y="207"/>
                  </a:lnTo>
                  <a:lnTo>
                    <a:pt x="29" y="207"/>
                  </a:lnTo>
                  <a:lnTo>
                    <a:pt x="28" y="208"/>
                  </a:lnTo>
                  <a:lnTo>
                    <a:pt x="26" y="208"/>
                  </a:lnTo>
                  <a:lnTo>
                    <a:pt x="26" y="210"/>
                  </a:lnTo>
                  <a:lnTo>
                    <a:pt x="24" y="212"/>
                  </a:lnTo>
                  <a:lnTo>
                    <a:pt x="23" y="210"/>
                  </a:lnTo>
                  <a:lnTo>
                    <a:pt x="19" y="207"/>
                  </a:lnTo>
                  <a:lnTo>
                    <a:pt x="19" y="207"/>
                  </a:lnTo>
                  <a:lnTo>
                    <a:pt x="17" y="208"/>
                  </a:lnTo>
                  <a:lnTo>
                    <a:pt x="16" y="210"/>
                  </a:lnTo>
                  <a:lnTo>
                    <a:pt x="14" y="210"/>
                  </a:lnTo>
                  <a:lnTo>
                    <a:pt x="12" y="208"/>
                  </a:lnTo>
                  <a:lnTo>
                    <a:pt x="12" y="208"/>
                  </a:lnTo>
                  <a:lnTo>
                    <a:pt x="12" y="207"/>
                  </a:lnTo>
                  <a:lnTo>
                    <a:pt x="12" y="205"/>
                  </a:lnTo>
                  <a:lnTo>
                    <a:pt x="12" y="205"/>
                  </a:lnTo>
                  <a:lnTo>
                    <a:pt x="14" y="203"/>
                  </a:lnTo>
                  <a:lnTo>
                    <a:pt x="14" y="201"/>
                  </a:lnTo>
                  <a:lnTo>
                    <a:pt x="14" y="201"/>
                  </a:lnTo>
                  <a:lnTo>
                    <a:pt x="14" y="200"/>
                  </a:lnTo>
                  <a:lnTo>
                    <a:pt x="14" y="198"/>
                  </a:lnTo>
                  <a:lnTo>
                    <a:pt x="14" y="196"/>
                  </a:lnTo>
                  <a:lnTo>
                    <a:pt x="14" y="196"/>
                  </a:lnTo>
                  <a:lnTo>
                    <a:pt x="14" y="196"/>
                  </a:lnTo>
                  <a:lnTo>
                    <a:pt x="14" y="196"/>
                  </a:lnTo>
                  <a:lnTo>
                    <a:pt x="14" y="195"/>
                  </a:lnTo>
                  <a:lnTo>
                    <a:pt x="12" y="193"/>
                  </a:lnTo>
                  <a:lnTo>
                    <a:pt x="12" y="191"/>
                  </a:lnTo>
                  <a:lnTo>
                    <a:pt x="11" y="191"/>
                  </a:lnTo>
                  <a:lnTo>
                    <a:pt x="11" y="189"/>
                  </a:lnTo>
                  <a:lnTo>
                    <a:pt x="11" y="189"/>
                  </a:lnTo>
                  <a:lnTo>
                    <a:pt x="11" y="188"/>
                  </a:lnTo>
                  <a:lnTo>
                    <a:pt x="9" y="188"/>
                  </a:lnTo>
                  <a:lnTo>
                    <a:pt x="7" y="189"/>
                  </a:lnTo>
                  <a:lnTo>
                    <a:pt x="7" y="189"/>
                  </a:lnTo>
                  <a:lnTo>
                    <a:pt x="7" y="188"/>
                  </a:lnTo>
                  <a:lnTo>
                    <a:pt x="5" y="186"/>
                  </a:lnTo>
                  <a:lnTo>
                    <a:pt x="4" y="184"/>
                  </a:lnTo>
                  <a:lnTo>
                    <a:pt x="4" y="182"/>
                  </a:lnTo>
                  <a:lnTo>
                    <a:pt x="5" y="181"/>
                  </a:lnTo>
                  <a:lnTo>
                    <a:pt x="5" y="179"/>
                  </a:lnTo>
                  <a:lnTo>
                    <a:pt x="4" y="177"/>
                  </a:lnTo>
                  <a:lnTo>
                    <a:pt x="4" y="174"/>
                  </a:lnTo>
                  <a:lnTo>
                    <a:pt x="2" y="174"/>
                  </a:lnTo>
                  <a:lnTo>
                    <a:pt x="2" y="174"/>
                  </a:lnTo>
                  <a:lnTo>
                    <a:pt x="2" y="172"/>
                  </a:lnTo>
                  <a:lnTo>
                    <a:pt x="2" y="172"/>
                  </a:lnTo>
                  <a:lnTo>
                    <a:pt x="2" y="170"/>
                  </a:lnTo>
                  <a:lnTo>
                    <a:pt x="2" y="169"/>
                  </a:lnTo>
                  <a:lnTo>
                    <a:pt x="2" y="167"/>
                  </a:lnTo>
                  <a:lnTo>
                    <a:pt x="0" y="167"/>
                  </a:lnTo>
                  <a:lnTo>
                    <a:pt x="7" y="160"/>
                  </a:lnTo>
                  <a:lnTo>
                    <a:pt x="12" y="148"/>
                  </a:lnTo>
                  <a:lnTo>
                    <a:pt x="12" y="148"/>
                  </a:lnTo>
                  <a:lnTo>
                    <a:pt x="14" y="148"/>
                  </a:lnTo>
                  <a:lnTo>
                    <a:pt x="14" y="150"/>
                  </a:lnTo>
                  <a:lnTo>
                    <a:pt x="16" y="150"/>
                  </a:lnTo>
                  <a:lnTo>
                    <a:pt x="16" y="150"/>
                  </a:lnTo>
                  <a:lnTo>
                    <a:pt x="21" y="160"/>
                  </a:lnTo>
                  <a:lnTo>
                    <a:pt x="26" y="160"/>
                  </a:lnTo>
                  <a:lnTo>
                    <a:pt x="33" y="155"/>
                  </a:lnTo>
                  <a:lnTo>
                    <a:pt x="103" y="155"/>
                  </a:lnTo>
                  <a:lnTo>
                    <a:pt x="107" y="143"/>
                  </a:lnTo>
                  <a:lnTo>
                    <a:pt x="100" y="141"/>
                  </a:lnTo>
                  <a:lnTo>
                    <a:pt x="86" y="0"/>
                  </a:lnTo>
                  <a:lnTo>
                    <a:pt x="112" y="0"/>
                  </a:lnTo>
                  <a:lnTo>
                    <a:pt x="131" y="12"/>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1" name="Freeform 132"/>
            <p:cNvSpPr>
              <a:spLocks/>
            </p:cNvSpPr>
            <p:nvPr/>
          </p:nvSpPr>
          <p:spPr bwMode="auto">
            <a:xfrm>
              <a:off x="844" y="3338"/>
              <a:ext cx="146" cy="149"/>
            </a:xfrm>
            <a:custGeom>
              <a:avLst/>
              <a:gdLst>
                <a:gd name="T0" fmla="*/ 0 w 146"/>
                <a:gd name="T1" fmla="*/ 113 h 149"/>
                <a:gd name="T2" fmla="*/ 0 w 146"/>
                <a:gd name="T3" fmla="*/ 68 h 149"/>
                <a:gd name="T4" fmla="*/ 16 w 146"/>
                <a:gd name="T5" fmla="*/ 68 h 149"/>
                <a:gd name="T6" fmla="*/ 16 w 146"/>
                <a:gd name="T7" fmla="*/ 10 h 149"/>
                <a:gd name="T8" fmla="*/ 17 w 146"/>
                <a:gd name="T9" fmla="*/ 8 h 149"/>
                <a:gd name="T10" fmla="*/ 52 w 146"/>
                <a:gd name="T11" fmla="*/ 5 h 149"/>
                <a:gd name="T12" fmla="*/ 53 w 146"/>
                <a:gd name="T13" fmla="*/ 5 h 149"/>
                <a:gd name="T14" fmla="*/ 55 w 146"/>
                <a:gd name="T15" fmla="*/ 8 h 149"/>
                <a:gd name="T16" fmla="*/ 57 w 146"/>
                <a:gd name="T17" fmla="*/ 13 h 149"/>
                <a:gd name="T18" fmla="*/ 60 w 146"/>
                <a:gd name="T19" fmla="*/ 8 h 149"/>
                <a:gd name="T20" fmla="*/ 65 w 146"/>
                <a:gd name="T21" fmla="*/ 5 h 149"/>
                <a:gd name="T22" fmla="*/ 72 w 146"/>
                <a:gd name="T23" fmla="*/ 1 h 149"/>
                <a:gd name="T24" fmla="*/ 74 w 146"/>
                <a:gd name="T25" fmla="*/ 0 h 149"/>
                <a:gd name="T26" fmla="*/ 76 w 146"/>
                <a:gd name="T27" fmla="*/ 0 h 149"/>
                <a:gd name="T28" fmla="*/ 79 w 146"/>
                <a:gd name="T29" fmla="*/ 0 h 149"/>
                <a:gd name="T30" fmla="*/ 81 w 146"/>
                <a:gd name="T31" fmla="*/ 0 h 149"/>
                <a:gd name="T32" fmla="*/ 81 w 146"/>
                <a:gd name="T33" fmla="*/ 1 h 149"/>
                <a:gd name="T34" fmla="*/ 86 w 146"/>
                <a:gd name="T35" fmla="*/ 10 h 149"/>
                <a:gd name="T36" fmla="*/ 89 w 146"/>
                <a:gd name="T37" fmla="*/ 13 h 149"/>
                <a:gd name="T38" fmla="*/ 91 w 146"/>
                <a:gd name="T39" fmla="*/ 20 h 149"/>
                <a:gd name="T40" fmla="*/ 103 w 146"/>
                <a:gd name="T41" fmla="*/ 34 h 149"/>
                <a:gd name="T42" fmla="*/ 108 w 146"/>
                <a:gd name="T43" fmla="*/ 36 h 149"/>
                <a:gd name="T44" fmla="*/ 112 w 146"/>
                <a:gd name="T45" fmla="*/ 37 h 149"/>
                <a:gd name="T46" fmla="*/ 113 w 146"/>
                <a:gd name="T47" fmla="*/ 41 h 149"/>
                <a:gd name="T48" fmla="*/ 119 w 146"/>
                <a:gd name="T49" fmla="*/ 43 h 149"/>
                <a:gd name="T50" fmla="*/ 120 w 146"/>
                <a:gd name="T51" fmla="*/ 46 h 149"/>
                <a:gd name="T52" fmla="*/ 122 w 146"/>
                <a:gd name="T53" fmla="*/ 56 h 149"/>
                <a:gd name="T54" fmla="*/ 124 w 146"/>
                <a:gd name="T55" fmla="*/ 60 h 149"/>
                <a:gd name="T56" fmla="*/ 125 w 146"/>
                <a:gd name="T57" fmla="*/ 63 h 149"/>
                <a:gd name="T58" fmla="*/ 129 w 146"/>
                <a:gd name="T59" fmla="*/ 65 h 149"/>
                <a:gd name="T60" fmla="*/ 136 w 146"/>
                <a:gd name="T61" fmla="*/ 65 h 149"/>
                <a:gd name="T62" fmla="*/ 146 w 146"/>
                <a:gd name="T63" fmla="*/ 70 h 149"/>
                <a:gd name="T64" fmla="*/ 144 w 146"/>
                <a:gd name="T65" fmla="*/ 70 h 149"/>
                <a:gd name="T66" fmla="*/ 127 w 146"/>
                <a:gd name="T67" fmla="*/ 80 h 149"/>
                <a:gd name="T68" fmla="*/ 93 w 146"/>
                <a:gd name="T69" fmla="*/ 115 h 149"/>
                <a:gd name="T70" fmla="*/ 88 w 146"/>
                <a:gd name="T71" fmla="*/ 125 h 149"/>
                <a:gd name="T72" fmla="*/ 86 w 146"/>
                <a:gd name="T73" fmla="*/ 127 h 149"/>
                <a:gd name="T74" fmla="*/ 74 w 146"/>
                <a:gd name="T75" fmla="*/ 130 h 149"/>
                <a:gd name="T76" fmla="*/ 71 w 146"/>
                <a:gd name="T77" fmla="*/ 130 h 149"/>
                <a:gd name="T78" fmla="*/ 60 w 146"/>
                <a:gd name="T79" fmla="*/ 125 h 149"/>
                <a:gd name="T80" fmla="*/ 57 w 146"/>
                <a:gd name="T81" fmla="*/ 123 h 149"/>
                <a:gd name="T82" fmla="*/ 53 w 146"/>
                <a:gd name="T83" fmla="*/ 125 h 149"/>
                <a:gd name="T84" fmla="*/ 47 w 146"/>
                <a:gd name="T85" fmla="*/ 134 h 149"/>
                <a:gd name="T86" fmla="*/ 45 w 146"/>
                <a:gd name="T87" fmla="*/ 135 h 149"/>
                <a:gd name="T88" fmla="*/ 43 w 146"/>
                <a:gd name="T89" fmla="*/ 139 h 149"/>
                <a:gd name="T90" fmla="*/ 40 w 146"/>
                <a:gd name="T91" fmla="*/ 141 h 149"/>
                <a:gd name="T92" fmla="*/ 35 w 146"/>
                <a:gd name="T93" fmla="*/ 146 h 149"/>
                <a:gd name="T94" fmla="*/ 26 w 146"/>
                <a:gd name="T95" fmla="*/ 149 h 149"/>
                <a:gd name="T96" fmla="*/ 14 w 146"/>
                <a:gd name="T97" fmla="*/ 147 h 149"/>
                <a:gd name="T98" fmla="*/ 12 w 146"/>
                <a:gd name="T99" fmla="*/ 144 h 149"/>
                <a:gd name="T100" fmla="*/ 16 w 146"/>
                <a:gd name="T101" fmla="*/ 135 h 149"/>
                <a:gd name="T102" fmla="*/ 14 w 146"/>
                <a:gd name="T103" fmla="*/ 128 h 149"/>
                <a:gd name="T104" fmla="*/ 12 w 146"/>
                <a:gd name="T105" fmla="*/ 125 h 149"/>
                <a:gd name="T106" fmla="*/ 9 w 146"/>
                <a:gd name="T107" fmla="*/ 122 h 149"/>
                <a:gd name="T108" fmla="*/ 7 w 146"/>
                <a:gd name="T109" fmla="*/ 120 h 149"/>
                <a:gd name="T110" fmla="*/ 4 w 146"/>
                <a:gd name="T111" fmla="*/ 116 h 149"/>
                <a:gd name="T112" fmla="*/ 4 w 146"/>
                <a:gd name="T113" fmla="*/ 115 h 149"/>
                <a:gd name="T114" fmla="*/ 2 w 146"/>
                <a:gd name="T115" fmla="*/ 113 h 149"/>
                <a:gd name="T116" fmla="*/ 0 w 146"/>
                <a:gd name="T117" fmla="*/ 11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6" h="149">
                  <a:moveTo>
                    <a:pt x="0" y="113"/>
                  </a:moveTo>
                  <a:lnTo>
                    <a:pt x="0" y="68"/>
                  </a:lnTo>
                  <a:lnTo>
                    <a:pt x="16" y="68"/>
                  </a:lnTo>
                  <a:lnTo>
                    <a:pt x="16" y="10"/>
                  </a:lnTo>
                  <a:lnTo>
                    <a:pt x="17" y="8"/>
                  </a:lnTo>
                  <a:lnTo>
                    <a:pt x="52" y="5"/>
                  </a:lnTo>
                  <a:lnTo>
                    <a:pt x="53" y="5"/>
                  </a:lnTo>
                  <a:lnTo>
                    <a:pt x="55" y="8"/>
                  </a:lnTo>
                  <a:lnTo>
                    <a:pt x="57" y="13"/>
                  </a:lnTo>
                  <a:lnTo>
                    <a:pt x="60" y="8"/>
                  </a:lnTo>
                  <a:lnTo>
                    <a:pt x="65" y="5"/>
                  </a:lnTo>
                  <a:lnTo>
                    <a:pt x="72" y="1"/>
                  </a:lnTo>
                  <a:lnTo>
                    <a:pt x="74" y="0"/>
                  </a:lnTo>
                  <a:lnTo>
                    <a:pt x="76" y="0"/>
                  </a:lnTo>
                  <a:lnTo>
                    <a:pt x="79" y="0"/>
                  </a:lnTo>
                  <a:lnTo>
                    <a:pt x="81" y="0"/>
                  </a:lnTo>
                  <a:lnTo>
                    <a:pt x="81" y="1"/>
                  </a:lnTo>
                  <a:lnTo>
                    <a:pt x="86" y="10"/>
                  </a:lnTo>
                  <a:lnTo>
                    <a:pt x="89" y="13"/>
                  </a:lnTo>
                  <a:lnTo>
                    <a:pt x="91" y="20"/>
                  </a:lnTo>
                  <a:lnTo>
                    <a:pt x="103" y="34"/>
                  </a:lnTo>
                  <a:lnTo>
                    <a:pt x="108" y="36"/>
                  </a:lnTo>
                  <a:lnTo>
                    <a:pt x="112" y="37"/>
                  </a:lnTo>
                  <a:lnTo>
                    <a:pt x="113" y="41"/>
                  </a:lnTo>
                  <a:lnTo>
                    <a:pt x="119" y="43"/>
                  </a:lnTo>
                  <a:lnTo>
                    <a:pt x="120" y="46"/>
                  </a:lnTo>
                  <a:lnTo>
                    <a:pt x="122" y="56"/>
                  </a:lnTo>
                  <a:lnTo>
                    <a:pt x="124" y="60"/>
                  </a:lnTo>
                  <a:lnTo>
                    <a:pt x="125" y="63"/>
                  </a:lnTo>
                  <a:lnTo>
                    <a:pt x="129" y="65"/>
                  </a:lnTo>
                  <a:lnTo>
                    <a:pt x="136" y="65"/>
                  </a:lnTo>
                  <a:lnTo>
                    <a:pt x="146" y="70"/>
                  </a:lnTo>
                  <a:lnTo>
                    <a:pt x="144" y="70"/>
                  </a:lnTo>
                  <a:lnTo>
                    <a:pt x="127" y="80"/>
                  </a:lnTo>
                  <a:lnTo>
                    <a:pt x="93" y="115"/>
                  </a:lnTo>
                  <a:lnTo>
                    <a:pt x="88" y="125"/>
                  </a:lnTo>
                  <a:lnTo>
                    <a:pt x="86" y="127"/>
                  </a:lnTo>
                  <a:lnTo>
                    <a:pt x="74" y="130"/>
                  </a:lnTo>
                  <a:lnTo>
                    <a:pt x="71" y="130"/>
                  </a:lnTo>
                  <a:lnTo>
                    <a:pt x="60" y="125"/>
                  </a:lnTo>
                  <a:lnTo>
                    <a:pt x="57" y="123"/>
                  </a:lnTo>
                  <a:lnTo>
                    <a:pt x="53" y="125"/>
                  </a:lnTo>
                  <a:lnTo>
                    <a:pt x="47" y="134"/>
                  </a:lnTo>
                  <a:lnTo>
                    <a:pt x="45" y="135"/>
                  </a:lnTo>
                  <a:lnTo>
                    <a:pt x="43" y="139"/>
                  </a:lnTo>
                  <a:lnTo>
                    <a:pt x="40" y="141"/>
                  </a:lnTo>
                  <a:lnTo>
                    <a:pt x="35" y="146"/>
                  </a:lnTo>
                  <a:lnTo>
                    <a:pt x="26" y="149"/>
                  </a:lnTo>
                  <a:lnTo>
                    <a:pt x="14" y="147"/>
                  </a:lnTo>
                  <a:lnTo>
                    <a:pt x="12" y="144"/>
                  </a:lnTo>
                  <a:lnTo>
                    <a:pt x="16" y="135"/>
                  </a:lnTo>
                  <a:lnTo>
                    <a:pt x="14" y="128"/>
                  </a:lnTo>
                  <a:lnTo>
                    <a:pt x="12" y="125"/>
                  </a:lnTo>
                  <a:lnTo>
                    <a:pt x="9" y="122"/>
                  </a:lnTo>
                  <a:lnTo>
                    <a:pt x="7" y="120"/>
                  </a:lnTo>
                  <a:lnTo>
                    <a:pt x="4" y="116"/>
                  </a:lnTo>
                  <a:lnTo>
                    <a:pt x="4" y="115"/>
                  </a:lnTo>
                  <a:lnTo>
                    <a:pt x="2" y="113"/>
                  </a:lnTo>
                  <a:lnTo>
                    <a:pt x="0" y="113"/>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2" name="Freeform 133"/>
            <p:cNvSpPr>
              <a:spLocks/>
            </p:cNvSpPr>
            <p:nvPr/>
          </p:nvSpPr>
          <p:spPr bwMode="auto">
            <a:xfrm>
              <a:off x="844" y="3338"/>
              <a:ext cx="146" cy="149"/>
            </a:xfrm>
            <a:custGeom>
              <a:avLst/>
              <a:gdLst>
                <a:gd name="T0" fmla="*/ 0 w 146"/>
                <a:gd name="T1" fmla="*/ 113 h 149"/>
                <a:gd name="T2" fmla="*/ 0 w 146"/>
                <a:gd name="T3" fmla="*/ 68 h 149"/>
                <a:gd name="T4" fmla="*/ 16 w 146"/>
                <a:gd name="T5" fmla="*/ 68 h 149"/>
                <a:gd name="T6" fmla="*/ 16 w 146"/>
                <a:gd name="T7" fmla="*/ 10 h 149"/>
                <a:gd name="T8" fmla="*/ 17 w 146"/>
                <a:gd name="T9" fmla="*/ 8 h 149"/>
                <a:gd name="T10" fmla="*/ 52 w 146"/>
                <a:gd name="T11" fmla="*/ 5 h 149"/>
                <a:gd name="T12" fmla="*/ 53 w 146"/>
                <a:gd name="T13" fmla="*/ 5 h 149"/>
                <a:gd name="T14" fmla="*/ 55 w 146"/>
                <a:gd name="T15" fmla="*/ 8 h 149"/>
                <a:gd name="T16" fmla="*/ 57 w 146"/>
                <a:gd name="T17" fmla="*/ 13 h 149"/>
                <a:gd name="T18" fmla="*/ 60 w 146"/>
                <a:gd name="T19" fmla="*/ 8 h 149"/>
                <a:gd name="T20" fmla="*/ 65 w 146"/>
                <a:gd name="T21" fmla="*/ 5 h 149"/>
                <a:gd name="T22" fmla="*/ 72 w 146"/>
                <a:gd name="T23" fmla="*/ 1 h 149"/>
                <a:gd name="T24" fmla="*/ 74 w 146"/>
                <a:gd name="T25" fmla="*/ 0 h 149"/>
                <a:gd name="T26" fmla="*/ 76 w 146"/>
                <a:gd name="T27" fmla="*/ 0 h 149"/>
                <a:gd name="T28" fmla="*/ 79 w 146"/>
                <a:gd name="T29" fmla="*/ 0 h 149"/>
                <a:gd name="T30" fmla="*/ 81 w 146"/>
                <a:gd name="T31" fmla="*/ 0 h 149"/>
                <a:gd name="T32" fmla="*/ 81 w 146"/>
                <a:gd name="T33" fmla="*/ 1 h 149"/>
                <a:gd name="T34" fmla="*/ 86 w 146"/>
                <a:gd name="T35" fmla="*/ 10 h 149"/>
                <a:gd name="T36" fmla="*/ 89 w 146"/>
                <a:gd name="T37" fmla="*/ 13 h 149"/>
                <a:gd name="T38" fmla="*/ 91 w 146"/>
                <a:gd name="T39" fmla="*/ 20 h 149"/>
                <a:gd name="T40" fmla="*/ 103 w 146"/>
                <a:gd name="T41" fmla="*/ 34 h 149"/>
                <a:gd name="T42" fmla="*/ 108 w 146"/>
                <a:gd name="T43" fmla="*/ 36 h 149"/>
                <a:gd name="T44" fmla="*/ 112 w 146"/>
                <a:gd name="T45" fmla="*/ 37 h 149"/>
                <a:gd name="T46" fmla="*/ 113 w 146"/>
                <a:gd name="T47" fmla="*/ 41 h 149"/>
                <a:gd name="T48" fmla="*/ 119 w 146"/>
                <a:gd name="T49" fmla="*/ 43 h 149"/>
                <a:gd name="T50" fmla="*/ 120 w 146"/>
                <a:gd name="T51" fmla="*/ 46 h 149"/>
                <a:gd name="T52" fmla="*/ 122 w 146"/>
                <a:gd name="T53" fmla="*/ 56 h 149"/>
                <a:gd name="T54" fmla="*/ 124 w 146"/>
                <a:gd name="T55" fmla="*/ 60 h 149"/>
                <a:gd name="T56" fmla="*/ 125 w 146"/>
                <a:gd name="T57" fmla="*/ 63 h 149"/>
                <a:gd name="T58" fmla="*/ 129 w 146"/>
                <a:gd name="T59" fmla="*/ 65 h 149"/>
                <a:gd name="T60" fmla="*/ 136 w 146"/>
                <a:gd name="T61" fmla="*/ 65 h 149"/>
                <a:gd name="T62" fmla="*/ 146 w 146"/>
                <a:gd name="T63" fmla="*/ 70 h 149"/>
                <a:gd name="T64" fmla="*/ 144 w 146"/>
                <a:gd name="T65" fmla="*/ 70 h 149"/>
                <a:gd name="T66" fmla="*/ 127 w 146"/>
                <a:gd name="T67" fmla="*/ 80 h 149"/>
                <a:gd name="T68" fmla="*/ 93 w 146"/>
                <a:gd name="T69" fmla="*/ 115 h 149"/>
                <a:gd name="T70" fmla="*/ 88 w 146"/>
                <a:gd name="T71" fmla="*/ 125 h 149"/>
                <a:gd name="T72" fmla="*/ 86 w 146"/>
                <a:gd name="T73" fmla="*/ 127 h 149"/>
                <a:gd name="T74" fmla="*/ 74 w 146"/>
                <a:gd name="T75" fmla="*/ 130 h 149"/>
                <a:gd name="T76" fmla="*/ 71 w 146"/>
                <a:gd name="T77" fmla="*/ 130 h 149"/>
                <a:gd name="T78" fmla="*/ 60 w 146"/>
                <a:gd name="T79" fmla="*/ 125 h 149"/>
                <a:gd name="T80" fmla="*/ 57 w 146"/>
                <a:gd name="T81" fmla="*/ 123 h 149"/>
                <a:gd name="T82" fmla="*/ 53 w 146"/>
                <a:gd name="T83" fmla="*/ 125 h 149"/>
                <a:gd name="T84" fmla="*/ 47 w 146"/>
                <a:gd name="T85" fmla="*/ 134 h 149"/>
                <a:gd name="T86" fmla="*/ 45 w 146"/>
                <a:gd name="T87" fmla="*/ 135 h 149"/>
                <a:gd name="T88" fmla="*/ 43 w 146"/>
                <a:gd name="T89" fmla="*/ 139 h 149"/>
                <a:gd name="T90" fmla="*/ 40 w 146"/>
                <a:gd name="T91" fmla="*/ 141 h 149"/>
                <a:gd name="T92" fmla="*/ 35 w 146"/>
                <a:gd name="T93" fmla="*/ 146 h 149"/>
                <a:gd name="T94" fmla="*/ 26 w 146"/>
                <a:gd name="T95" fmla="*/ 149 h 149"/>
                <a:gd name="T96" fmla="*/ 14 w 146"/>
                <a:gd name="T97" fmla="*/ 147 h 149"/>
                <a:gd name="T98" fmla="*/ 12 w 146"/>
                <a:gd name="T99" fmla="*/ 144 h 149"/>
                <a:gd name="T100" fmla="*/ 16 w 146"/>
                <a:gd name="T101" fmla="*/ 135 h 149"/>
                <a:gd name="T102" fmla="*/ 14 w 146"/>
                <a:gd name="T103" fmla="*/ 128 h 149"/>
                <a:gd name="T104" fmla="*/ 12 w 146"/>
                <a:gd name="T105" fmla="*/ 125 h 149"/>
                <a:gd name="T106" fmla="*/ 9 w 146"/>
                <a:gd name="T107" fmla="*/ 122 h 149"/>
                <a:gd name="T108" fmla="*/ 7 w 146"/>
                <a:gd name="T109" fmla="*/ 120 h 149"/>
                <a:gd name="T110" fmla="*/ 4 w 146"/>
                <a:gd name="T111" fmla="*/ 116 h 149"/>
                <a:gd name="T112" fmla="*/ 4 w 146"/>
                <a:gd name="T113" fmla="*/ 115 h 149"/>
                <a:gd name="T114" fmla="*/ 2 w 146"/>
                <a:gd name="T115" fmla="*/ 113 h 149"/>
                <a:gd name="T116" fmla="*/ 0 w 146"/>
                <a:gd name="T117" fmla="*/ 11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6" h="149">
                  <a:moveTo>
                    <a:pt x="0" y="113"/>
                  </a:moveTo>
                  <a:lnTo>
                    <a:pt x="0" y="68"/>
                  </a:lnTo>
                  <a:lnTo>
                    <a:pt x="16" y="68"/>
                  </a:lnTo>
                  <a:lnTo>
                    <a:pt x="16" y="10"/>
                  </a:lnTo>
                  <a:lnTo>
                    <a:pt x="17" y="8"/>
                  </a:lnTo>
                  <a:lnTo>
                    <a:pt x="52" y="5"/>
                  </a:lnTo>
                  <a:lnTo>
                    <a:pt x="53" y="5"/>
                  </a:lnTo>
                  <a:lnTo>
                    <a:pt x="55" y="8"/>
                  </a:lnTo>
                  <a:lnTo>
                    <a:pt x="57" y="13"/>
                  </a:lnTo>
                  <a:lnTo>
                    <a:pt x="60" y="8"/>
                  </a:lnTo>
                  <a:lnTo>
                    <a:pt x="65" y="5"/>
                  </a:lnTo>
                  <a:lnTo>
                    <a:pt x="72" y="1"/>
                  </a:lnTo>
                  <a:lnTo>
                    <a:pt x="74" y="0"/>
                  </a:lnTo>
                  <a:lnTo>
                    <a:pt x="76" y="0"/>
                  </a:lnTo>
                  <a:lnTo>
                    <a:pt x="79" y="0"/>
                  </a:lnTo>
                  <a:lnTo>
                    <a:pt x="81" y="0"/>
                  </a:lnTo>
                  <a:lnTo>
                    <a:pt x="81" y="1"/>
                  </a:lnTo>
                  <a:lnTo>
                    <a:pt x="86" y="10"/>
                  </a:lnTo>
                  <a:lnTo>
                    <a:pt x="89" y="13"/>
                  </a:lnTo>
                  <a:lnTo>
                    <a:pt x="91" y="20"/>
                  </a:lnTo>
                  <a:lnTo>
                    <a:pt x="103" y="34"/>
                  </a:lnTo>
                  <a:lnTo>
                    <a:pt x="108" y="36"/>
                  </a:lnTo>
                  <a:lnTo>
                    <a:pt x="112" y="37"/>
                  </a:lnTo>
                  <a:lnTo>
                    <a:pt x="113" y="41"/>
                  </a:lnTo>
                  <a:lnTo>
                    <a:pt x="119" y="43"/>
                  </a:lnTo>
                  <a:lnTo>
                    <a:pt x="120" y="46"/>
                  </a:lnTo>
                  <a:lnTo>
                    <a:pt x="122" y="56"/>
                  </a:lnTo>
                  <a:lnTo>
                    <a:pt x="124" y="60"/>
                  </a:lnTo>
                  <a:lnTo>
                    <a:pt x="125" y="63"/>
                  </a:lnTo>
                  <a:lnTo>
                    <a:pt x="129" y="65"/>
                  </a:lnTo>
                  <a:lnTo>
                    <a:pt x="136" y="65"/>
                  </a:lnTo>
                  <a:lnTo>
                    <a:pt x="146" y="70"/>
                  </a:lnTo>
                  <a:lnTo>
                    <a:pt x="144" y="70"/>
                  </a:lnTo>
                  <a:lnTo>
                    <a:pt x="127" y="80"/>
                  </a:lnTo>
                  <a:lnTo>
                    <a:pt x="93" y="115"/>
                  </a:lnTo>
                  <a:lnTo>
                    <a:pt x="88" y="125"/>
                  </a:lnTo>
                  <a:lnTo>
                    <a:pt x="86" y="127"/>
                  </a:lnTo>
                  <a:lnTo>
                    <a:pt x="74" y="130"/>
                  </a:lnTo>
                  <a:lnTo>
                    <a:pt x="71" y="130"/>
                  </a:lnTo>
                  <a:lnTo>
                    <a:pt x="60" y="125"/>
                  </a:lnTo>
                  <a:lnTo>
                    <a:pt x="57" y="123"/>
                  </a:lnTo>
                  <a:lnTo>
                    <a:pt x="53" y="125"/>
                  </a:lnTo>
                  <a:lnTo>
                    <a:pt x="47" y="134"/>
                  </a:lnTo>
                  <a:lnTo>
                    <a:pt x="45" y="135"/>
                  </a:lnTo>
                  <a:lnTo>
                    <a:pt x="43" y="139"/>
                  </a:lnTo>
                  <a:lnTo>
                    <a:pt x="40" y="141"/>
                  </a:lnTo>
                  <a:lnTo>
                    <a:pt x="35" y="146"/>
                  </a:lnTo>
                  <a:lnTo>
                    <a:pt x="26" y="149"/>
                  </a:lnTo>
                  <a:lnTo>
                    <a:pt x="14" y="147"/>
                  </a:lnTo>
                  <a:lnTo>
                    <a:pt x="12" y="144"/>
                  </a:lnTo>
                  <a:lnTo>
                    <a:pt x="16" y="135"/>
                  </a:lnTo>
                  <a:lnTo>
                    <a:pt x="14" y="128"/>
                  </a:lnTo>
                  <a:lnTo>
                    <a:pt x="12" y="125"/>
                  </a:lnTo>
                  <a:lnTo>
                    <a:pt x="9" y="122"/>
                  </a:lnTo>
                  <a:lnTo>
                    <a:pt x="7" y="120"/>
                  </a:lnTo>
                  <a:lnTo>
                    <a:pt x="4" y="116"/>
                  </a:lnTo>
                  <a:lnTo>
                    <a:pt x="4" y="115"/>
                  </a:lnTo>
                  <a:lnTo>
                    <a:pt x="2" y="113"/>
                  </a:lnTo>
                  <a:lnTo>
                    <a:pt x="0" y="113"/>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3" name="Freeform 134"/>
            <p:cNvSpPr>
              <a:spLocks/>
            </p:cNvSpPr>
            <p:nvPr/>
          </p:nvSpPr>
          <p:spPr bwMode="auto">
            <a:xfrm>
              <a:off x="150" y="2794"/>
              <a:ext cx="7" cy="4"/>
            </a:xfrm>
            <a:custGeom>
              <a:avLst/>
              <a:gdLst>
                <a:gd name="T0" fmla="*/ 5 w 7"/>
                <a:gd name="T1" fmla="*/ 0 h 4"/>
                <a:gd name="T2" fmla="*/ 0 w 7"/>
                <a:gd name="T3" fmla="*/ 0 h 4"/>
                <a:gd name="T4" fmla="*/ 2 w 7"/>
                <a:gd name="T5" fmla="*/ 4 h 4"/>
                <a:gd name="T6" fmla="*/ 2 w 7"/>
                <a:gd name="T7" fmla="*/ 4 h 4"/>
                <a:gd name="T8" fmla="*/ 3 w 7"/>
                <a:gd name="T9" fmla="*/ 4 h 4"/>
                <a:gd name="T10" fmla="*/ 5 w 7"/>
                <a:gd name="T11" fmla="*/ 2 h 4"/>
                <a:gd name="T12" fmla="*/ 7 w 7"/>
                <a:gd name="T13" fmla="*/ 2 h 4"/>
                <a:gd name="T14" fmla="*/ 5 w 7"/>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4">
                  <a:moveTo>
                    <a:pt x="5" y="0"/>
                  </a:moveTo>
                  <a:lnTo>
                    <a:pt x="0" y="0"/>
                  </a:lnTo>
                  <a:lnTo>
                    <a:pt x="2" y="4"/>
                  </a:lnTo>
                  <a:lnTo>
                    <a:pt x="2" y="4"/>
                  </a:lnTo>
                  <a:lnTo>
                    <a:pt x="3" y="4"/>
                  </a:lnTo>
                  <a:lnTo>
                    <a:pt x="5" y="2"/>
                  </a:lnTo>
                  <a:lnTo>
                    <a:pt x="7" y="2"/>
                  </a:lnTo>
                  <a:lnTo>
                    <a:pt x="5"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4" name="Freeform 135"/>
            <p:cNvSpPr>
              <a:spLocks/>
            </p:cNvSpPr>
            <p:nvPr/>
          </p:nvSpPr>
          <p:spPr bwMode="auto">
            <a:xfrm>
              <a:off x="150" y="2794"/>
              <a:ext cx="7" cy="4"/>
            </a:xfrm>
            <a:custGeom>
              <a:avLst/>
              <a:gdLst>
                <a:gd name="T0" fmla="*/ 5 w 7"/>
                <a:gd name="T1" fmla="*/ 0 h 4"/>
                <a:gd name="T2" fmla="*/ 0 w 7"/>
                <a:gd name="T3" fmla="*/ 0 h 4"/>
                <a:gd name="T4" fmla="*/ 2 w 7"/>
                <a:gd name="T5" fmla="*/ 4 h 4"/>
                <a:gd name="T6" fmla="*/ 2 w 7"/>
                <a:gd name="T7" fmla="*/ 4 h 4"/>
                <a:gd name="T8" fmla="*/ 3 w 7"/>
                <a:gd name="T9" fmla="*/ 4 h 4"/>
                <a:gd name="T10" fmla="*/ 5 w 7"/>
                <a:gd name="T11" fmla="*/ 2 h 4"/>
                <a:gd name="T12" fmla="*/ 7 w 7"/>
                <a:gd name="T13" fmla="*/ 2 h 4"/>
                <a:gd name="T14" fmla="*/ 5 w 7"/>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4">
                  <a:moveTo>
                    <a:pt x="5" y="0"/>
                  </a:moveTo>
                  <a:lnTo>
                    <a:pt x="0" y="0"/>
                  </a:lnTo>
                  <a:lnTo>
                    <a:pt x="2" y="4"/>
                  </a:lnTo>
                  <a:lnTo>
                    <a:pt x="2" y="4"/>
                  </a:lnTo>
                  <a:lnTo>
                    <a:pt x="3" y="4"/>
                  </a:lnTo>
                  <a:lnTo>
                    <a:pt x="5" y="2"/>
                  </a:lnTo>
                  <a:lnTo>
                    <a:pt x="7" y="2"/>
                  </a:lnTo>
                  <a:lnTo>
                    <a:pt x="5"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5" name="Freeform 136"/>
            <p:cNvSpPr>
              <a:spLocks/>
            </p:cNvSpPr>
            <p:nvPr/>
          </p:nvSpPr>
          <p:spPr bwMode="auto">
            <a:xfrm>
              <a:off x="165" y="2803"/>
              <a:ext cx="7" cy="1"/>
            </a:xfrm>
            <a:custGeom>
              <a:avLst/>
              <a:gdLst>
                <a:gd name="T0" fmla="*/ 7 w 7"/>
                <a:gd name="T1" fmla="*/ 1 h 1"/>
                <a:gd name="T2" fmla="*/ 6 w 7"/>
                <a:gd name="T3" fmla="*/ 0 h 1"/>
                <a:gd name="T4" fmla="*/ 0 w 7"/>
                <a:gd name="T5" fmla="*/ 0 h 1"/>
                <a:gd name="T6" fmla="*/ 0 w 7"/>
                <a:gd name="T7" fmla="*/ 1 h 1"/>
                <a:gd name="T8" fmla="*/ 2 w 7"/>
                <a:gd name="T9" fmla="*/ 1 h 1"/>
                <a:gd name="T10" fmla="*/ 2 w 7"/>
                <a:gd name="T11" fmla="*/ 1 h 1"/>
                <a:gd name="T12" fmla="*/ 7 w 7"/>
                <a:gd name="T13" fmla="*/ 1 h 1"/>
              </a:gdLst>
              <a:ahLst/>
              <a:cxnLst>
                <a:cxn ang="0">
                  <a:pos x="T0" y="T1"/>
                </a:cxn>
                <a:cxn ang="0">
                  <a:pos x="T2" y="T3"/>
                </a:cxn>
                <a:cxn ang="0">
                  <a:pos x="T4" y="T5"/>
                </a:cxn>
                <a:cxn ang="0">
                  <a:pos x="T6" y="T7"/>
                </a:cxn>
                <a:cxn ang="0">
                  <a:pos x="T8" y="T9"/>
                </a:cxn>
                <a:cxn ang="0">
                  <a:pos x="T10" y="T11"/>
                </a:cxn>
                <a:cxn ang="0">
                  <a:pos x="T12" y="T13"/>
                </a:cxn>
              </a:cxnLst>
              <a:rect l="0" t="0" r="r" b="b"/>
              <a:pathLst>
                <a:path w="7" h="1">
                  <a:moveTo>
                    <a:pt x="7" y="1"/>
                  </a:moveTo>
                  <a:lnTo>
                    <a:pt x="6" y="0"/>
                  </a:lnTo>
                  <a:lnTo>
                    <a:pt x="0" y="0"/>
                  </a:lnTo>
                  <a:lnTo>
                    <a:pt x="0" y="1"/>
                  </a:lnTo>
                  <a:lnTo>
                    <a:pt x="2" y="1"/>
                  </a:lnTo>
                  <a:lnTo>
                    <a:pt x="2" y="1"/>
                  </a:lnTo>
                  <a:lnTo>
                    <a:pt x="7"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6" name="Freeform 137"/>
            <p:cNvSpPr>
              <a:spLocks/>
            </p:cNvSpPr>
            <p:nvPr/>
          </p:nvSpPr>
          <p:spPr bwMode="auto">
            <a:xfrm>
              <a:off x="165" y="2803"/>
              <a:ext cx="7" cy="1"/>
            </a:xfrm>
            <a:custGeom>
              <a:avLst/>
              <a:gdLst>
                <a:gd name="T0" fmla="*/ 7 w 7"/>
                <a:gd name="T1" fmla="*/ 1 h 1"/>
                <a:gd name="T2" fmla="*/ 6 w 7"/>
                <a:gd name="T3" fmla="*/ 0 h 1"/>
                <a:gd name="T4" fmla="*/ 0 w 7"/>
                <a:gd name="T5" fmla="*/ 0 h 1"/>
                <a:gd name="T6" fmla="*/ 0 w 7"/>
                <a:gd name="T7" fmla="*/ 1 h 1"/>
                <a:gd name="T8" fmla="*/ 2 w 7"/>
                <a:gd name="T9" fmla="*/ 1 h 1"/>
                <a:gd name="T10" fmla="*/ 2 w 7"/>
                <a:gd name="T11" fmla="*/ 1 h 1"/>
                <a:gd name="T12" fmla="*/ 7 w 7"/>
                <a:gd name="T13" fmla="*/ 1 h 1"/>
              </a:gdLst>
              <a:ahLst/>
              <a:cxnLst>
                <a:cxn ang="0">
                  <a:pos x="T0" y="T1"/>
                </a:cxn>
                <a:cxn ang="0">
                  <a:pos x="T2" y="T3"/>
                </a:cxn>
                <a:cxn ang="0">
                  <a:pos x="T4" y="T5"/>
                </a:cxn>
                <a:cxn ang="0">
                  <a:pos x="T6" y="T7"/>
                </a:cxn>
                <a:cxn ang="0">
                  <a:pos x="T8" y="T9"/>
                </a:cxn>
                <a:cxn ang="0">
                  <a:pos x="T10" y="T11"/>
                </a:cxn>
                <a:cxn ang="0">
                  <a:pos x="T12" y="T13"/>
                </a:cxn>
              </a:cxnLst>
              <a:rect l="0" t="0" r="r" b="b"/>
              <a:pathLst>
                <a:path w="7" h="1">
                  <a:moveTo>
                    <a:pt x="7" y="1"/>
                  </a:moveTo>
                  <a:lnTo>
                    <a:pt x="6" y="0"/>
                  </a:lnTo>
                  <a:lnTo>
                    <a:pt x="0" y="0"/>
                  </a:lnTo>
                  <a:lnTo>
                    <a:pt x="0" y="1"/>
                  </a:lnTo>
                  <a:lnTo>
                    <a:pt x="2" y="1"/>
                  </a:lnTo>
                  <a:lnTo>
                    <a:pt x="2" y="1"/>
                  </a:lnTo>
                  <a:lnTo>
                    <a:pt x="7"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7" name="Freeform 138"/>
            <p:cNvSpPr>
              <a:spLocks/>
            </p:cNvSpPr>
            <p:nvPr/>
          </p:nvSpPr>
          <p:spPr bwMode="auto">
            <a:xfrm>
              <a:off x="188" y="2798"/>
              <a:ext cx="1" cy="5"/>
            </a:xfrm>
            <a:custGeom>
              <a:avLst/>
              <a:gdLst>
                <a:gd name="T0" fmla="*/ 0 w 1"/>
                <a:gd name="T1" fmla="*/ 0 h 5"/>
                <a:gd name="T2" fmla="*/ 0 w 1"/>
                <a:gd name="T3" fmla="*/ 5 h 5"/>
                <a:gd name="T4" fmla="*/ 0 w 1"/>
                <a:gd name="T5" fmla="*/ 5 h 5"/>
                <a:gd name="T6" fmla="*/ 1 w 1"/>
                <a:gd name="T7" fmla="*/ 1 h 5"/>
                <a:gd name="T8" fmla="*/ 0 w 1"/>
                <a:gd name="T9" fmla="*/ 0 h 5"/>
              </a:gdLst>
              <a:ahLst/>
              <a:cxnLst>
                <a:cxn ang="0">
                  <a:pos x="T0" y="T1"/>
                </a:cxn>
                <a:cxn ang="0">
                  <a:pos x="T2" y="T3"/>
                </a:cxn>
                <a:cxn ang="0">
                  <a:pos x="T4" y="T5"/>
                </a:cxn>
                <a:cxn ang="0">
                  <a:pos x="T6" y="T7"/>
                </a:cxn>
                <a:cxn ang="0">
                  <a:pos x="T8" y="T9"/>
                </a:cxn>
              </a:cxnLst>
              <a:rect l="0" t="0" r="r" b="b"/>
              <a:pathLst>
                <a:path w="1" h="5">
                  <a:moveTo>
                    <a:pt x="0" y="0"/>
                  </a:moveTo>
                  <a:lnTo>
                    <a:pt x="0" y="5"/>
                  </a:lnTo>
                  <a:lnTo>
                    <a:pt x="0" y="5"/>
                  </a:lnTo>
                  <a:lnTo>
                    <a:pt x="1" y="1"/>
                  </a:lnTo>
                  <a:lnTo>
                    <a:pt x="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8" name="Freeform 139"/>
            <p:cNvSpPr>
              <a:spLocks/>
            </p:cNvSpPr>
            <p:nvPr/>
          </p:nvSpPr>
          <p:spPr bwMode="auto">
            <a:xfrm>
              <a:off x="188" y="2798"/>
              <a:ext cx="1" cy="5"/>
            </a:xfrm>
            <a:custGeom>
              <a:avLst/>
              <a:gdLst>
                <a:gd name="T0" fmla="*/ 0 w 1"/>
                <a:gd name="T1" fmla="*/ 0 h 5"/>
                <a:gd name="T2" fmla="*/ 0 w 1"/>
                <a:gd name="T3" fmla="*/ 5 h 5"/>
                <a:gd name="T4" fmla="*/ 0 w 1"/>
                <a:gd name="T5" fmla="*/ 5 h 5"/>
                <a:gd name="T6" fmla="*/ 1 w 1"/>
                <a:gd name="T7" fmla="*/ 1 h 5"/>
                <a:gd name="T8" fmla="*/ 0 w 1"/>
                <a:gd name="T9" fmla="*/ 0 h 5"/>
              </a:gdLst>
              <a:ahLst/>
              <a:cxnLst>
                <a:cxn ang="0">
                  <a:pos x="T0" y="T1"/>
                </a:cxn>
                <a:cxn ang="0">
                  <a:pos x="T2" y="T3"/>
                </a:cxn>
                <a:cxn ang="0">
                  <a:pos x="T4" y="T5"/>
                </a:cxn>
                <a:cxn ang="0">
                  <a:pos x="T6" y="T7"/>
                </a:cxn>
                <a:cxn ang="0">
                  <a:pos x="T8" y="T9"/>
                </a:cxn>
              </a:cxnLst>
              <a:rect l="0" t="0" r="r" b="b"/>
              <a:pathLst>
                <a:path w="1" h="5">
                  <a:moveTo>
                    <a:pt x="0" y="0"/>
                  </a:moveTo>
                  <a:lnTo>
                    <a:pt x="0" y="5"/>
                  </a:lnTo>
                  <a:lnTo>
                    <a:pt x="0" y="5"/>
                  </a:lnTo>
                  <a:lnTo>
                    <a:pt x="1" y="1"/>
                  </a:lnTo>
                  <a:lnTo>
                    <a:pt x="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9" name="Freeform 140"/>
            <p:cNvSpPr>
              <a:spLocks/>
            </p:cNvSpPr>
            <p:nvPr/>
          </p:nvSpPr>
          <p:spPr bwMode="auto">
            <a:xfrm>
              <a:off x="188" y="2810"/>
              <a:ext cx="3" cy="5"/>
            </a:xfrm>
            <a:custGeom>
              <a:avLst/>
              <a:gdLst>
                <a:gd name="T0" fmla="*/ 0 w 3"/>
                <a:gd name="T1" fmla="*/ 1 h 5"/>
                <a:gd name="T2" fmla="*/ 1 w 3"/>
                <a:gd name="T3" fmla="*/ 0 h 5"/>
                <a:gd name="T4" fmla="*/ 3 w 3"/>
                <a:gd name="T5" fmla="*/ 1 h 5"/>
                <a:gd name="T6" fmla="*/ 3 w 3"/>
                <a:gd name="T7" fmla="*/ 3 h 5"/>
                <a:gd name="T8" fmla="*/ 1 w 3"/>
                <a:gd name="T9" fmla="*/ 5 h 5"/>
                <a:gd name="T10" fmla="*/ 1 w 3"/>
                <a:gd name="T11" fmla="*/ 5 h 5"/>
                <a:gd name="T12" fmla="*/ 0 w 3"/>
                <a:gd name="T13" fmla="*/ 3 h 5"/>
                <a:gd name="T14" fmla="*/ 0 w 3"/>
                <a:gd name="T15" fmla="*/ 1 h 5"/>
                <a:gd name="T16" fmla="*/ 0 w 3"/>
                <a:gd name="T17"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5">
                  <a:moveTo>
                    <a:pt x="0" y="1"/>
                  </a:moveTo>
                  <a:lnTo>
                    <a:pt x="1" y="0"/>
                  </a:lnTo>
                  <a:lnTo>
                    <a:pt x="3" y="1"/>
                  </a:lnTo>
                  <a:lnTo>
                    <a:pt x="3" y="3"/>
                  </a:lnTo>
                  <a:lnTo>
                    <a:pt x="1" y="5"/>
                  </a:lnTo>
                  <a:lnTo>
                    <a:pt x="1" y="5"/>
                  </a:lnTo>
                  <a:lnTo>
                    <a:pt x="0" y="3"/>
                  </a:lnTo>
                  <a:lnTo>
                    <a:pt x="0" y="1"/>
                  </a:lnTo>
                  <a:lnTo>
                    <a:pt x="0" y="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0" name="Freeform 141"/>
            <p:cNvSpPr>
              <a:spLocks/>
            </p:cNvSpPr>
            <p:nvPr/>
          </p:nvSpPr>
          <p:spPr bwMode="auto">
            <a:xfrm>
              <a:off x="188" y="2810"/>
              <a:ext cx="3" cy="5"/>
            </a:xfrm>
            <a:custGeom>
              <a:avLst/>
              <a:gdLst>
                <a:gd name="T0" fmla="*/ 0 w 3"/>
                <a:gd name="T1" fmla="*/ 1 h 5"/>
                <a:gd name="T2" fmla="*/ 1 w 3"/>
                <a:gd name="T3" fmla="*/ 0 h 5"/>
                <a:gd name="T4" fmla="*/ 3 w 3"/>
                <a:gd name="T5" fmla="*/ 1 h 5"/>
                <a:gd name="T6" fmla="*/ 3 w 3"/>
                <a:gd name="T7" fmla="*/ 3 h 5"/>
                <a:gd name="T8" fmla="*/ 1 w 3"/>
                <a:gd name="T9" fmla="*/ 5 h 5"/>
                <a:gd name="T10" fmla="*/ 1 w 3"/>
                <a:gd name="T11" fmla="*/ 5 h 5"/>
                <a:gd name="T12" fmla="*/ 0 w 3"/>
                <a:gd name="T13" fmla="*/ 3 h 5"/>
                <a:gd name="T14" fmla="*/ 0 w 3"/>
                <a:gd name="T15" fmla="*/ 1 h 5"/>
                <a:gd name="T16" fmla="*/ 0 w 3"/>
                <a:gd name="T17"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5">
                  <a:moveTo>
                    <a:pt x="0" y="1"/>
                  </a:moveTo>
                  <a:lnTo>
                    <a:pt x="1" y="0"/>
                  </a:lnTo>
                  <a:lnTo>
                    <a:pt x="3" y="1"/>
                  </a:lnTo>
                  <a:lnTo>
                    <a:pt x="3" y="3"/>
                  </a:lnTo>
                  <a:lnTo>
                    <a:pt x="1" y="5"/>
                  </a:lnTo>
                  <a:lnTo>
                    <a:pt x="1" y="5"/>
                  </a:lnTo>
                  <a:lnTo>
                    <a:pt x="0" y="3"/>
                  </a:lnTo>
                  <a:lnTo>
                    <a:pt x="0" y="1"/>
                  </a:lnTo>
                  <a:lnTo>
                    <a:pt x="0" y="1"/>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1" name="Freeform 142"/>
            <p:cNvSpPr>
              <a:spLocks/>
            </p:cNvSpPr>
            <p:nvPr/>
          </p:nvSpPr>
          <p:spPr bwMode="auto">
            <a:xfrm>
              <a:off x="176" y="2825"/>
              <a:ext cx="5" cy="5"/>
            </a:xfrm>
            <a:custGeom>
              <a:avLst/>
              <a:gdLst>
                <a:gd name="T0" fmla="*/ 0 w 5"/>
                <a:gd name="T1" fmla="*/ 0 h 5"/>
                <a:gd name="T2" fmla="*/ 0 w 5"/>
                <a:gd name="T3" fmla="*/ 0 h 5"/>
                <a:gd name="T4" fmla="*/ 0 w 5"/>
                <a:gd name="T5" fmla="*/ 5 h 5"/>
                <a:gd name="T6" fmla="*/ 1 w 5"/>
                <a:gd name="T7" fmla="*/ 5 h 5"/>
                <a:gd name="T8" fmla="*/ 3 w 5"/>
                <a:gd name="T9" fmla="*/ 5 h 5"/>
                <a:gd name="T10" fmla="*/ 5 w 5"/>
                <a:gd name="T11" fmla="*/ 4 h 5"/>
                <a:gd name="T12" fmla="*/ 1 w 5"/>
                <a:gd name="T13" fmla="*/ 0 h 5"/>
                <a:gd name="T14" fmla="*/ 0 w 5"/>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5">
                  <a:moveTo>
                    <a:pt x="0" y="0"/>
                  </a:moveTo>
                  <a:lnTo>
                    <a:pt x="0" y="0"/>
                  </a:lnTo>
                  <a:lnTo>
                    <a:pt x="0" y="5"/>
                  </a:lnTo>
                  <a:lnTo>
                    <a:pt x="1" y="5"/>
                  </a:lnTo>
                  <a:lnTo>
                    <a:pt x="3" y="5"/>
                  </a:lnTo>
                  <a:lnTo>
                    <a:pt x="5" y="4"/>
                  </a:lnTo>
                  <a:lnTo>
                    <a:pt x="1" y="0"/>
                  </a:lnTo>
                  <a:lnTo>
                    <a:pt x="0"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2" name="Freeform 143"/>
            <p:cNvSpPr>
              <a:spLocks/>
            </p:cNvSpPr>
            <p:nvPr/>
          </p:nvSpPr>
          <p:spPr bwMode="auto">
            <a:xfrm>
              <a:off x="176" y="2825"/>
              <a:ext cx="5" cy="5"/>
            </a:xfrm>
            <a:custGeom>
              <a:avLst/>
              <a:gdLst>
                <a:gd name="T0" fmla="*/ 0 w 5"/>
                <a:gd name="T1" fmla="*/ 0 h 5"/>
                <a:gd name="T2" fmla="*/ 0 w 5"/>
                <a:gd name="T3" fmla="*/ 0 h 5"/>
                <a:gd name="T4" fmla="*/ 0 w 5"/>
                <a:gd name="T5" fmla="*/ 5 h 5"/>
                <a:gd name="T6" fmla="*/ 1 w 5"/>
                <a:gd name="T7" fmla="*/ 5 h 5"/>
                <a:gd name="T8" fmla="*/ 3 w 5"/>
                <a:gd name="T9" fmla="*/ 5 h 5"/>
                <a:gd name="T10" fmla="*/ 5 w 5"/>
                <a:gd name="T11" fmla="*/ 4 h 5"/>
                <a:gd name="T12" fmla="*/ 1 w 5"/>
                <a:gd name="T13" fmla="*/ 0 h 5"/>
                <a:gd name="T14" fmla="*/ 0 w 5"/>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5">
                  <a:moveTo>
                    <a:pt x="0" y="0"/>
                  </a:moveTo>
                  <a:lnTo>
                    <a:pt x="0" y="0"/>
                  </a:lnTo>
                  <a:lnTo>
                    <a:pt x="0" y="5"/>
                  </a:lnTo>
                  <a:lnTo>
                    <a:pt x="1" y="5"/>
                  </a:lnTo>
                  <a:lnTo>
                    <a:pt x="3" y="5"/>
                  </a:lnTo>
                  <a:lnTo>
                    <a:pt x="5" y="4"/>
                  </a:lnTo>
                  <a:lnTo>
                    <a:pt x="1" y="0"/>
                  </a:lnTo>
                  <a:lnTo>
                    <a:pt x="0"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3" name="Freeform 144"/>
            <p:cNvSpPr>
              <a:spLocks/>
            </p:cNvSpPr>
            <p:nvPr/>
          </p:nvSpPr>
          <p:spPr bwMode="auto">
            <a:xfrm>
              <a:off x="164" y="2830"/>
              <a:ext cx="3" cy="2"/>
            </a:xfrm>
            <a:custGeom>
              <a:avLst/>
              <a:gdLst>
                <a:gd name="T0" fmla="*/ 1 w 3"/>
                <a:gd name="T1" fmla="*/ 0 h 2"/>
                <a:gd name="T2" fmla="*/ 0 w 3"/>
                <a:gd name="T3" fmla="*/ 0 h 2"/>
                <a:gd name="T4" fmla="*/ 0 w 3"/>
                <a:gd name="T5" fmla="*/ 2 h 2"/>
                <a:gd name="T6" fmla="*/ 0 w 3"/>
                <a:gd name="T7" fmla="*/ 2 h 2"/>
                <a:gd name="T8" fmla="*/ 1 w 3"/>
                <a:gd name="T9" fmla="*/ 2 h 2"/>
                <a:gd name="T10" fmla="*/ 3 w 3"/>
                <a:gd name="T11" fmla="*/ 0 h 2"/>
                <a:gd name="T12" fmla="*/ 1 w 3"/>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3" h="2">
                  <a:moveTo>
                    <a:pt x="1" y="0"/>
                  </a:moveTo>
                  <a:lnTo>
                    <a:pt x="0" y="0"/>
                  </a:lnTo>
                  <a:lnTo>
                    <a:pt x="0" y="2"/>
                  </a:lnTo>
                  <a:lnTo>
                    <a:pt x="0" y="2"/>
                  </a:lnTo>
                  <a:lnTo>
                    <a:pt x="1" y="2"/>
                  </a:lnTo>
                  <a:lnTo>
                    <a:pt x="3" y="0"/>
                  </a:lnTo>
                  <a:lnTo>
                    <a:pt x="1" y="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4" name="Freeform 145"/>
            <p:cNvSpPr>
              <a:spLocks/>
            </p:cNvSpPr>
            <p:nvPr/>
          </p:nvSpPr>
          <p:spPr bwMode="auto">
            <a:xfrm>
              <a:off x="164" y="2830"/>
              <a:ext cx="3" cy="2"/>
            </a:xfrm>
            <a:custGeom>
              <a:avLst/>
              <a:gdLst>
                <a:gd name="T0" fmla="*/ 1 w 3"/>
                <a:gd name="T1" fmla="*/ 0 h 2"/>
                <a:gd name="T2" fmla="*/ 0 w 3"/>
                <a:gd name="T3" fmla="*/ 0 h 2"/>
                <a:gd name="T4" fmla="*/ 0 w 3"/>
                <a:gd name="T5" fmla="*/ 2 h 2"/>
                <a:gd name="T6" fmla="*/ 0 w 3"/>
                <a:gd name="T7" fmla="*/ 2 h 2"/>
                <a:gd name="T8" fmla="*/ 1 w 3"/>
                <a:gd name="T9" fmla="*/ 2 h 2"/>
                <a:gd name="T10" fmla="*/ 3 w 3"/>
                <a:gd name="T11" fmla="*/ 0 h 2"/>
                <a:gd name="T12" fmla="*/ 1 w 3"/>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3" h="2">
                  <a:moveTo>
                    <a:pt x="1" y="0"/>
                  </a:moveTo>
                  <a:lnTo>
                    <a:pt x="0" y="0"/>
                  </a:lnTo>
                  <a:lnTo>
                    <a:pt x="0" y="2"/>
                  </a:lnTo>
                  <a:lnTo>
                    <a:pt x="0" y="2"/>
                  </a:lnTo>
                  <a:lnTo>
                    <a:pt x="1" y="2"/>
                  </a:lnTo>
                  <a:lnTo>
                    <a:pt x="3" y="0"/>
                  </a:lnTo>
                  <a:lnTo>
                    <a:pt x="1" y="0"/>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5" name="Freeform 146"/>
            <p:cNvSpPr>
              <a:spLocks/>
            </p:cNvSpPr>
            <p:nvPr/>
          </p:nvSpPr>
          <p:spPr bwMode="auto">
            <a:xfrm>
              <a:off x="728" y="2980"/>
              <a:ext cx="293" cy="285"/>
            </a:xfrm>
            <a:custGeom>
              <a:avLst/>
              <a:gdLst>
                <a:gd name="T0" fmla="*/ 276 w 293"/>
                <a:gd name="T1" fmla="*/ 192 h 285"/>
                <a:gd name="T2" fmla="*/ 264 w 293"/>
                <a:gd name="T3" fmla="*/ 180 h 285"/>
                <a:gd name="T4" fmla="*/ 262 w 293"/>
                <a:gd name="T5" fmla="*/ 167 h 285"/>
                <a:gd name="T6" fmla="*/ 260 w 293"/>
                <a:gd name="T7" fmla="*/ 144 h 285"/>
                <a:gd name="T8" fmla="*/ 262 w 293"/>
                <a:gd name="T9" fmla="*/ 125 h 285"/>
                <a:gd name="T10" fmla="*/ 267 w 293"/>
                <a:gd name="T11" fmla="*/ 101 h 285"/>
                <a:gd name="T12" fmla="*/ 284 w 293"/>
                <a:gd name="T13" fmla="*/ 57 h 285"/>
                <a:gd name="T14" fmla="*/ 293 w 293"/>
                <a:gd name="T15" fmla="*/ 48 h 285"/>
                <a:gd name="T16" fmla="*/ 289 w 293"/>
                <a:gd name="T17" fmla="*/ 45 h 285"/>
                <a:gd name="T18" fmla="*/ 286 w 293"/>
                <a:gd name="T19" fmla="*/ 29 h 285"/>
                <a:gd name="T20" fmla="*/ 284 w 293"/>
                <a:gd name="T21" fmla="*/ 26 h 285"/>
                <a:gd name="T22" fmla="*/ 260 w 293"/>
                <a:gd name="T23" fmla="*/ 12 h 285"/>
                <a:gd name="T24" fmla="*/ 250 w 293"/>
                <a:gd name="T25" fmla="*/ 14 h 285"/>
                <a:gd name="T26" fmla="*/ 236 w 293"/>
                <a:gd name="T27" fmla="*/ 3 h 285"/>
                <a:gd name="T28" fmla="*/ 224 w 293"/>
                <a:gd name="T29" fmla="*/ 3 h 285"/>
                <a:gd name="T30" fmla="*/ 216 w 293"/>
                <a:gd name="T31" fmla="*/ 0 h 285"/>
                <a:gd name="T32" fmla="*/ 199 w 293"/>
                <a:gd name="T33" fmla="*/ 3 h 285"/>
                <a:gd name="T34" fmla="*/ 190 w 293"/>
                <a:gd name="T35" fmla="*/ 3 h 285"/>
                <a:gd name="T36" fmla="*/ 188 w 293"/>
                <a:gd name="T37" fmla="*/ 2 h 285"/>
                <a:gd name="T38" fmla="*/ 163 w 293"/>
                <a:gd name="T39" fmla="*/ 7 h 285"/>
                <a:gd name="T40" fmla="*/ 156 w 293"/>
                <a:gd name="T41" fmla="*/ 14 h 285"/>
                <a:gd name="T42" fmla="*/ 132 w 293"/>
                <a:gd name="T43" fmla="*/ 10 h 285"/>
                <a:gd name="T44" fmla="*/ 121 w 293"/>
                <a:gd name="T45" fmla="*/ 7 h 285"/>
                <a:gd name="T46" fmla="*/ 111 w 293"/>
                <a:gd name="T47" fmla="*/ 2 h 285"/>
                <a:gd name="T48" fmla="*/ 101 w 293"/>
                <a:gd name="T49" fmla="*/ 12 h 285"/>
                <a:gd name="T50" fmla="*/ 97 w 293"/>
                <a:gd name="T51" fmla="*/ 24 h 285"/>
                <a:gd name="T52" fmla="*/ 84 w 293"/>
                <a:gd name="T53" fmla="*/ 91 h 285"/>
                <a:gd name="T54" fmla="*/ 58 w 293"/>
                <a:gd name="T55" fmla="*/ 134 h 285"/>
                <a:gd name="T56" fmla="*/ 34 w 293"/>
                <a:gd name="T57" fmla="*/ 155 h 285"/>
                <a:gd name="T58" fmla="*/ 31 w 293"/>
                <a:gd name="T59" fmla="*/ 148 h 285"/>
                <a:gd name="T60" fmla="*/ 19 w 293"/>
                <a:gd name="T61" fmla="*/ 155 h 285"/>
                <a:gd name="T62" fmla="*/ 10 w 293"/>
                <a:gd name="T63" fmla="*/ 153 h 285"/>
                <a:gd name="T64" fmla="*/ 0 w 293"/>
                <a:gd name="T65" fmla="*/ 170 h 285"/>
                <a:gd name="T66" fmla="*/ 0 w 293"/>
                <a:gd name="T67" fmla="*/ 177 h 285"/>
                <a:gd name="T68" fmla="*/ 32 w 293"/>
                <a:gd name="T69" fmla="*/ 170 h 285"/>
                <a:gd name="T70" fmla="*/ 61 w 293"/>
                <a:gd name="T71" fmla="*/ 170 h 285"/>
                <a:gd name="T72" fmla="*/ 65 w 293"/>
                <a:gd name="T73" fmla="*/ 172 h 285"/>
                <a:gd name="T74" fmla="*/ 84 w 293"/>
                <a:gd name="T75" fmla="*/ 204 h 285"/>
                <a:gd name="T76" fmla="*/ 108 w 293"/>
                <a:gd name="T77" fmla="*/ 203 h 285"/>
                <a:gd name="T78" fmla="*/ 111 w 293"/>
                <a:gd name="T79" fmla="*/ 187 h 285"/>
                <a:gd name="T80" fmla="*/ 130 w 293"/>
                <a:gd name="T81" fmla="*/ 186 h 285"/>
                <a:gd name="T82" fmla="*/ 145 w 293"/>
                <a:gd name="T83" fmla="*/ 196 h 285"/>
                <a:gd name="T84" fmla="*/ 147 w 293"/>
                <a:gd name="T85" fmla="*/ 229 h 285"/>
                <a:gd name="T86" fmla="*/ 149 w 293"/>
                <a:gd name="T87" fmla="*/ 251 h 285"/>
                <a:gd name="T88" fmla="*/ 149 w 293"/>
                <a:gd name="T89" fmla="*/ 253 h 285"/>
                <a:gd name="T90" fmla="*/ 154 w 293"/>
                <a:gd name="T91" fmla="*/ 254 h 285"/>
                <a:gd name="T92" fmla="*/ 157 w 293"/>
                <a:gd name="T93" fmla="*/ 249 h 285"/>
                <a:gd name="T94" fmla="*/ 176 w 293"/>
                <a:gd name="T95" fmla="*/ 249 h 285"/>
                <a:gd name="T96" fmla="*/ 180 w 293"/>
                <a:gd name="T97" fmla="*/ 247 h 285"/>
                <a:gd name="T98" fmla="*/ 187 w 293"/>
                <a:gd name="T99" fmla="*/ 249 h 285"/>
                <a:gd name="T100" fmla="*/ 188 w 293"/>
                <a:gd name="T101" fmla="*/ 254 h 285"/>
                <a:gd name="T102" fmla="*/ 199 w 293"/>
                <a:gd name="T103" fmla="*/ 251 h 285"/>
                <a:gd name="T104" fmla="*/ 202 w 293"/>
                <a:gd name="T105" fmla="*/ 258 h 285"/>
                <a:gd name="T106" fmla="*/ 226 w 293"/>
                <a:gd name="T107" fmla="*/ 261 h 285"/>
                <a:gd name="T108" fmla="*/ 240 w 293"/>
                <a:gd name="T109" fmla="*/ 270 h 285"/>
                <a:gd name="T110" fmla="*/ 247 w 293"/>
                <a:gd name="T111" fmla="*/ 277 h 285"/>
                <a:gd name="T112" fmla="*/ 262 w 293"/>
                <a:gd name="T113" fmla="*/ 284 h 285"/>
                <a:gd name="T114" fmla="*/ 265 w 293"/>
                <a:gd name="T115" fmla="*/ 285 h 285"/>
                <a:gd name="T116" fmla="*/ 269 w 293"/>
                <a:gd name="T117" fmla="*/ 285 h 285"/>
                <a:gd name="T118" fmla="*/ 265 w 293"/>
                <a:gd name="T119" fmla="*/ 268 h 285"/>
                <a:gd name="T120" fmla="*/ 255 w 293"/>
                <a:gd name="T121" fmla="*/ 268 h 285"/>
                <a:gd name="T122" fmla="*/ 255 w 293"/>
                <a:gd name="T123" fmla="*/ 234 h 285"/>
                <a:gd name="T124" fmla="*/ 260 w 293"/>
                <a:gd name="T125" fmla="*/ 21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85">
                  <a:moveTo>
                    <a:pt x="281" y="206"/>
                  </a:moveTo>
                  <a:lnTo>
                    <a:pt x="279" y="196"/>
                  </a:lnTo>
                  <a:lnTo>
                    <a:pt x="276" y="192"/>
                  </a:lnTo>
                  <a:lnTo>
                    <a:pt x="272" y="192"/>
                  </a:lnTo>
                  <a:lnTo>
                    <a:pt x="265" y="186"/>
                  </a:lnTo>
                  <a:lnTo>
                    <a:pt x="264" y="180"/>
                  </a:lnTo>
                  <a:lnTo>
                    <a:pt x="264" y="179"/>
                  </a:lnTo>
                  <a:lnTo>
                    <a:pt x="262" y="175"/>
                  </a:lnTo>
                  <a:lnTo>
                    <a:pt x="262" y="167"/>
                  </a:lnTo>
                  <a:lnTo>
                    <a:pt x="259" y="158"/>
                  </a:lnTo>
                  <a:lnTo>
                    <a:pt x="260" y="148"/>
                  </a:lnTo>
                  <a:lnTo>
                    <a:pt x="260" y="144"/>
                  </a:lnTo>
                  <a:lnTo>
                    <a:pt x="259" y="146"/>
                  </a:lnTo>
                  <a:lnTo>
                    <a:pt x="262" y="132"/>
                  </a:lnTo>
                  <a:lnTo>
                    <a:pt x="262" y="125"/>
                  </a:lnTo>
                  <a:lnTo>
                    <a:pt x="257" y="120"/>
                  </a:lnTo>
                  <a:lnTo>
                    <a:pt x="257" y="117"/>
                  </a:lnTo>
                  <a:lnTo>
                    <a:pt x="267" y="101"/>
                  </a:lnTo>
                  <a:lnTo>
                    <a:pt x="269" y="100"/>
                  </a:lnTo>
                  <a:lnTo>
                    <a:pt x="271" y="74"/>
                  </a:lnTo>
                  <a:lnTo>
                    <a:pt x="284" y="57"/>
                  </a:lnTo>
                  <a:lnTo>
                    <a:pt x="289" y="53"/>
                  </a:lnTo>
                  <a:lnTo>
                    <a:pt x="291" y="51"/>
                  </a:lnTo>
                  <a:lnTo>
                    <a:pt x="293" y="48"/>
                  </a:lnTo>
                  <a:lnTo>
                    <a:pt x="293" y="46"/>
                  </a:lnTo>
                  <a:lnTo>
                    <a:pt x="291" y="45"/>
                  </a:lnTo>
                  <a:lnTo>
                    <a:pt x="289" y="45"/>
                  </a:lnTo>
                  <a:lnTo>
                    <a:pt x="286" y="43"/>
                  </a:lnTo>
                  <a:lnTo>
                    <a:pt x="286" y="39"/>
                  </a:lnTo>
                  <a:lnTo>
                    <a:pt x="286" y="29"/>
                  </a:lnTo>
                  <a:lnTo>
                    <a:pt x="288" y="26"/>
                  </a:lnTo>
                  <a:lnTo>
                    <a:pt x="286" y="24"/>
                  </a:lnTo>
                  <a:lnTo>
                    <a:pt x="284" y="26"/>
                  </a:lnTo>
                  <a:lnTo>
                    <a:pt x="267" y="10"/>
                  </a:lnTo>
                  <a:lnTo>
                    <a:pt x="264" y="12"/>
                  </a:lnTo>
                  <a:lnTo>
                    <a:pt x="260" y="12"/>
                  </a:lnTo>
                  <a:lnTo>
                    <a:pt x="253" y="10"/>
                  </a:lnTo>
                  <a:lnTo>
                    <a:pt x="252" y="14"/>
                  </a:lnTo>
                  <a:lnTo>
                    <a:pt x="250" y="14"/>
                  </a:lnTo>
                  <a:lnTo>
                    <a:pt x="243" y="12"/>
                  </a:lnTo>
                  <a:lnTo>
                    <a:pt x="240" y="7"/>
                  </a:lnTo>
                  <a:lnTo>
                    <a:pt x="236" y="3"/>
                  </a:lnTo>
                  <a:lnTo>
                    <a:pt x="235" y="2"/>
                  </a:lnTo>
                  <a:lnTo>
                    <a:pt x="226" y="2"/>
                  </a:lnTo>
                  <a:lnTo>
                    <a:pt x="224" y="3"/>
                  </a:lnTo>
                  <a:lnTo>
                    <a:pt x="221" y="2"/>
                  </a:lnTo>
                  <a:lnTo>
                    <a:pt x="219" y="3"/>
                  </a:lnTo>
                  <a:lnTo>
                    <a:pt x="216" y="0"/>
                  </a:lnTo>
                  <a:lnTo>
                    <a:pt x="205" y="2"/>
                  </a:lnTo>
                  <a:lnTo>
                    <a:pt x="199" y="0"/>
                  </a:lnTo>
                  <a:lnTo>
                    <a:pt x="199" y="3"/>
                  </a:lnTo>
                  <a:lnTo>
                    <a:pt x="195" y="3"/>
                  </a:lnTo>
                  <a:lnTo>
                    <a:pt x="193" y="5"/>
                  </a:lnTo>
                  <a:lnTo>
                    <a:pt x="190" y="3"/>
                  </a:lnTo>
                  <a:lnTo>
                    <a:pt x="192" y="3"/>
                  </a:lnTo>
                  <a:lnTo>
                    <a:pt x="190" y="2"/>
                  </a:lnTo>
                  <a:lnTo>
                    <a:pt x="188" y="2"/>
                  </a:lnTo>
                  <a:lnTo>
                    <a:pt x="171" y="8"/>
                  </a:lnTo>
                  <a:lnTo>
                    <a:pt x="168" y="7"/>
                  </a:lnTo>
                  <a:lnTo>
                    <a:pt x="163" y="7"/>
                  </a:lnTo>
                  <a:lnTo>
                    <a:pt x="159" y="8"/>
                  </a:lnTo>
                  <a:lnTo>
                    <a:pt x="159" y="14"/>
                  </a:lnTo>
                  <a:lnTo>
                    <a:pt x="156" y="14"/>
                  </a:lnTo>
                  <a:lnTo>
                    <a:pt x="142" y="14"/>
                  </a:lnTo>
                  <a:lnTo>
                    <a:pt x="135" y="12"/>
                  </a:lnTo>
                  <a:lnTo>
                    <a:pt x="132" y="10"/>
                  </a:lnTo>
                  <a:lnTo>
                    <a:pt x="130" y="12"/>
                  </a:lnTo>
                  <a:lnTo>
                    <a:pt x="128" y="12"/>
                  </a:lnTo>
                  <a:lnTo>
                    <a:pt x="121" y="7"/>
                  </a:lnTo>
                  <a:lnTo>
                    <a:pt x="121" y="3"/>
                  </a:lnTo>
                  <a:lnTo>
                    <a:pt x="120" y="2"/>
                  </a:lnTo>
                  <a:lnTo>
                    <a:pt x="111" y="2"/>
                  </a:lnTo>
                  <a:lnTo>
                    <a:pt x="106" y="5"/>
                  </a:lnTo>
                  <a:lnTo>
                    <a:pt x="104" y="10"/>
                  </a:lnTo>
                  <a:lnTo>
                    <a:pt x="101" y="12"/>
                  </a:lnTo>
                  <a:lnTo>
                    <a:pt x="101" y="21"/>
                  </a:lnTo>
                  <a:lnTo>
                    <a:pt x="101" y="22"/>
                  </a:lnTo>
                  <a:lnTo>
                    <a:pt x="97" y="24"/>
                  </a:lnTo>
                  <a:lnTo>
                    <a:pt x="97" y="29"/>
                  </a:lnTo>
                  <a:lnTo>
                    <a:pt x="89" y="51"/>
                  </a:lnTo>
                  <a:lnTo>
                    <a:pt x="84" y="91"/>
                  </a:lnTo>
                  <a:lnTo>
                    <a:pt x="73" y="98"/>
                  </a:lnTo>
                  <a:lnTo>
                    <a:pt x="61" y="113"/>
                  </a:lnTo>
                  <a:lnTo>
                    <a:pt x="58" y="134"/>
                  </a:lnTo>
                  <a:lnTo>
                    <a:pt x="49" y="144"/>
                  </a:lnTo>
                  <a:lnTo>
                    <a:pt x="41" y="153"/>
                  </a:lnTo>
                  <a:lnTo>
                    <a:pt x="34" y="155"/>
                  </a:lnTo>
                  <a:lnTo>
                    <a:pt x="31" y="153"/>
                  </a:lnTo>
                  <a:lnTo>
                    <a:pt x="31" y="149"/>
                  </a:lnTo>
                  <a:lnTo>
                    <a:pt x="31" y="148"/>
                  </a:lnTo>
                  <a:lnTo>
                    <a:pt x="22" y="149"/>
                  </a:lnTo>
                  <a:lnTo>
                    <a:pt x="20" y="151"/>
                  </a:lnTo>
                  <a:lnTo>
                    <a:pt x="19" y="155"/>
                  </a:lnTo>
                  <a:lnTo>
                    <a:pt x="15" y="155"/>
                  </a:lnTo>
                  <a:lnTo>
                    <a:pt x="10" y="153"/>
                  </a:lnTo>
                  <a:lnTo>
                    <a:pt x="10" y="153"/>
                  </a:lnTo>
                  <a:lnTo>
                    <a:pt x="5" y="156"/>
                  </a:lnTo>
                  <a:lnTo>
                    <a:pt x="3" y="168"/>
                  </a:lnTo>
                  <a:lnTo>
                    <a:pt x="0" y="170"/>
                  </a:lnTo>
                  <a:lnTo>
                    <a:pt x="0" y="174"/>
                  </a:lnTo>
                  <a:lnTo>
                    <a:pt x="0" y="175"/>
                  </a:lnTo>
                  <a:lnTo>
                    <a:pt x="0" y="177"/>
                  </a:lnTo>
                  <a:lnTo>
                    <a:pt x="0" y="175"/>
                  </a:lnTo>
                  <a:lnTo>
                    <a:pt x="15" y="170"/>
                  </a:lnTo>
                  <a:lnTo>
                    <a:pt x="32" y="170"/>
                  </a:lnTo>
                  <a:lnTo>
                    <a:pt x="34" y="170"/>
                  </a:lnTo>
                  <a:lnTo>
                    <a:pt x="61" y="170"/>
                  </a:lnTo>
                  <a:lnTo>
                    <a:pt x="61" y="170"/>
                  </a:lnTo>
                  <a:lnTo>
                    <a:pt x="63" y="172"/>
                  </a:lnTo>
                  <a:lnTo>
                    <a:pt x="63" y="172"/>
                  </a:lnTo>
                  <a:lnTo>
                    <a:pt x="65" y="172"/>
                  </a:lnTo>
                  <a:lnTo>
                    <a:pt x="72" y="192"/>
                  </a:lnTo>
                  <a:lnTo>
                    <a:pt x="80" y="204"/>
                  </a:lnTo>
                  <a:lnTo>
                    <a:pt x="84" y="204"/>
                  </a:lnTo>
                  <a:lnTo>
                    <a:pt x="87" y="204"/>
                  </a:lnTo>
                  <a:lnTo>
                    <a:pt x="97" y="203"/>
                  </a:lnTo>
                  <a:lnTo>
                    <a:pt x="108" y="203"/>
                  </a:lnTo>
                  <a:lnTo>
                    <a:pt x="109" y="198"/>
                  </a:lnTo>
                  <a:lnTo>
                    <a:pt x="109" y="196"/>
                  </a:lnTo>
                  <a:lnTo>
                    <a:pt x="111" y="187"/>
                  </a:lnTo>
                  <a:lnTo>
                    <a:pt x="123" y="187"/>
                  </a:lnTo>
                  <a:lnTo>
                    <a:pt x="123" y="186"/>
                  </a:lnTo>
                  <a:lnTo>
                    <a:pt x="130" y="186"/>
                  </a:lnTo>
                  <a:lnTo>
                    <a:pt x="130" y="192"/>
                  </a:lnTo>
                  <a:lnTo>
                    <a:pt x="144" y="192"/>
                  </a:lnTo>
                  <a:lnTo>
                    <a:pt x="145" y="196"/>
                  </a:lnTo>
                  <a:lnTo>
                    <a:pt x="147" y="218"/>
                  </a:lnTo>
                  <a:lnTo>
                    <a:pt x="147" y="222"/>
                  </a:lnTo>
                  <a:lnTo>
                    <a:pt x="147" y="229"/>
                  </a:lnTo>
                  <a:lnTo>
                    <a:pt x="152" y="242"/>
                  </a:lnTo>
                  <a:lnTo>
                    <a:pt x="152" y="246"/>
                  </a:lnTo>
                  <a:lnTo>
                    <a:pt x="149" y="251"/>
                  </a:lnTo>
                  <a:lnTo>
                    <a:pt x="149" y="251"/>
                  </a:lnTo>
                  <a:lnTo>
                    <a:pt x="149" y="251"/>
                  </a:lnTo>
                  <a:lnTo>
                    <a:pt x="149" y="253"/>
                  </a:lnTo>
                  <a:lnTo>
                    <a:pt x="151" y="253"/>
                  </a:lnTo>
                  <a:lnTo>
                    <a:pt x="152" y="254"/>
                  </a:lnTo>
                  <a:lnTo>
                    <a:pt x="154" y="254"/>
                  </a:lnTo>
                  <a:lnTo>
                    <a:pt x="154" y="254"/>
                  </a:lnTo>
                  <a:lnTo>
                    <a:pt x="156" y="251"/>
                  </a:lnTo>
                  <a:lnTo>
                    <a:pt x="157" y="249"/>
                  </a:lnTo>
                  <a:lnTo>
                    <a:pt x="171" y="249"/>
                  </a:lnTo>
                  <a:lnTo>
                    <a:pt x="175" y="249"/>
                  </a:lnTo>
                  <a:lnTo>
                    <a:pt x="176" y="249"/>
                  </a:lnTo>
                  <a:lnTo>
                    <a:pt x="178" y="249"/>
                  </a:lnTo>
                  <a:lnTo>
                    <a:pt x="180" y="247"/>
                  </a:lnTo>
                  <a:lnTo>
                    <a:pt x="180" y="247"/>
                  </a:lnTo>
                  <a:lnTo>
                    <a:pt x="185" y="246"/>
                  </a:lnTo>
                  <a:lnTo>
                    <a:pt x="185" y="247"/>
                  </a:lnTo>
                  <a:lnTo>
                    <a:pt x="187" y="249"/>
                  </a:lnTo>
                  <a:lnTo>
                    <a:pt x="187" y="253"/>
                  </a:lnTo>
                  <a:lnTo>
                    <a:pt x="187" y="254"/>
                  </a:lnTo>
                  <a:lnTo>
                    <a:pt x="188" y="254"/>
                  </a:lnTo>
                  <a:lnTo>
                    <a:pt x="193" y="253"/>
                  </a:lnTo>
                  <a:lnTo>
                    <a:pt x="195" y="253"/>
                  </a:lnTo>
                  <a:lnTo>
                    <a:pt x="199" y="251"/>
                  </a:lnTo>
                  <a:lnTo>
                    <a:pt x="200" y="254"/>
                  </a:lnTo>
                  <a:lnTo>
                    <a:pt x="200" y="256"/>
                  </a:lnTo>
                  <a:lnTo>
                    <a:pt x="202" y="258"/>
                  </a:lnTo>
                  <a:lnTo>
                    <a:pt x="214" y="263"/>
                  </a:lnTo>
                  <a:lnTo>
                    <a:pt x="217" y="265"/>
                  </a:lnTo>
                  <a:lnTo>
                    <a:pt x="226" y="261"/>
                  </a:lnTo>
                  <a:lnTo>
                    <a:pt x="228" y="261"/>
                  </a:lnTo>
                  <a:lnTo>
                    <a:pt x="233" y="266"/>
                  </a:lnTo>
                  <a:lnTo>
                    <a:pt x="240" y="270"/>
                  </a:lnTo>
                  <a:lnTo>
                    <a:pt x="243" y="270"/>
                  </a:lnTo>
                  <a:lnTo>
                    <a:pt x="245" y="272"/>
                  </a:lnTo>
                  <a:lnTo>
                    <a:pt x="247" y="277"/>
                  </a:lnTo>
                  <a:lnTo>
                    <a:pt x="255" y="282"/>
                  </a:lnTo>
                  <a:lnTo>
                    <a:pt x="260" y="284"/>
                  </a:lnTo>
                  <a:lnTo>
                    <a:pt x="262" y="284"/>
                  </a:lnTo>
                  <a:lnTo>
                    <a:pt x="264" y="284"/>
                  </a:lnTo>
                  <a:lnTo>
                    <a:pt x="264" y="284"/>
                  </a:lnTo>
                  <a:lnTo>
                    <a:pt x="265" y="285"/>
                  </a:lnTo>
                  <a:lnTo>
                    <a:pt x="267" y="285"/>
                  </a:lnTo>
                  <a:lnTo>
                    <a:pt x="269" y="285"/>
                  </a:lnTo>
                  <a:lnTo>
                    <a:pt x="269" y="285"/>
                  </a:lnTo>
                  <a:lnTo>
                    <a:pt x="267" y="272"/>
                  </a:lnTo>
                  <a:lnTo>
                    <a:pt x="267" y="270"/>
                  </a:lnTo>
                  <a:lnTo>
                    <a:pt x="265" y="268"/>
                  </a:lnTo>
                  <a:lnTo>
                    <a:pt x="264" y="270"/>
                  </a:lnTo>
                  <a:lnTo>
                    <a:pt x="257" y="270"/>
                  </a:lnTo>
                  <a:lnTo>
                    <a:pt x="255" y="268"/>
                  </a:lnTo>
                  <a:lnTo>
                    <a:pt x="250" y="261"/>
                  </a:lnTo>
                  <a:lnTo>
                    <a:pt x="250" y="260"/>
                  </a:lnTo>
                  <a:lnTo>
                    <a:pt x="255" y="234"/>
                  </a:lnTo>
                  <a:lnTo>
                    <a:pt x="253" y="222"/>
                  </a:lnTo>
                  <a:lnTo>
                    <a:pt x="259" y="211"/>
                  </a:lnTo>
                  <a:lnTo>
                    <a:pt x="260" y="211"/>
                  </a:lnTo>
                  <a:lnTo>
                    <a:pt x="281" y="206"/>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6" name="Freeform 147"/>
            <p:cNvSpPr>
              <a:spLocks/>
            </p:cNvSpPr>
            <p:nvPr/>
          </p:nvSpPr>
          <p:spPr bwMode="auto">
            <a:xfrm>
              <a:off x="728" y="2980"/>
              <a:ext cx="293" cy="285"/>
            </a:xfrm>
            <a:custGeom>
              <a:avLst/>
              <a:gdLst>
                <a:gd name="T0" fmla="*/ 276 w 293"/>
                <a:gd name="T1" fmla="*/ 192 h 285"/>
                <a:gd name="T2" fmla="*/ 264 w 293"/>
                <a:gd name="T3" fmla="*/ 180 h 285"/>
                <a:gd name="T4" fmla="*/ 262 w 293"/>
                <a:gd name="T5" fmla="*/ 167 h 285"/>
                <a:gd name="T6" fmla="*/ 260 w 293"/>
                <a:gd name="T7" fmla="*/ 144 h 285"/>
                <a:gd name="T8" fmla="*/ 262 w 293"/>
                <a:gd name="T9" fmla="*/ 125 h 285"/>
                <a:gd name="T10" fmla="*/ 267 w 293"/>
                <a:gd name="T11" fmla="*/ 101 h 285"/>
                <a:gd name="T12" fmla="*/ 284 w 293"/>
                <a:gd name="T13" fmla="*/ 57 h 285"/>
                <a:gd name="T14" fmla="*/ 293 w 293"/>
                <a:gd name="T15" fmla="*/ 48 h 285"/>
                <a:gd name="T16" fmla="*/ 289 w 293"/>
                <a:gd name="T17" fmla="*/ 45 h 285"/>
                <a:gd name="T18" fmla="*/ 286 w 293"/>
                <a:gd name="T19" fmla="*/ 29 h 285"/>
                <a:gd name="T20" fmla="*/ 284 w 293"/>
                <a:gd name="T21" fmla="*/ 26 h 285"/>
                <a:gd name="T22" fmla="*/ 260 w 293"/>
                <a:gd name="T23" fmla="*/ 12 h 285"/>
                <a:gd name="T24" fmla="*/ 250 w 293"/>
                <a:gd name="T25" fmla="*/ 14 h 285"/>
                <a:gd name="T26" fmla="*/ 236 w 293"/>
                <a:gd name="T27" fmla="*/ 3 h 285"/>
                <a:gd name="T28" fmla="*/ 224 w 293"/>
                <a:gd name="T29" fmla="*/ 3 h 285"/>
                <a:gd name="T30" fmla="*/ 216 w 293"/>
                <a:gd name="T31" fmla="*/ 0 h 285"/>
                <a:gd name="T32" fmla="*/ 199 w 293"/>
                <a:gd name="T33" fmla="*/ 3 h 285"/>
                <a:gd name="T34" fmla="*/ 190 w 293"/>
                <a:gd name="T35" fmla="*/ 3 h 285"/>
                <a:gd name="T36" fmla="*/ 188 w 293"/>
                <a:gd name="T37" fmla="*/ 2 h 285"/>
                <a:gd name="T38" fmla="*/ 163 w 293"/>
                <a:gd name="T39" fmla="*/ 7 h 285"/>
                <a:gd name="T40" fmla="*/ 156 w 293"/>
                <a:gd name="T41" fmla="*/ 14 h 285"/>
                <a:gd name="T42" fmla="*/ 132 w 293"/>
                <a:gd name="T43" fmla="*/ 10 h 285"/>
                <a:gd name="T44" fmla="*/ 121 w 293"/>
                <a:gd name="T45" fmla="*/ 7 h 285"/>
                <a:gd name="T46" fmla="*/ 111 w 293"/>
                <a:gd name="T47" fmla="*/ 2 h 285"/>
                <a:gd name="T48" fmla="*/ 101 w 293"/>
                <a:gd name="T49" fmla="*/ 12 h 285"/>
                <a:gd name="T50" fmla="*/ 97 w 293"/>
                <a:gd name="T51" fmla="*/ 24 h 285"/>
                <a:gd name="T52" fmla="*/ 84 w 293"/>
                <a:gd name="T53" fmla="*/ 91 h 285"/>
                <a:gd name="T54" fmla="*/ 58 w 293"/>
                <a:gd name="T55" fmla="*/ 134 h 285"/>
                <a:gd name="T56" fmla="*/ 34 w 293"/>
                <a:gd name="T57" fmla="*/ 155 h 285"/>
                <a:gd name="T58" fmla="*/ 31 w 293"/>
                <a:gd name="T59" fmla="*/ 148 h 285"/>
                <a:gd name="T60" fmla="*/ 19 w 293"/>
                <a:gd name="T61" fmla="*/ 155 h 285"/>
                <a:gd name="T62" fmla="*/ 10 w 293"/>
                <a:gd name="T63" fmla="*/ 153 h 285"/>
                <a:gd name="T64" fmla="*/ 0 w 293"/>
                <a:gd name="T65" fmla="*/ 170 h 285"/>
                <a:gd name="T66" fmla="*/ 0 w 293"/>
                <a:gd name="T67" fmla="*/ 177 h 285"/>
                <a:gd name="T68" fmla="*/ 32 w 293"/>
                <a:gd name="T69" fmla="*/ 170 h 285"/>
                <a:gd name="T70" fmla="*/ 61 w 293"/>
                <a:gd name="T71" fmla="*/ 170 h 285"/>
                <a:gd name="T72" fmla="*/ 65 w 293"/>
                <a:gd name="T73" fmla="*/ 172 h 285"/>
                <a:gd name="T74" fmla="*/ 84 w 293"/>
                <a:gd name="T75" fmla="*/ 204 h 285"/>
                <a:gd name="T76" fmla="*/ 108 w 293"/>
                <a:gd name="T77" fmla="*/ 203 h 285"/>
                <a:gd name="T78" fmla="*/ 111 w 293"/>
                <a:gd name="T79" fmla="*/ 187 h 285"/>
                <a:gd name="T80" fmla="*/ 130 w 293"/>
                <a:gd name="T81" fmla="*/ 186 h 285"/>
                <a:gd name="T82" fmla="*/ 145 w 293"/>
                <a:gd name="T83" fmla="*/ 196 h 285"/>
                <a:gd name="T84" fmla="*/ 147 w 293"/>
                <a:gd name="T85" fmla="*/ 229 h 285"/>
                <a:gd name="T86" fmla="*/ 149 w 293"/>
                <a:gd name="T87" fmla="*/ 251 h 285"/>
                <a:gd name="T88" fmla="*/ 149 w 293"/>
                <a:gd name="T89" fmla="*/ 253 h 285"/>
                <a:gd name="T90" fmla="*/ 154 w 293"/>
                <a:gd name="T91" fmla="*/ 254 h 285"/>
                <a:gd name="T92" fmla="*/ 157 w 293"/>
                <a:gd name="T93" fmla="*/ 249 h 285"/>
                <a:gd name="T94" fmla="*/ 176 w 293"/>
                <a:gd name="T95" fmla="*/ 249 h 285"/>
                <a:gd name="T96" fmla="*/ 180 w 293"/>
                <a:gd name="T97" fmla="*/ 247 h 285"/>
                <a:gd name="T98" fmla="*/ 187 w 293"/>
                <a:gd name="T99" fmla="*/ 249 h 285"/>
                <a:gd name="T100" fmla="*/ 188 w 293"/>
                <a:gd name="T101" fmla="*/ 254 h 285"/>
                <a:gd name="T102" fmla="*/ 199 w 293"/>
                <a:gd name="T103" fmla="*/ 251 h 285"/>
                <a:gd name="T104" fmla="*/ 202 w 293"/>
                <a:gd name="T105" fmla="*/ 258 h 285"/>
                <a:gd name="T106" fmla="*/ 226 w 293"/>
                <a:gd name="T107" fmla="*/ 261 h 285"/>
                <a:gd name="T108" fmla="*/ 240 w 293"/>
                <a:gd name="T109" fmla="*/ 270 h 285"/>
                <a:gd name="T110" fmla="*/ 247 w 293"/>
                <a:gd name="T111" fmla="*/ 277 h 285"/>
                <a:gd name="T112" fmla="*/ 262 w 293"/>
                <a:gd name="T113" fmla="*/ 284 h 285"/>
                <a:gd name="T114" fmla="*/ 265 w 293"/>
                <a:gd name="T115" fmla="*/ 285 h 285"/>
                <a:gd name="T116" fmla="*/ 269 w 293"/>
                <a:gd name="T117" fmla="*/ 285 h 285"/>
                <a:gd name="T118" fmla="*/ 265 w 293"/>
                <a:gd name="T119" fmla="*/ 268 h 285"/>
                <a:gd name="T120" fmla="*/ 255 w 293"/>
                <a:gd name="T121" fmla="*/ 268 h 285"/>
                <a:gd name="T122" fmla="*/ 255 w 293"/>
                <a:gd name="T123" fmla="*/ 234 h 285"/>
                <a:gd name="T124" fmla="*/ 260 w 293"/>
                <a:gd name="T125" fmla="*/ 21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85">
                  <a:moveTo>
                    <a:pt x="281" y="206"/>
                  </a:moveTo>
                  <a:lnTo>
                    <a:pt x="279" y="196"/>
                  </a:lnTo>
                  <a:lnTo>
                    <a:pt x="276" y="192"/>
                  </a:lnTo>
                  <a:lnTo>
                    <a:pt x="272" y="192"/>
                  </a:lnTo>
                  <a:lnTo>
                    <a:pt x="265" y="186"/>
                  </a:lnTo>
                  <a:lnTo>
                    <a:pt x="264" y="180"/>
                  </a:lnTo>
                  <a:lnTo>
                    <a:pt x="264" y="179"/>
                  </a:lnTo>
                  <a:lnTo>
                    <a:pt x="262" y="175"/>
                  </a:lnTo>
                  <a:lnTo>
                    <a:pt x="262" y="167"/>
                  </a:lnTo>
                  <a:lnTo>
                    <a:pt x="259" y="158"/>
                  </a:lnTo>
                  <a:lnTo>
                    <a:pt x="260" y="148"/>
                  </a:lnTo>
                  <a:lnTo>
                    <a:pt x="260" y="144"/>
                  </a:lnTo>
                  <a:lnTo>
                    <a:pt x="259" y="146"/>
                  </a:lnTo>
                  <a:lnTo>
                    <a:pt x="262" y="132"/>
                  </a:lnTo>
                  <a:lnTo>
                    <a:pt x="262" y="125"/>
                  </a:lnTo>
                  <a:lnTo>
                    <a:pt x="257" y="120"/>
                  </a:lnTo>
                  <a:lnTo>
                    <a:pt x="257" y="117"/>
                  </a:lnTo>
                  <a:lnTo>
                    <a:pt x="267" y="101"/>
                  </a:lnTo>
                  <a:lnTo>
                    <a:pt x="269" y="100"/>
                  </a:lnTo>
                  <a:lnTo>
                    <a:pt x="271" y="74"/>
                  </a:lnTo>
                  <a:lnTo>
                    <a:pt x="284" y="57"/>
                  </a:lnTo>
                  <a:lnTo>
                    <a:pt x="289" y="53"/>
                  </a:lnTo>
                  <a:lnTo>
                    <a:pt x="291" y="51"/>
                  </a:lnTo>
                  <a:lnTo>
                    <a:pt x="293" y="48"/>
                  </a:lnTo>
                  <a:lnTo>
                    <a:pt x="293" y="46"/>
                  </a:lnTo>
                  <a:lnTo>
                    <a:pt x="291" y="45"/>
                  </a:lnTo>
                  <a:lnTo>
                    <a:pt x="289" y="45"/>
                  </a:lnTo>
                  <a:lnTo>
                    <a:pt x="286" y="43"/>
                  </a:lnTo>
                  <a:lnTo>
                    <a:pt x="286" y="39"/>
                  </a:lnTo>
                  <a:lnTo>
                    <a:pt x="286" y="29"/>
                  </a:lnTo>
                  <a:lnTo>
                    <a:pt x="288" y="26"/>
                  </a:lnTo>
                  <a:lnTo>
                    <a:pt x="286" y="24"/>
                  </a:lnTo>
                  <a:lnTo>
                    <a:pt x="284" y="26"/>
                  </a:lnTo>
                  <a:lnTo>
                    <a:pt x="267" y="10"/>
                  </a:lnTo>
                  <a:lnTo>
                    <a:pt x="264" y="12"/>
                  </a:lnTo>
                  <a:lnTo>
                    <a:pt x="260" y="12"/>
                  </a:lnTo>
                  <a:lnTo>
                    <a:pt x="253" y="10"/>
                  </a:lnTo>
                  <a:lnTo>
                    <a:pt x="252" y="14"/>
                  </a:lnTo>
                  <a:lnTo>
                    <a:pt x="250" y="14"/>
                  </a:lnTo>
                  <a:lnTo>
                    <a:pt x="243" y="12"/>
                  </a:lnTo>
                  <a:lnTo>
                    <a:pt x="240" y="7"/>
                  </a:lnTo>
                  <a:lnTo>
                    <a:pt x="236" y="3"/>
                  </a:lnTo>
                  <a:lnTo>
                    <a:pt x="235" y="2"/>
                  </a:lnTo>
                  <a:lnTo>
                    <a:pt x="226" y="2"/>
                  </a:lnTo>
                  <a:lnTo>
                    <a:pt x="224" y="3"/>
                  </a:lnTo>
                  <a:lnTo>
                    <a:pt x="221" y="2"/>
                  </a:lnTo>
                  <a:lnTo>
                    <a:pt x="219" y="3"/>
                  </a:lnTo>
                  <a:lnTo>
                    <a:pt x="216" y="0"/>
                  </a:lnTo>
                  <a:lnTo>
                    <a:pt x="205" y="2"/>
                  </a:lnTo>
                  <a:lnTo>
                    <a:pt x="199" y="0"/>
                  </a:lnTo>
                  <a:lnTo>
                    <a:pt x="199" y="3"/>
                  </a:lnTo>
                  <a:lnTo>
                    <a:pt x="195" y="3"/>
                  </a:lnTo>
                  <a:lnTo>
                    <a:pt x="193" y="5"/>
                  </a:lnTo>
                  <a:lnTo>
                    <a:pt x="190" y="3"/>
                  </a:lnTo>
                  <a:lnTo>
                    <a:pt x="192" y="3"/>
                  </a:lnTo>
                  <a:lnTo>
                    <a:pt x="190" y="2"/>
                  </a:lnTo>
                  <a:lnTo>
                    <a:pt x="188" y="2"/>
                  </a:lnTo>
                  <a:lnTo>
                    <a:pt x="171" y="8"/>
                  </a:lnTo>
                  <a:lnTo>
                    <a:pt x="168" y="7"/>
                  </a:lnTo>
                  <a:lnTo>
                    <a:pt x="163" y="7"/>
                  </a:lnTo>
                  <a:lnTo>
                    <a:pt x="159" y="8"/>
                  </a:lnTo>
                  <a:lnTo>
                    <a:pt x="159" y="14"/>
                  </a:lnTo>
                  <a:lnTo>
                    <a:pt x="156" y="14"/>
                  </a:lnTo>
                  <a:lnTo>
                    <a:pt x="142" y="14"/>
                  </a:lnTo>
                  <a:lnTo>
                    <a:pt x="135" y="12"/>
                  </a:lnTo>
                  <a:lnTo>
                    <a:pt x="132" y="10"/>
                  </a:lnTo>
                  <a:lnTo>
                    <a:pt x="130" y="12"/>
                  </a:lnTo>
                  <a:lnTo>
                    <a:pt x="128" y="12"/>
                  </a:lnTo>
                  <a:lnTo>
                    <a:pt x="121" y="7"/>
                  </a:lnTo>
                  <a:lnTo>
                    <a:pt x="121" y="3"/>
                  </a:lnTo>
                  <a:lnTo>
                    <a:pt x="120" y="2"/>
                  </a:lnTo>
                  <a:lnTo>
                    <a:pt x="111" y="2"/>
                  </a:lnTo>
                  <a:lnTo>
                    <a:pt x="106" y="5"/>
                  </a:lnTo>
                  <a:lnTo>
                    <a:pt x="104" y="10"/>
                  </a:lnTo>
                  <a:lnTo>
                    <a:pt x="101" y="12"/>
                  </a:lnTo>
                  <a:lnTo>
                    <a:pt x="101" y="21"/>
                  </a:lnTo>
                  <a:lnTo>
                    <a:pt x="101" y="22"/>
                  </a:lnTo>
                  <a:lnTo>
                    <a:pt x="97" y="24"/>
                  </a:lnTo>
                  <a:lnTo>
                    <a:pt x="97" y="29"/>
                  </a:lnTo>
                  <a:lnTo>
                    <a:pt x="89" y="51"/>
                  </a:lnTo>
                  <a:lnTo>
                    <a:pt x="84" y="91"/>
                  </a:lnTo>
                  <a:lnTo>
                    <a:pt x="73" y="98"/>
                  </a:lnTo>
                  <a:lnTo>
                    <a:pt x="61" y="113"/>
                  </a:lnTo>
                  <a:lnTo>
                    <a:pt x="58" y="134"/>
                  </a:lnTo>
                  <a:lnTo>
                    <a:pt x="49" y="144"/>
                  </a:lnTo>
                  <a:lnTo>
                    <a:pt x="41" y="153"/>
                  </a:lnTo>
                  <a:lnTo>
                    <a:pt x="34" y="155"/>
                  </a:lnTo>
                  <a:lnTo>
                    <a:pt x="31" y="153"/>
                  </a:lnTo>
                  <a:lnTo>
                    <a:pt x="31" y="149"/>
                  </a:lnTo>
                  <a:lnTo>
                    <a:pt x="31" y="148"/>
                  </a:lnTo>
                  <a:lnTo>
                    <a:pt x="22" y="149"/>
                  </a:lnTo>
                  <a:lnTo>
                    <a:pt x="20" y="151"/>
                  </a:lnTo>
                  <a:lnTo>
                    <a:pt x="19" y="155"/>
                  </a:lnTo>
                  <a:lnTo>
                    <a:pt x="15" y="155"/>
                  </a:lnTo>
                  <a:lnTo>
                    <a:pt x="10" y="153"/>
                  </a:lnTo>
                  <a:lnTo>
                    <a:pt x="10" y="153"/>
                  </a:lnTo>
                  <a:lnTo>
                    <a:pt x="5" y="156"/>
                  </a:lnTo>
                  <a:lnTo>
                    <a:pt x="3" y="168"/>
                  </a:lnTo>
                  <a:lnTo>
                    <a:pt x="0" y="170"/>
                  </a:lnTo>
                  <a:lnTo>
                    <a:pt x="0" y="174"/>
                  </a:lnTo>
                  <a:lnTo>
                    <a:pt x="0" y="175"/>
                  </a:lnTo>
                  <a:lnTo>
                    <a:pt x="0" y="177"/>
                  </a:lnTo>
                  <a:lnTo>
                    <a:pt x="0" y="175"/>
                  </a:lnTo>
                  <a:lnTo>
                    <a:pt x="15" y="170"/>
                  </a:lnTo>
                  <a:lnTo>
                    <a:pt x="32" y="170"/>
                  </a:lnTo>
                  <a:lnTo>
                    <a:pt x="34" y="170"/>
                  </a:lnTo>
                  <a:lnTo>
                    <a:pt x="61" y="170"/>
                  </a:lnTo>
                  <a:lnTo>
                    <a:pt x="61" y="170"/>
                  </a:lnTo>
                  <a:lnTo>
                    <a:pt x="63" y="172"/>
                  </a:lnTo>
                  <a:lnTo>
                    <a:pt x="63" y="172"/>
                  </a:lnTo>
                  <a:lnTo>
                    <a:pt x="65" y="172"/>
                  </a:lnTo>
                  <a:lnTo>
                    <a:pt x="72" y="192"/>
                  </a:lnTo>
                  <a:lnTo>
                    <a:pt x="80" y="204"/>
                  </a:lnTo>
                  <a:lnTo>
                    <a:pt x="84" y="204"/>
                  </a:lnTo>
                  <a:lnTo>
                    <a:pt x="87" y="204"/>
                  </a:lnTo>
                  <a:lnTo>
                    <a:pt x="97" y="203"/>
                  </a:lnTo>
                  <a:lnTo>
                    <a:pt x="108" y="203"/>
                  </a:lnTo>
                  <a:lnTo>
                    <a:pt x="109" y="198"/>
                  </a:lnTo>
                  <a:lnTo>
                    <a:pt x="109" y="196"/>
                  </a:lnTo>
                  <a:lnTo>
                    <a:pt x="111" y="187"/>
                  </a:lnTo>
                  <a:lnTo>
                    <a:pt x="123" y="187"/>
                  </a:lnTo>
                  <a:lnTo>
                    <a:pt x="123" y="186"/>
                  </a:lnTo>
                  <a:lnTo>
                    <a:pt x="130" y="186"/>
                  </a:lnTo>
                  <a:lnTo>
                    <a:pt x="130" y="192"/>
                  </a:lnTo>
                  <a:lnTo>
                    <a:pt x="144" y="192"/>
                  </a:lnTo>
                  <a:lnTo>
                    <a:pt x="145" y="196"/>
                  </a:lnTo>
                  <a:lnTo>
                    <a:pt x="147" y="218"/>
                  </a:lnTo>
                  <a:lnTo>
                    <a:pt x="147" y="222"/>
                  </a:lnTo>
                  <a:lnTo>
                    <a:pt x="147" y="229"/>
                  </a:lnTo>
                  <a:lnTo>
                    <a:pt x="152" y="242"/>
                  </a:lnTo>
                  <a:lnTo>
                    <a:pt x="152" y="246"/>
                  </a:lnTo>
                  <a:lnTo>
                    <a:pt x="149" y="251"/>
                  </a:lnTo>
                  <a:lnTo>
                    <a:pt x="149" y="251"/>
                  </a:lnTo>
                  <a:lnTo>
                    <a:pt x="149" y="251"/>
                  </a:lnTo>
                  <a:lnTo>
                    <a:pt x="149" y="253"/>
                  </a:lnTo>
                  <a:lnTo>
                    <a:pt x="151" y="253"/>
                  </a:lnTo>
                  <a:lnTo>
                    <a:pt x="152" y="254"/>
                  </a:lnTo>
                  <a:lnTo>
                    <a:pt x="154" y="254"/>
                  </a:lnTo>
                  <a:lnTo>
                    <a:pt x="154" y="254"/>
                  </a:lnTo>
                  <a:lnTo>
                    <a:pt x="156" y="251"/>
                  </a:lnTo>
                  <a:lnTo>
                    <a:pt x="157" y="249"/>
                  </a:lnTo>
                  <a:lnTo>
                    <a:pt x="171" y="249"/>
                  </a:lnTo>
                  <a:lnTo>
                    <a:pt x="175" y="249"/>
                  </a:lnTo>
                  <a:lnTo>
                    <a:pt x="176" y="249"/>
                  </a:lnTo>
                  <a:lnTo>
                    <a:pt x="178" y="249"/>
                  </a:lnTo>
                  <a:lnTo>
                    <a:pt x="180" y="247"/>
                  </a:lnTo>
                  <a:lnTo>
                    <a:pt x="180" y="247"/>
                  </a:lnTo>
                  <a:lnTo>
                    <a:pt x="185" y="246"/>
                  </a:lnTo>
                  <a:lnTo>
                    <a:pt x="185" y="247"/>
                  </a:lnTo>
                  <a:lnTo>
                    <a:pt x="187" y="249"/>
                  </a:lnTo>
                  <a:lnTo>
                    <a:pt x="187" y="253"/>
                  </a:lnTo>
                  <a:lnTo>
                    <a:pt x="187" y="254"/>
                  </a:lnTo>
                  <a:lnTo>
                    <a:pt x="188" y="254"/>
                  </a:lnTo>
                  <a:lnTo>
                    <a:pt x="193" y="253"/>
                  </a:lnTo>
                  <a:lnTo>
                    <a:pt x="195" y="253"/>
                  </a:lnTo>
                  <a:lnTo>
                    <a:pt x="199" y="251"/>
                  </a:lnTo>
                  <a:lnTo>
                    <a:pt x="200" y="254"/>
                  </a:lnTo>
                  <a:lnTo>
                    <a:pt x="200" y="256"/>
                  </a:lnTo>
                  <a:lnTo>
                    <a:pt x="202" y="258"/>
                  </a:lnTo>
                  <a:lnTo>
                    <a:pt x="214" y="263"/>
                  </a:lnTo>
                  <a:lnTo>
                    <a:pt x="217" y="265"/>
                  </a:lnTo>
                  <a:lnTo>
                    <a:pt x="226" y="261"/>
                  </a:lnTo>
                  <a:lnTo>
                    <a:pt x="228" y="261"/>
                  </a:lnTo>
                  <a:lnTo>
                    <a:pt x="233" y="266"/>
                  </a:lnTo>
                  <a:lnTo>
                    <a:pt x="240" y="270"/>
                  </a:lnTo>
                  <a:lnTo>
                    <a:pt x="243" y="270"/>
                  </a:lnTo>
                  <a:lnTo>
                    <a:pt x="245" y="272"/>
                  </a:lnTo>
                  <a:lnTo>
                    <a:pt x="247" y="277"/>
                  </a:lnTo>
                  <a:lnTo>
                    <a:pt x="255" y="282"/>
                  </a:lnTo>
                  <a:lnTo>
                    <a:pt x="260" y="284"/>
                  </a:lnTo>
                  <a:lnTo>
                    <a:pt x="262" y="284"/>
                  </a:lnTo>
                  <a:lnTo>
                    <a:pt x="264" y="284"/>
                  </a:lnTo>
                  <a:lnTo>
                    <a:pt x="264" y="284"/>
                  </a:lnTo>
                  <a:lnTo>
                    <a:pt x="265" y="285"/>
                  </a:lnTo>
                  <a:lnTo>
                    <a:pt x="267" y="285"/>
                  </a:lnTo>
                  <a:lnTo>
                    <a:pt x="269" y="285"/>
                  </a:lnTo>
                  <a:lnTo>
                    <a:pt x="269" y="285"/>
                  </a:lnTo>
                  <a:lnTo>
                    <a:pt x="267" y="272"/>
                  </a:lnTo>
                  <a:lnTo>
                    <a:pt x="267" y="270"/>
                  </a:lnTo>
                  <a:lnTo>
                    <a:pt x="265" y="268"/>
                  </a:lnTo>
                  <a:lnTo>
                    <a:pt x="264" y="270"/>
                  </a:lnTo>
                  <a:lnTo>
                    <a:pt x="257" y="270"/>
                  </a:lnTo>
                  <a:lnTo>
                    <a:pt x="255" y="268"/>
                  </a:lnTo>
                  <a:lnTo>
                    <a:pt x="250" y="261"/>
                  </a:lnTo>
                  <a:lnTo>
                    <a:pt x="250" y="260"/>
                  </a:lnTo>
                  <a:lnTo>
                    <a:pt x="255" y="234"/>
                  </a:lnTo>
                  <a:lnTo>
                    <a:pt x="253" y="222"/>
                  </a:lnTo>
                  <a:lnTo>
                    <a:pt x="259" y="211"/>
                  </a:lnTo>
                  <a:lnTo>
                    <a:pt x="260" y="211"/>
                  </a:lnTo>
                  <a:lnTo>
                    <a:pt x="281" y="206"/>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7" name="Freeform 148"/>
            <p:cNvSpPr>
              <a:spLocks/>
            </p:cNvSpPr>
            <p:nvPr/>
          </p:nvSpPr>
          <p:spPr bwMode="auto">
            <a:xfrm>
              <a:off x="956" y="3516"/>
              <a:ext cx="36" cy="36"/>
            </a:xfrm>
            <a:custGeom>
              <a:avLst/>
              <a:gdLst>
                <a:gd name="T0" fmla="*/ 34 w 36"/>
                <a:gd name="T1" fmla="*/ 14 h 36"/>
                <a:gd name="T2" fmla="*/ 36 w 36"/>
                <a:gd name="T3" fmla="*/ 14 h 36"/>
                <a:gd name="T4" fmla="*/ 36 w 36"/>
                <a:gd name="T5" fmla="*/ 16 h 36"/>
                <a:gd name="T6" fmla="*/ 29 w 36"/>
                <a:gd name="T7" fmla="*/ 28 h 36"/>
                <a:gd name="T8" fmla="*/ 20 w 36"/>
                <a:gd name="T9" fmla="*/ 31 h 36"/>
                <a:gd name="T10" fmla="*/ 17 w 36"/>
                <a:gd name="T11" fmla="*/ 35 h 36"/>
                <a:gd name="T12" fmla="*/ 15 w 36"/>
                <a:gd name="T13" fmla="*/ 36 h 36"/>
                <a:gd name="T14" fmla="*/ 12 w 36"/>
                <a:gd name="T15" fmla="*/ 36 h 36"/>
                <a:gd name="T16" fmla="*/ 3 w 36"/>
                <a:gd name="T17" fmla="*/ 28 h 36"/>
                <a:gd name="T18" fmla="*/ 0 w 36"/>
                <a:gd name="T19" fmla="*/ 21 h 36"/>
                <a:gd name="T20" fmla="*/ 0 w 36"/>
                <a:gd name="T21" fmla="*/ 18 h 36"/>
                <a:gd name="T22" fmla="*/ 12 w 36"/>
                <a:gd name="T23" fmla="*/ 4 h 36"/>
                <a:gd name="T24" fmla="*/ 19 w 36"/>
                <a:gd name="T25" fmla="*/ 0 h 36"/>
                <a:gd name="T26" fmla="*/ 24 w 36"/>
                <a:gd name="T27" fmla="*/ 0 h 36"/>
                <a:gd name="T28" fmla="*/ 27 w 36"/>
                <a:gd name="T29" fmla="*/ 2 h 36"/>
                <a:gd name="T30" fmla="*/ 34 w 36"/>
                <a:gd name="T31" fmla="*/ 12 h 36"/>
                <a:gd name="T32" fmla="*/ 34 w 36"/>
                <a:gd name="T33" fmla="*/ 1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36">
                  <a:moveTo>
                    <a:pt x="34" y="14"/>
                  </a:moveTo>
                  <a:lnTo>
                    <a:pt x="36" y="14"/>
                  </a:lnTo>
                  <a:lnTo>
                    <a:pt x="36" y="16"/>
                  </a:lnTo>
                  <a:lnTo>
                    <a:pt x="29" y="28"/>
                  </a:lnTo>
                  <a:lnTo>
                    <a:pt x="20" y="31"/>
                  </a:lnTo>
                  <a:lnTo>
                    <a:pt x="17" y="35"/>
                  </a:lnTo>
                  <a:lnTo>
                    <a:pt x="15" y="36"/>
                  </a:lnTo>
                  <a:lnTo>
                    <a:pt x="12" y="36"/>
                  </a:lnTo>
                  <a:lnTo>
                    <a:pt x="3" y="28"/>
                  </a:lnTo>
                  <a:lnTo>
                    <a:pt x="0" y="21"/>
                  </a:lnTo>
                  <a:lnTo>
                    <a:pt x="0" y="18"/>
                  </a:lnTo>
                  <a:lnTo>
                    <a:pt x="12" y="4"/>
                  </a:lnTo>
                  <a:lnTo>
                    <a:pt x="19" y="0"/>
                  </a:lnTo>
                  <a:lnTo>
                    <a:pt x="24" y="0"/>
                  </a:lnTo>
                  <a:lnTo>
                    <a:pt x="27" y="2"/>
                  </a:lnTo>
                  <a:lnTo>
                    <a:pt x="34" y="12"/>
                  </a:lnTo>
                  <a:lnTo>
                    <a:pt x="34"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8" name="Freeform 149"/>
            <p:cNvSpPr>
              <a:spLocks/>
            </p:cNvSpPr>
            <p:nvPr/>
          </p:nvSpPr>
          <p:spPr bwMode="auto">
            <a:xfrm>
              <a:off x="956" y="3516"/>
              <a:ext cx="36" cy="36"/>
            </a:xfrm>
            <a:custGeom>
              <a:avLst/>
              <a:gdLst>
                <a:gd name="T0" fmla="*/ 34 w 36"/>
                <a:gd name="T1" fmla="*/ 14 h 36"/>
                <a:gd name="T2" fmla="*/ 36 w 36"/>
                <a:gd name="T3" fmla="*/ 14 h 36"/>
                <a:gd name="T4" fmla="*/ 36 w 36"/>
                <a:gd name="T5" fmla="*/ 16 h 36"/>
                <a:gd name="T6" fmla="*/ 29 w 36"/>
                <a:gd name="T7" fmla="*/ 28 h 36"/>
                <a:gd name="T8" fmla="*/ 20 w 36"/>
                <a:gd name="T9" fmla="*/ 31 h 36"/>
                <a:gd name="T10" fmla="*/ 17 w 36"/>
                <a:gd name="T11" fmla="*/ 35 h 36"/>
                <a:gd name="T12" fmla="*/ 15 w 36"/>
                <a:gd name="T13" fmla="*/ 36 h 36"/>
                <a:gd name="T14" fmla="*/ 12 w 36"/>
                <a:gd name="T15" fmla="*/ 36 h 36"/>
                <a:gd name="T16" fmla="*/ 3 w 36"/>
                <a:gd name="T17" fmla="*/ 28 h 36"/>
                <a:gd name="T18" fmla="*/ 0 w 36"/>
                <a:gd name="T19" fmla="*/ 21 h 36"/>
                <a:gd name="T20" fmla="*/ 0 w 36"/>
                <a:gd name="T21" fmla="*/ 18 h 36"/>
                <a:gd name="T22" fmla="*/ 12 w 36"/>
                <a:gd name="T23" fmla="*/ 4 h 36"/>
                <a:gd name="T24" fmla="*/ 19 w 36"/>
                <a:gd name="T25" fmla="*/ 0 h 36"/>
                <a:gd name="T26" fmla="*/ 24 w 36"/>
                <a:gd name="T27" fmla="*/ 0 h 36"/>
                <a:gd name="T28" fmla="*/ 27 w 36"/>
                <a:gd name="T29" fmla="*/ 2 h 36"/>
                <a:gd name="T30" fmla="*/ 34 w 36"/>
                <a:gd name="T31" fmla="*/ 12 h 36"/>
                <a:gd name="T32" fmla="*/ 34 w 36"/>
                <a:gd name="T33" fmla="*/ 1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36">
                  <a:moveTo>
                    <a:pt x="34" y="14"/>
                  </a:moveTo>
                  <a:lnTo>
                    <a:pt x="36" y="14"/>
                  </a:lnTo>
                  <a:lnTo>
                    <a:pt x="36" y="16"/>
                  </a:lnTo>
                  <a:lnTo>
                    <a:pt x="29" y="28"/>
                  </a:lnTo>
                  <a:lnTo>
                    <a:pt x="20" y="31"/>
                  </a:lnTo>
                  <a:lnTo>
                    <a:pt x="17" y="35"/>
                  </a:lnTo>
                  <a:lnTo>
                    <a:pt x="15" y="36"/>
                  </a:lnTo>
                  <a:lnTo>
                    <a:pt x="12" y="36"/>
                  </a:lnTo>
                  <a:lnTo>
                    <a:pt x="3" y="28"/>
                  </a:lnTo>
                  <a:lnTo>
                    <a:pt x="0" y="21"/>
                  </a:lnTo>
                  <a:lnTo>
                    <a:pt x="0" y="18"/>
                  </a:lnTo>
                  <a:lnTo>
                    <a:pt x="12" y="4"/>
                  </a:lnTo>
                  <a:lnTo>
                    <a:pt x="19" y="0"/>
                  </a:lnTo>
                  <a:lnTo>
                    <a:pt x="24" y="0"/>
                  </a:lnTo>
                  <a:lnTo>
                    <a:pt x="27" y="2"/>
                  </a:lnTo>
                  <a:lnTo>
                    <a:pt x="34" y="12"/>
                  </a:lnTo>
                  <a:lnTo>
                    <a:pt x="34" y="14"/>
                  </a:lnTo>
                </a:path>
              </a:pathLst>
            </a:custGeom>
            <a:noFill/>
            <a:ln w="0" cap="flat">
              <a:solidFill>
                <a:srgbClr val="E6E6E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9" name="Freeform 150"/>
            <p:cNvSpPr>
              <a:spLocks/>
            </p:cNvSpPr>
            <p:nvPr/>
          </p:nvSpPr>
          <p:spPr bwMode="auto">
            <a:xfrm>
              <a:off x="279" y="2619"/>
              <a:ext cx="128" cy="112"/>
            </a:xfrm>
            <a:custGeom>
              <a:avLst/>
              <a:gdLst>
                <a:gd name="T0" fmla="*/ 56 w 128"/>
                <a:gd name="T1" fmla="*/ 105 h 112"/>
                <a:gd name="T2" fmla="*/ 5 w 128"/>
                <a:gd name="T3" fmla="*/ 105 h 112"/>
                <a:gd name="T4" fmla="*/ 5 w 128"/>
                <a:gd name="T5" fmla="*/ 108 h 112"/>
                <a:gd name="T6" fmla="*/ 1 w 128"/>
                <a:gd name="T7" fmla="*/ 112 h 112"/>
                <a:gd name="T8" fmla="*/ 1 w 128"/>
                <a:gd name="T9" fmla="*/ 110 h 112"/>
                <a:gd name="T10" fmla="*/ 0 w 128"/>
                <a:gd name="T11" fmla="*/ 112 h 112"/>
                <a:gd name="T12" fmla="*/ 1 w 128"/>
                <a:gd name="T13" fmla="*/ 100 h 112"/>
                <a:gd name="T14" fmla="*/ 5 w 128"/>
                <a:gd name="T15" fmla="*/ 93 h 112"/>
                <a:gd name="T16" fmla="*/ 8 w 128"/>
                <a:gd name="T17" fmla="*/ 91 h 112"/>
                <a:gd name="T18" fmla="*/ 13 w 128"/>
                <a:gd name="T19" fmla="*/ 79 h 112"/>
                <a:gd name="T20" fmla="*/ 13 w 128"/>
                <a:gd name="T21" fmla="*/ 77 h 112"/>
                <a:gd name="T22" fmla="*/ 20 w 128"/>
                <a:gd name="T23" fmla="*/ 67 h 112"/>
                <a:gd name="T24" fmla="*/ 20 w 128"/>
                <a:gd name="T25" fmla="*/ 63 h 112"/>
                <a:gd name="T26" fmla="*/ 34 w 128"/>
                <a:gd name="T27" fmla="*/ 44 h 112"/>
                <a:gd name="T28" fmla="*/ 39 w 128"/>
                <a:gd name="T29" fmla="*/ 27 h 112"/>
                <a:gd name="T30" fmla="*/ 44 w 128"/>
                <a:gd name="T31" fmla="*/ 22 h 112"/>
                <a:gd name="T32" fmla="*/ 54 w 128"/>
                <a:gd name="T33" fmla="*/ 15 h 112"/>
                <a:gd name="T34" fmla="*/ 60 w 128"/>
                <a:gd name="T35" fmla="*/ 2 h 112"/>
                <a:gd name="T36" fmla="*/ 61 w 128"/>
                <a:gd name="T37" fmla="*/ 0 h 112"/>
                <a:gd name="T38" fmla="*/ 128 w 128"/>
                <a:gd name="T39" fmla="*/ 0 h 112"/>
                <a:gd name="T40" fmla="*/ 128 w 128"/>
                <a:gd name="T41" fmla="*/ 27 h 112"/>
                <a:gd name="T42" fmla="*/ 78 w 128"/>
                <a:gd name="T43" fmla="*/ 27 h 112"/>
                <a:gd name="T44" fmla="*/ 78 w 128"/>
                <a:gd name="T45" fmla="*/ 70 h 112"/>
                <a:gd name="T46" fmla="*/ 65 w 128"/>
                <a:gd name="T47" fmla="*/ 74 h 112"/>
                <a:gd name="T48" fmla="*/ 63 w 128"/>
                <a:gd name="T49" fmla="*/ 75 h 112"/>
                <a:gd name="T50" fmla="*/ 61 w 128"/>
                <a:gd name="T51" fmla="*/ 81 h 112"/>
                <a:gd name="T52" fmla="*/ 63 w 128"/>
                <a:gd name="T53" fmla="*/ 105 h 112"/>
                <a:gd name="T54" fmla="*/ 56 w 128"/>
                <a:gd name="T55" fmla="*/ 10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 h="112">
                  <a:moveTo>
                    <a:pt x="56" y="105"/>
                  </a:moveTo>
                  <a:lnTo>
                    <a:pt x="5" y="105"/>
                  </a:lnTo>
                  <a:lnTo>
                    <a:pt x="5" y="108"/>
                  </a:lnTo>
                  <a:lnTo>
                    <a:pt x="1" y="112"/>
                  </a:lnTo>
                  <a:lnTo>
                    <a:pt x="1" y="110"/>
                  </a:lnTo>
                  <a:lnTo>
                    <a:pt x="0" y="112"/>
                  </a:lnTo>
                  <a:lnTo>
                    <a:pt x="1" y="100"/>
                  </a:lnTo>
                  <a:lnTo>
                    <a:pt x="5" y="93"/>
                  </a:lnTo>
                  <a:lnTo>
                    <a:pt x="8" y="91"/>
                  </a:lnTo>
                  <a:lnTo>
                    <a:pt x="13" y="79"/>
                  </a:lnTo>
                  <a:lnTo>
                    <a:pt x="13" y="77"/>
                  </a:lnTo>
                  <a:lnTo>
                    <a:pt x="20" y="67"/>
                  </a:lnTo>
                  <a:lnTo>
                    <a:pt x="20" y="63"/>
                  </a:lnTo>
                  <a:lnTo>
                    <a:pt x="34" y="44"/>
                  </a:lnTo>
                  <a:lnTo>
                    <a:pt x="39" y="27"/>
                  </a:lnTo>
                  <a:lnTo>
                    <a:pt x="44" y="22"/>
                  </a:lnTo>
                  <a:lnTo>
                    <a:pt x="54" y="15"/>
                  </a:lnTo>
                  <a:lnTo>
                    <a:pt x="60" y="2"/>
                  </a:lnTo>
                  <a:lnTo>
                    <a:pt x="61" y="0"/>
                  </a:lnTo>
                  <a:lnTo>
                    <a:pt x="128" y="0"/>
                  </a:lnTo>
                  <a:lnTo>
                    <a:pt x="128" y="27"/>
                  </a:lnTo>
                  <a:lnTo>
                    <a:pt x="78" y="27"/>
                  </a:lnTo>
                  <a:lnTo>
                    <a:pt x="78" y="70"/>
                  </a:lnTo>
                  <a:lnTo>
                    <a:pt x="65" y="74"/>
                  </a:lnTo>
                  <a:lnTo>
                    <a:pt x="63" y="75"/>
                  </a:lnTo>
                  <a:lnTo>
                    <a:pt x="61" y="81"/>
                  </a:lnTo>
                  <a:lnTo>
                    <a:pt x="63" y="105"/>
                  </a:lnTo>
                  <a:lnTo>
                    <a:pt x="56" y="105"/>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0" name="Freeform 151"/>
            <p:cNvSpPr>
              <a:spLocks/>
            </p:cNvSpPr>
            <p:nvPr/>
          </p:nvSpPr>
          <p:spPr bwMode="auto">
            <a:xfrm>
              <a:off x="279" y="2619"/>
              <a:ext cx="128" cy="112"/>
            </a:xfrm>
            <a:custGeom>
              <a:avLst/>
              <a:gdLst>
                <a:gd name="T0" fmla="*/ 56 w 128"/>
                <a:gd name="T1" fmla="*/ 105 h 112"/>
                <a:gd name="T2" fmla="*/ 5 w 128"/>
                <a:gd name="T3" fmla="*/ 105 h 112"/>
                <a:gd name="T4" fmla="*/ 5 w 128"/>
                <a:gd name="T5" fmla="*/ 108 h 112"/>
                <a:gd name="T6" fmla="*/ 1 w 128"/>
                <a:gd name="T7" fmla="*/ 112 h 112"/>
                <a:gd name="T8" fmla="*/ 1 w 128"/>
                <a:gd name="T9" fmla="*/ 110 h 112"/>
                <a:gd name="T10" fmla="*/ 0 w 128"/>
                <a:gd name="T11" fmla="*/ 112 h 112"/>
                <a:gd name="T12" fmla="*/ 1 w 128"/>
                <a:gd name="T13" fmla="*/ 100 h 112"/>
                <a:gd name="T14" fmla="*/ 5 w 128"/>
                <a:gd name="T15" fmla="*/ 93 h 112"/>
                <a:gd name="T16" fmla="*/ 8 w 128"/>
                <a:gd name="T17" fmla="*/ 91 h 112"/>
                <a:gd name="T18" fmla="*/ 13 w 128"/>
                <a:gd name="T19" fmla="*/ 79 h 112"/>
                <a:gd name="T20" fmla="*/ 13 w 128"/>
                <a:gd name="T21" fmla="*/ 77 h 112"/>
                <a:gd name="T22" fmla="*/ 20 w 128"/>
                <a:gd name="T23" fmla="*/ 67 h 112"/>
                <a:gd name="T24" fmla="*/ 20 w 128"/>
                <a:gd name="T25" fmla="*/ 63 h 112"/>
                <a:gd name="T26" fmla="*/ 34 w 128"/>
                <a:gd name="T27" fmla="*/ 44 h 112"/>
                <a:gd name="T28" fmla="*/ 39 w 128"/>
                <a:gd name="T29" fmla="*/ 27 h 112"/>
                <a:gd name="T30" fmla="*/ 44 w 128"/>
                <a:gd name="T31" fmla="*/ 22 h 112"/>
                <a:gd name="T32" fmla="*/ 54 w 128"/>
                <a:gd name="T33" fmla="*/ 15 h 112"/>
                <a:gd name="T34" fmla="*/ 60 w 128"/>
                <a:gd name="T35" fmla="*/ 2 h 112"/>
                <a:gd name="T36" fmla="*/ 61 w 128"/>
                <a:gd name="T37" fmla="*/ 0 h 112"/>
                <a:gd name="T38" fmla="*/ 128 w 128"/>
                <a:gd name="T39" fmla="*/ 0 h 112"/>
                <a:gd name="T40" fmla="*/ 128 w 128"/>
                <a:gd name="T41" fmla="*/ 27 h 112"/>
                <a:gd name="T42" fmla="*/ 78 w 128"/>
                <a:gd name="T43" fmla="*/ 27 h 112"/>
                <a:gd name="T44" fmla="*/ 78 w 128"/>
                <a:gd name="T45" fmla="*/ 70 h 112"/>
                <a:gd name="T46" fmla="*/ 65 w 128"/>
                <a:gd name="T47" fmla="*/ 74 h 112"/>
                <a:gd name="T48" fmla="*/ 63 w 128"/>
                <a:gd name="T49" fmla="*/ 75 h 112"/>
                <a:gd name="T50" fmla="*/ 61 w 128"/>
                <a:gd name="T51" fmla="*/ 81 h 112"/>
                <a:gd name="T52" fmla="*/ 63 w 128"/>
                <a:gd name="T53" fmla="*/ 105 h 112"/>
                <a:gd name="T54" fmla="*/ 56 w 128"/>
                <a:gd name="T55" fmla="*/ 10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 h="112">
                  <a:moveTo>
                    <a:pt x="56" y="105"/>
                  </a:moveTo>
                  <a:lnTo>
                    <a:pt x="5" y="105"/>
                  </a:lnTo>
                  <a:lnTo>
                    <a:pt x="5" y="108"/>
                  </a:lnTo>
                  <a:lnTo>
                    <a:pt x="1" y="112"/>
                  </a:lnTo>
                  <a:lnTo>
                    <a:pt x="1" y="110"/>
                  </a:lnTo>
                  <a:lnTo>
                    <a:pt x="0" y="112"/>
                  </a:lnTo>
                  <a:lnTo>
                    <a:pt x="1" y="100"/>
                  </a:lnTo>
                  <a:lnTo>
                    <a:pt x="5" y="93"/>
                  </a:lnTo>
                  <a:lnTo>
                    <a:pt x="8" y="91"/>
                  </a:lnTo>
                  <a:lnTo>
                    <a:pt x="13" y="79"/>
                  </a:lnTo>
                  <a:lnTo>
                    <a:pt x="13" y="77"/>
                  </a:lnTo>
                  <a:lnTo>
                    <a:pt x="20" y="67"/>
                  </a:lnTo>
                  <a:lnTo>
                    <a:pt x="20" y="63"/>
                  </a:lnTo>
                  <a:lnTo>
                    <a:pt x="34" y="44"/>
                  </a:lnTo>
                  <a:lnTo>
                    <a:pt x="39" y="27"/>
                  </a:lnTo>
                  <a:lnTo>
                    <a:pt x="44" y="22"/>
                  </a:lnTo>
                  <a:lnTo>
                    <a:pt x="54" y="15"/>
                  </a:lnTo>
                  <a:lnTo>
                    <a:pt x="60" y="2"/>
                  </a:lnTo>
                  <a:lnTo>
                    <a:pt x="61" y="0"/>
                  </a:lnTo>
                  <a:lnTo>
                    <a:pt x="128" y="0"/>
                  </a:lnTo>
                  <a:lnTo>
                    <a:pt x="128" y="27"/>
                  </a:lnTo>
                  <a:lnTo>
                    <a:pt x="78" y="27"/>
                  </a:lnTo>
                  <a:lnTo>
                    <a:pt x="78" y="70"/>
                  </a:lnTo>
                  <a:lnTo>
                    <a:pt x="65" y="74"/>
                  </a:lnTo>
                  <a:lnTo>
                    <a:pt x="63" y="75"/>
                  </a:lnTo>
                  <a:lnTo>
                    <a:pt x="61" y="81"/>
                  </a:lnTo>
                  <a:lnTo>
                    <a:pt x="63" y="105"/>
                  </a:lnTo>
                  <a:lnTo>
                    <a:pt x="56" y="105"/>
                  </a:lnTo>
                </a:path>
              </a:pathLst>
            </a:custGeom>
            <a:noFill/>
            <a:ln w="0" cap="flat">
              <a:solidFill>
                <a:srgbClr val="B3B3B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1" name="Freeform 152"/>
            <p:cNvSpPr>
              <a:spLocks/>
            </p:cNvSpPr>
            <p:nvPr/>
          </p:nvSpPr>
          <p:spPr bwMode="auto">
            <a:xfrm>
              <a:off x="1182" y="2863"/>
              <a:ext cx="24" cy="29"/>
            </a:xfrm>
            <a:custGeom>
              <a:avLst/>
              <a:gdLst>
                <a:gd name="T0" fmla="*/ 19 w 24"/>
                <a:gd name="T1" fmla="*/ 0 h 29"/>
                <a:gd name="T2" fmla="*/ 7 w 24"/>
                <a:gd name="T3" fmla="*/ 9 h 29"/>
                <a:gd name="T4" fmla="*/ 3 w 24"/>
                <a:gd name="T5" fmla="*/ 17 h 29"/>
                <a:gd name="T6" fmla="*/ 0 w 24"/>
                <a:gd name="T7" fmla="*/ 24 h 29"/>
                <a:gd name="T8" fmla="*/ 0 w 24"/>
                <a:gd name="T9" fmla="*/ 27 h 29"/>
                <a:gd name="T10" fmla="*/ 2 w 24"/>
                <a:gd name="T11" fmla="*/ 29 h 29"/>
                <a:gd name="T12" fmla="*/ 5 w 24"/>
                <a:gd name="T13" fmla="*/ 29 h 29"/>
                <a:gd name="T14" fmla="*/ 7 w 24"/>
                <a:gd name="T15" fmla="*/ 29 h 29"/>
                <a:gd name="T16" fmla="*/ 8 w 24"/>
                <a:gd name="T17" fmla="*/ 29 h 29"/>
                <a:gd name="T18" fmla="*/ 8 w 24"/>
                <a:gd name="T19" fmla="*/ 29 h 29"/>
                <a:gd name="T20" fmla="*/ 8 w 24"/>
                <a:gd name="T21" fmla="*/ 29 h 29"/>
                <a:gd name="T22" fmla="*/ 12 w 24"/>
                <a:gd name="T23" fmla="*/ 27 h 29"/>
                <a:gd name="T24" fmla="*/ 14 w 24"/>
                <a:gd name="T25" fmla="*/ 27 h 29"/>
                <a:gd name="T26" fmla="*/ 17 w 24"/>
                <a:gd name="T27" fmla="*/ 29 h 29"/>
                <a:gd name="T28" fmla="*/ 17 w 24"/>
                <a:gd name="T29" fmla="*/ 29 h 29"/>
                <a:gd name="T30" fmla="*/ 17 w 24"/>
                <a:gd name="T31" fmla="*/ 27 h 29"/>
                <a:gd name="T32" fmla="*/ 20 w 24"/>
                <a:gd name="T33" fmla="*/ 24 h 29"/>
                <a:gd name="T34" fmla="*/ 20 w 24"/>
                <a:gd name="T35" fmla="*/ 22 h 29"/>
                <a:gd name="T36" fmla="*/ 22 w 24"/>
                <a:gd name="T37" fmla="*/ 21 h 29"/>
                <a:gd name="T38" fmla="*/ 20 w 24"/>
                <a:gd name="T39" fmla="*/ 21 h 29"/>
                <a:gd name="T40" fmla="*/ 20 w 24"/>
                <a:gd name="T41" fmla="*/ 21 h 29"/>
                <a:gd name="T42" fmla="*/ 20 w 24"/>
                <a:gd name="T43" fmla="*/ 19 h 29"/>
                <a:gd name="T44" fmla="*/ 17 w 24"/>
                <a:gd name="T45" fmla="*/ 21 h 29"/>
                <a:gd name="T46" fmla="*/ 15 w 24"/>
                <a:gd name="T47" fmla="*/ 21 h 29"/>
                <a:gd name="T48" fmla="*/ 14 w 24"/>
                <a:gd name="T49" fmla="*/ 21 h 29"/>
                <a:gd name="T50" fmla="*/ 14 w 24"/>
                <a:gd name="T51" fmla="*/ 21 h 29"/>
                <a:gd name="T52" fmla="*/ 12 w 24"/>
                <a:gd name="T53" fmla="*/ 21 h 29"/>
                <a:gd name="T54" fmla="*/ 12 w 24"/>
                <a:gd name="T55" fmla="*/ 21 h 29"/>
                <a:gd name="T56" fmla="*/ 10 w 24"/>
                <a:gd name="T57" fmla="*/ 21 h 29"/>
                <a:gd name="T58" fmla="*/ 10 w 24"/>
                <a:gd name="T59" fmla="*/ 19 h 29"/>
                <a:gd name="T60" fmla="*/ 12 w 24"/>
                <a:gd name="T61" fmla="*/ 21 h 29"/>
                <a:gd name="T62" fmla="*/ 14 w 24"/>
                <a:gd name="T63" fmla="*/ 21 h 29"/>
                <a:gd name="T64" fmla="*/ 14 w 24"/>
                <a:gd name="T65" fmla="*/ 19 h 29"/>
                <a:gd name="T66" fmla="*/ 15 w 24"/>
                <a:gd name="T67" fmla="*/ 17 h 29"/>
                <a:gd name="T68" fmla="*/ 15 w 24"/>
                <a:gd name="T69" fmla="*/ 17 h 29"/>
                <a:gd name="T70" fmla="*/ 17 w 24"/>
                <a:gd name="T71" fmla="*/ 15 h 29"/>
                <a:gd name="T72" fmla="*/ 19 w 24"/>
                <a:gd name="T73" fmla="*/ 14 h 29"/>
                <a:gd name="T74" fmla="*/ 22 w 24"/>
                <a:gd name="T75" fmla="*/ 14 h 29"/>
                <a:gd name="T76" fmla="*/ 24 w 24"/>
                <a:gd name="T77" fmla="*/ 12 h 29"/>
                <a:gd name="T78" fmla="*/ 24 w 24"/>
                <a:gd name="T79" fmla="*/ 10 h 29"/>
                <a:gd name="T80" fmla="*/ 22 w 24"/>
                <a:gd name="T81" fmla="*/ 5 h 29"/>
                <a:gd name="T82" fmla="*/ 20 w 24"/>
                <a:gd name="T83" fmla="*/ 5 h 29"/>
                <a:gd name="T84" fmla="*/ 20 w 24"/>
                <a:gd name="T85" fmla="*/ 3 h 29"/>
                <a:gd name="T86" fmla="*/ 19 w 24"/>
                <a:gd name="T87" fmla="*/ 2 h 29"/>
                <a:gd name="T88" fmla="*/ 19 w 24"/>
                <a:gd name="T8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4" h="29">
                  <a:moveTo>
                    <a:pt x="19" y="0"/>
                  </a:moveTo>
                  <a:lnTo>
                    <a:pt x="7" y="9"/>
                  </a:lnTo>
                  <a:lnTo>
                    <a:pt x="3" y="17"/>
                  </a:lnTo>
                  <a:lnTo>
                    <a:pt x="0" y="24"/>
                  </a:lnTo>
                  <a:lnTo>
                    <a:pt x="0" y="27"/>
                  </a:lnTo>
                  <a:lnTo>
                    <a:pt x="2" y="29"/>
                  </a:lnTo>
                  <a:lnTo>
                    <a:pt x="5" y="29"/>
                  </a:lnTo>
                  <a:lnTo>
                    <a:pt x="7" y="29"/>
                  </a:lnTo>
                  <a:lnTo>
                    <a:pt x="8" y="29"/>
                  </a:lnTo>
                  <a:lnTo>
                    <a:pt x="8" y="29"/>
                  </a:lnTo>
                  <a:lnTo>
                    <a:pt x="8" y="29"/>
                  </a:lnTo>
                  <a:lnTo>
                    <a:pt x="12" y="27"/>
                  </a:lnTo>
                  <a:lnTo>
                    <a:pt x="14" y="27"/>
                  </a:lnTo>
                  <a:lnTo>
                    <a:pt x="17" y="29"/>
                  </a:lnTo>
                  <a:lnTo>
                    <a:pt x="17" y="29"/>
                  </a:lnTo>
                  <a:lnTo>
                    <a:pt x="17" y="27"/>
                  </a:lnTo>
                  <a:lnTo>
                    <a:pt x="20" y="24"/>
                  </a:lnTo>
                  <a:lnTo>
                    <a:pt x="20" y="22"/>
                  </a:lnTo>
                  <a:lnTo>
                    <a:pt x="22" y="21"/>
                  </a:lnTo>
                  <a:lnTo>
                    <a:pt x="20" y="21"/>
                  </a:lnTo>
                  <a:lnTo>
                    <a:pt x="20" y="21"/>
                  </a:lnTo>
                  <a:lnTo>
                    <a:pt x="20" y="19"/>
                  </a:lnTo>
                  <a:lnTo>
                    <a:pt x="17" y="21"/>
                  </a:lnTo>
                  <a:lnTo>
                    <a:pt x="15" y="21"/>
                  </a:lnTo>
                  <a:lnTo>
                    <a:pt x="14" y="21"/>
                  </a:lnTo>
                  <a:lnTo>
                    <a:pt x="14" y="21"/>
                  </a:lnTo>
                  <a:lnTo>
                    <a:pt x="12" y="21"/>
                  </a:lnTo>
                  <a:lnTo>
                    <a:pt x="12" y="21"/>
                  </a:lnTo>
                  <a:lnTo>
                    <a:pt x="10" y="21"/>
                  </a:lnTo>
                  <a:lnTo>
                    <a:pt x="10" y="19"/>
                  </a:lnTo>
                  <a:lnTo>
                    <a:pt x="12" y="21"/>
                  </a:lnTo>
                  <a:lnTo>
                    <a:pt x="14" y="21"/>
                  </a:lnTo>
                  <a:lnTo>
                    <a:pt x="14" y="19"/>
                  </a:lnTo>
                  <a:lnTo>
                    <a:pt x="15" y="17"/>
                  </a:lnTo>
                  <a:lnTo>
                    <a:pt x="15" y="17"/>
                  </a:lnTo>
                  <a:lnTo>
                    <a:pt x="17" y="15"/>
                  </a:lnTo>
                  <a:lnTo>
                    <a:pt x="19" y="14"/>
                  </a:lnTo>
                  <a:lnTo>
                    <a:pt x="22" y="14"/>
                  </a:lnTo>
                  <a:lnTo>
                    <a:pt x="24" y="12"/>
                  </a:lnTo>
                  <a:lnTo>
                    <a:pt x="24" y="10"/>
                  </a:lnTo>
                  <a:lnTo>
                    <a:pt x="22" y="5"/>
                  </a:lnTo>
                  <a:lnTo>
                    <a:pt x="20" y="5"/>
                  </a:lnTo>
                  <a:lnTo>
                    <a:pt x="20" y="3"/>
                  </a:lnTo>
                  <a:lnTo>
                    <a:pt x="19" y="2"/>
                  </a:lnTo>
                  <a:lnTo>
                    <a:pt x="19"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2" name="Freeform 153"/>
            <p:cNvSpPr>
              <a:spLocks/>
            </p:cNvSpPr>
            <p:nvPr/>
          </p:nvSpPr>
          <p:spPr bwMode="auto">
            <a:xfrm>
              <a:off x="1182" y="2863"/>
              <a:ext cx="24" cy="29"/>
            </a:xfrm>
            <a:custGeom>
              <a:avLst/>
              <a:gdLst>
                <a:gd name="T0" fmla="*/ 19 w 24"/>
                <a:gd name="T1" fmla="*/ 0 h 29"/>
                <a:gd name="T2" fmla="*/ 7 w 24"/>
                <a:gd name="T3" fmla="*/ 9 h 29"/>
                <a:gd name="T4" fmla="*/ 3 w 24"/>
                <a:gd name="T5" fmla="*/ 17 h 29"/>
                <a:gd name="T6" fmla="*/ 0 w 24"/>
                <a:gd name="T7" fmla="*/ 24 h 29"/>
                <a:gd name="T8" fmla="*/ 0 w 24"/>
                <a:gd name="T9" fmla="*/ 27 h 29"/>
                <a:gd name="T10" fmla="*/ 2 w 24"/>
                <a:gd name="T11" fmla="*/ 29 h 29"/>
                <a:gd name="T12" fmla="*/ 5 w 24"/>
                <a:gd name="T13" fmla="*/ 29 h 29"/>
                <a:gd name="T14" fmla="*/ 7 w 24"/>
                <a:gd name="T15" fmla="*/ 29 h 29"/>
                <a:gd name="T16" fmla="*/ 8 w 24"/>
                <a:gd name="T17" fmla="*/ 29 h 29"/>
                <a:gd name="T18" fmla="*/ 8 w 24"/>
                <a:gd name="T19" fmla="*/ 29 h 29"/>
                <a:gd name="T20" fmla="*/ 8 w 24"/>
                <a:gd name="T21" fmla="*/ 29 h 29"/>
                <a:gd name="T22" fmla="*/ 12 w 24"/>
                <a:gd name="T23" fmla="*/ 27 h 29"/>
                <a:gd name="T24" fmla="*/ 14 w 24"/>
                <a:gd name="T25" fmla="*/ 27 h 29"/>
                <a:gd name="T26" fmla="*/ 17 w 24"/>
                <a:gd name="T27" fmla="*/ 29 h 29"/>
                <a:gd name="T28" fmla="*/ 17 w 24"/>
                <a:gd name="T29" fmla="*/ 29 h 29"/>
                <a:gd name="T30" fmla="*/ 17 w 24"/>
                <a:gd name="T31" fmla="*/ 27 h 29"/>
                <a:gd name="T32" fmla="*/ 20 w 24"/>
                <a:gd name="T33" fmla="*/ 24 h 29"/>
                <a:gd name="T34" fmla="*/ 20 w 24"/>
                <a:gd name="T35" fmla="*/ 22 h 29"/>
                <a:gd name="T36" fmla="*/ 22 w 24"/>
                <a:gd name="T37" fmla="*/ 21 h 29"/>
                <a:gd name="T38" fmla="*/ 20 w 24"/>
                <a:gd name="T39" fmla="*/ 21 h 29"/>
                <a:gd name="T40" fmla="*/ 20 w 24"/>
                <a:gd name="T41" fmla="*/ 21 h 29"/>
                <a:gd name="T42" fmla="*/ 20 w 24"/>
                <a:gd name="T43" fmla="*/ 19 h 29"/>
                <a:gd name="T44" fmla="*/ 17 w 24"/>
                <a:gd name="T45" fmla="*/ 21 h 29"/>
                <a:gd name="T46" fmla="*/ 15 w 24"/>
                <a:gd name="T47" fmla="*/ 21 h 29"/>
                <a:gd name="T48" fmla="*/ 14 w 24"/>
                <a:gd name="T49" fmla="*/ 21 h 29"/>
                <a:gd name="T50" fmla="*/ 14 w 24"/>
                <a:gd name="T51" fmla="*/ 21 h 29"/>
                <a:gd name="T52" fmla="*/ 12 w 24"/>
                <a:gd name="T53" fmla="*/ 21 h 29"/>
                <a:gd name="T54" fmla="*/ 12 w 24"/>
                <a:gd name="T55" fmla="*/ 21 h 29"/>
                <a:gd name="T56" fmla="*/ 10 w 24"/>
                <a:gd name="T57" fmla="*/ 21 h 29"/>
                <a:gd name="T58" fmla="*/ 10 w 24"/>
                <a:gd name="T59" fmla="*/ 19 h 29"/>
                <a:gd name="T60" fmla="*/ 12 w 24"/>
                <a:gd name="T61" fmla="*/ 21 h 29"/>
                <a:gd name="T62" fmla="*/ 14 w 24"/>
                <a:gd name="T63" fmla="*/ 21 h 29"/>
                <a:gd name="T64" fmla="*/ 14 w 24"/>
                <a:gd name="T65" fmla="*/ 19 h 29"/>
                <a:gd name="T66" fmla="*/ 15 w 24"/>
                <a:gd name="T67" fmla="*/ 17 h 29"/>
                <a:gd name="T68" fmla="*/ 15 w 24"/>
                <a:gd name="T69" fmla="*/ 17 h 29"/>
                <a:gd name="T70" fmla="*/ 17 w 24"/>
                <a:gd name="T71" fmla="*/ 15 h 29"/>
                <a:gd name="T72" fmla="*/ 19 w 24"/>
                <a:gd name="T73" fmla="*/ 14 h 29"/>
                <a:gd name="T74" fmla="*/ 22 w 24"/>
                <a:gd name="T75" fmla="*/ 14 h 29"/>
                <a:gd name="T76" fmla="*/ 24 w 24"/>
                <a:gd name="T77" fmla="*/ 12 h 29"/>
                <a:gd name="T78" fmla="*/ 24 w 24"/>
                <a:gd name="T79" fmla="*/ 10 h 29"/>
                <a:gd name="T80" fmla="*/ 22 w 24"/>
                <a:gd name="T81" fmla="*/ 5 h 29"/>
                <a:gd name="T82" fmla="*/ 20 w 24"/>
                <a:gd name="T83" fmla="*/ 5 h 29"/>
                <a:gd name="T84" fmla="*/ 20 w 24"/>
                <a:gd name="T85" fmla="*/ 3 h 29"/>
                <a:gd name="T86" fmla="*/ 19 w 24"/>
                <a:gd name="T87" fmla="*/ 2 h 29"/>
                <a:gd name="T88" fmla="*/ 19 w 24"/>
                <a:gd name="T8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4" h="29">
                  <a:moveTo>
                    <a:pt x="19" y="0"/>
                  </a:moveTo>
                  <a:lnTo>
                    <a:pt x="7" y="9"/>
                  </a:lnTo>
                  <a:lnTo>
                    <a:pt x="3" y="17"/>
                  </a:lnTo>
                  <a:lnTo>
                    <a:pt x="0" y="24"/>
                  </a:lnTo>
                  <a:lnTo>
                    <a:pt x="0" y="27"/>
                  </a:lnTo>
                  <a:lnTo>
                    <a:pt x="2" y="29"/>
                  </a:lnTo>
                  <a:lnTo>
                    <a:pt x="5" y="29"/>
                  </a:lnTo>
                  <a:lnTo>
                    <a:pt x="7" y="29"/>
                  </a:lnTo>
                  <a:lnTo>
                    <a:pt x="8" y="29"/>
                  </a:lnTo>
                  <a:lnTo>
                    <a:pt x="8" y="29"/>
                  </a:lnTo>
                  <a:lnTo>
                    <a:pt x="8" y="29"/>
                  </a:lnTo>
                  <a:lnTo>
                    <a:pt x="12" y="27"/>
                  </a:lnTo>
                  <a:lnTo>
                    <a:pt x="14" y="27"/>
                  </a:lnTo>
                  <a:lnTo>
                    <a:pt x="17" y="29"/>
                  </a:lnTo>
                  <a:lnTo>
                    <a:pt x="17" y="29"/>
                  </a:lnTo>
                  <a:lnTo>
                    <a:pt x="17" y="27"/>
                  </a:lnTo>
                  <a:lnTo>
                    <a:pt x="20" y="24"/>
                  </a:lnTo>
                  <a:lnTo>
                    <a:pt x="20" y="22"/>
                  </a:lnTo>
                  <a:lnTo>
                    <a:pt x="22" y="21"/>
                  </a:lnTo>
                  <a:lnTo>
                    <a:pt x="20" y="21"/>
                  </a:lnTo>
                  <a:lnTo>
                    <a:pt x="20" y="21"/>
                  </a:lnTo>
                  <a:lnTo>
                    <a:pt x="20" y="19"/>
                  </a:lnTo>
                  <a:lnTo>
                    <a:pt x="17" y="21"/>
                  </a:lnTo>
                  <a:lnTo>
                    <a:pt x="15" y="21"/>
                  </a:lnTo>
                  <a:lnTo>
                    <a:pt x="14" y="21"/>
                  </a:lnTo>
                  <a:lnTo>
                    <a:pt x="14" y="21"/>
                  </a:lnTo>
                  <a:lnTo>
                    <a:pt x="12" y="21"/>
                  </a:lnTo>
                  <a:lnTo>
                    <a:pt x="12" y="21"/>
                  </a:lnTo>
                  <a:lnTo>
                    <a:pt x="10" y="21"/>
                  </a:lnTo>
                  <a:lnTo>
                    <a:pt x="10" y="19"/>
                  </a:lnTo>
                  <a:lnTo>
                    <a:pt x="12" y="21"/>
                  </a:lnTo>
                  <a:lnTo>
                    <a:pt x="14" y="21"/>
                  </a:lnTo>
                  <a:lnTo>
                    <a:pt x="14" y="19"/>
                  </a:lnTo>
                  <a:lnTo>
                    <a:pt x="15" y="17"/>
                  </a:lnTo>
                  <a:lnTo>
                    <a:pt x="15" y="17"/>
                  </a:lnTo>
                  <a:lnTo>
                    <a:pt x="17" y="15"/>
                  </a:lnTo>
                  <a:lnTo>
                    <a:pt x="19" y="14"/>
                  </a:lnTo>
                  <a:lnTo>
                    <a:pt x="22" y="14"/>
                  </a:lnTo>
                  <a:lnTo>
                    <a:pt x="24" y="12"/>
                  </a:lnTo>
                  <a:lnTo>
                    <a:pt x="24" y="10"/>
                  </a:lnTo>
                  <a:lnTo>
                    <a:pt x="22" y="5"/>
                  </a:lnTo>
                  <a:lnTo>
                    <a:pt x="20" y="5"/>
                  </a:lnTo>
                  <a:lnTo>
                    <a:pt x="20" y="3"/>
                  </a:lnTo>
                  <a:lnTo>
                    <a:pt x="19" y="2"/>
                  </a:lnTo>
                  <a:lnTo>
                    <a:pt x="19" y="0"/>
                  </a:lnTo>
                </a:path>
              </a:pathLst>
            </a:custGeom>
            <a:noFill/>
            <a:ln w="0" cap="flat">
              <a:solidFill>
                <a:srgbClr val="B3B3B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3" name="Freeform 154"/>
            <p:cNvSpPr>
              <a:spLocks/>
            </p:cNvSpPr>
            <p:nvPr/>
          </p:nvSpPr>
          <p:spPr bwMode="auto">
            <a:xfrm>
              <a:off x="277" y="2528"/>
              <a:ext cx="7" cy="3"/>
            </a:xfrm>
            <a:custGeom>
              <a:avLst/>
              <a:gdLst>
                <a:gd name="T0" fmla="*/ 5 w 7"/>
                <a:gd name="T1" fmla="*/ 0 h 3"/>
                <a:gd name="T2" fmla="*/ 5 w 7"/>
                <a:gd name="T3" fmla="*/ 0 h 3"/>
                <a:gd name="T4" fmla="*/ 3 w 7"/>
                <a:gd name="T5" fmla="*/ 1 h 3"/>
                <a:gd name="T6" fmla="*/ 2 w 7"/>
                <a:gd name="T7" fmla="*/ 0 h 3"/>
                <a:gd name="T8" fmla="*/ 0 w 7"/>
                <a:gd name="T9" fmla="*/ 1 h 3"/>
                <a:gd name="T10" fmla="*/ 2 w 7"/>
                <a:gd name="T11" fmla="*/ 3 h 3"/>
                <a:gd name="T12" fmla="*/ 5 w 7"/>
                <a:gd name="T13" fmla="*/ 3 h 3"/>
                <a:gd name="T14" fmla="*/ 7 w 7"/>
                <a:gd name="T15" fmla="*/ 3 h 3"/>
                <a:gd name="T16" fmla="*/ 7 w 7"/>
                <a:gd name="T17" fmla="*/ 1 h 3"/>
                <a:gd name="T18" fmla="*/ 5 w 7"/>
                <a:gd name="T1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3">
                  <a:moveTo>
                    <a:pt x="5" y="0"/>
                  </a:moveTo>
                  <a:lnTo>
                    <a:pt x="5" y="0"/>
                  </a:lnTo>
                  <a:lnTo>
                    <a:pt x="3" y="1"/>
                  </a:lnTo>
                  <a:lnTo>
                    <a:pt x="2" y="0"/>
                  </a:lnTo>
                  <a:lnTo>
                    <a:pt x="0" y="1"/>
                  </a:lnTo>
                  <a:lnTo>
                    <a:pt x="2" y="3"/>
                  </a:lnTo>
                  <a:lnTo>
                    <a:pt x="5" y="3"/>
                  </a:lnTo>
                  <a:lnTo>
                    <a:pt x="7" y="3"/>
                  </a:lnTo>
                  <a:lnTo>
                    <a:pt x="7" y="1"/>
                  </a:lnTo>
                  <a:lnTo>
                    <a:pt x="5"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4" name="Freeform 155"/>
            <p:cNvSpPr>
              <a:spLocks/>
            </p:cNvSpPr>
            <p:nvPr/>
          </p:nvSpPr>
          <p:spPr bwMode="auto">
            <a:xfrm>
              <a:off x="277" y="2528"/>
              <a:ext cx="7" cy="3"/>
            </a:xfrm>
            <a:custGeom>
              <a:avLst/>
              <a:gdLst>
                <a:gd name="T0" fmla="*/ 5 w 7"/>
                <a:gd name="T1" fmla="*/ 0 h 3"/>
                <a:gd name="T2" fmla="*/ 5 w 7"/>
                <a:gd name="T3" fmla="*/ 0 h 3"/>
                <a:gd name="T4" fmla="*/ 3 w 7"/>
                <a:gd name="T5" fmla="*/ 1 h 3"/>
                <a:gd name="T6" fmla="*/ 2 w 7"/>
                <a:gd name="T7" fmla="*/ 0 h 3"/>
                <a:gd name="T8" fmla="*/ 0 w 7"/>
                <a:gd name="T9" fmla="*/ 1 h 3"/>
                <a:gd name="T10" fmla="*/ 2 w 7"/>
                <a:gd name="T11" fmla="*/ 3 h 3"/>
                <a:gd name="T12" fmla="*/ 5 w 7"/>
                <a:gd name="T13" fmla="*/ 3 h 3"/>
                <a:gd name="T14" fmla="*/ 7 w 7"/>
                <a:gd name="T15" fmla="*/ 3 h 3"/>
                <a:gd name="T16" fmla="*/ 7 w 7"/>
                <a:gd name="T17" fmla="*/ 1 h 3"/>
                <a:gd name="T18" fmla="*/ 5 w 7"/>
                <a:gd name="T1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3">
                  <a:moveTo>
                    <a:pt x="5" y="0"/>
                  </a:moveTo>
                  <a:lnTo>
                    <a:pt x="5" y="0"/>
                  </a:lnTo>
                  <a:lnTo>
                    <a:pt x="3" y="1"/>
                  </a:lnTo>
                  <a:lnTo>
                    <a:pt x="2" y="0"/>
                  </a:lnTo>
                  <a:lnTo>
                    <a:pt x="0" y="1"/>
                  </a:lnTo>
                  <a:lnTo>
                    <a:pt x="2" y="3"/>
                  </a:lnTo>
                  <a:lnTo>
                    <a:pt x="5" y="3"/>
                  </a:lnTo>
                  <a:lnTo>
                    <a:pt x="7" y="3"/>
                  </a:lnTo>
                  <a:lnTo>
                    <a:pt x="7" y="1"/>
                  </a:lnTo>
                  <a:lnTo>
                    <a:pt x="5" y="0"/>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5" name="Rectangle 156"/>
            <p:cNvSpPr>
              <a:spLocks noChangeArrowheads="1"/>
            </p:cNvSpPr>
            <p:nvPr/>
          </p:nvSpPr>
          <p:spPr bwMode="auto">
            <a:xfrm>
              <a:off x="289" y="2523"/>
              <a:ext cx="2" cy="1"/>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6" name="Rectangle 157"/>
            <p:cNvSpPr>
              <a:spLocks noChangeArrowheads="1"/>
            </p:cNvSpPr>
            <p:nvPr/>
          </p:nvSpPr>
          <p:spPr bwMode="auto">
            <a:xfrm>
              <a:off x="289" y="2523"/>
              <a:ext cx="2" cy="1"/>
            </a:xfrm>
            <a:prstGeom prst="rect">
              <a:avLst/>
            </a:pr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7" name="Freeform 158"/>
            <p:cNvSpPr>
              <a:spLocks/>
            </p:cNvSpPr>
            <p:nvPr/>
          </p:nvSpPr>
          <p:spPr bwMode="auto">
            <a:xfrm>
              <a:off x="107" y="2416"/>
              <a:ext cx="7" cy="3"/>
            </a:xfrm>
            <a:custGeom>
              <a:avLst/>
              <a:gdLst>
                <a:gd name="T0" fmla="*/ 7 w 7"/>
                <a:gd name="T1" fmla="*/ 3 h 3"/>
                <a:gd name="T2" fmla="*/ 7 w 7"/>
                <a:gd name="T3" fmla="*/ 3 h 3"/>
                <a:gd name="T4" fmla="*/ 2 w 7"/>
                <a:gd name="T5" fmla="*/ 0 h 3"/>
                <a:gd name="T6" fmla="*/ 0 w 7"/>
                <a:gd name="T7" fmla="*/ 0 h 3"/>
                <a:gd name="T8" fmla="*/ 4 w 7"/>
                <a:gd name="T9" fmla="*/ 3 h 3"/>
                <a:gd name="T10" fmla="*/ 5 w 7"/>
                <a:gd name="T11" fmla="*/ 3 h 3"/>
                <a:gd name="T12" fmla="*/ 7 w 7"/>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7" h="3">
                  <a:moveTo>
                    <a:pt x="7" y="3"/>
                  </a:moveTo>
                  <a:lnTo>
                    <a:pt x="7" y="3"/>
                  </a:lnTo>
                  <a:lnTo>
                    <a:pt x="2" y="0"/>
                  </a:lnTo>
                  <a:lnTo>
                    <a:pt x="0" y="0"/>
                  </a:lnTo>
                  <a:lnTo>
                    <a:pt x="4" y="3"/>
                  </a:lnTo>
                  <a:lnTo>
                    <a:pt x="5" y="3"/>
                  </a:lnTo>
                  <a:lnTo>
                    <a:pt x="7" y="3"/>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8" name="Freeform 159"/>
            <p:cNvSpPr>
              <a:spLocks/>
            </p:cNvSpPr>
            <p:nvPr/>
          </p:nvSpPr>
          <p:spPr bwMode="auto">
            <a:xfrm>
              <a:off x="107" y="2416"/>
              <a:ext cx="7" cy="3"/>
            </a:xfrm>
            <a:custGeom>
              <a:avLst/>
              <a:gdLst>
                <a:gd name="T0" fmla="*/ 7 w 7"/>
                <a:gd name="T1" fmla="*/ 3 h 3"/>
                <a:gd name="T2" fmla="*/ 7 w 7"/>
                <a:gd name="T3" fmla="*/ 3 h 3"/>
                <a:gd name="T4" fmla="*/ 2 w 7"/>
                <a:gd name="T5" fmla="*/ 0 h 3"/>
                <a:gd name="T6" fmla="*/ 0 w 7"/>
                <a:gd name="T7" fmla="*/ 0 h 3"/>
                <a:gd name="T8" fmla="*/ 4 w 7"/>
                <a:gd name="T9" fmla="*/ 3 h 3"/>
                <a:gd name="T10" fmla="*/ 5 w 7"/>
                <a:gd name="T11" fmla="*/ 3 h 3"/>
                <a:gd name="T12" fmla="*/ 7 w 7"/>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7" h="3">
                  <a:moveTo>
                    <a:pt x="7" y="3"/>
                  </a:moveTo>
                  <a:lnTo>
                    <a:pt x="7" y="3"/>
                  </a:lnTo>
                  <a:lnTo>
                    <a:pt x="2" y="0"/>
                  </a:lnTo>
                  <a:lnTo>
                    <a:pt x="0" y="0"/>
                  </a:lnTo>
                  <a:lnTo>
                    <a:pt x="4" y="3"/>
                  </a:lnTo>
                  <a:lnTo>
                    <a:pt x="5" y="3"/>
                  </a:lnTo>
                  <a:lnTo>
                    <a:pt x="7" y="3"/>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9" name="Freeform 160"/>
            <p:cNvSpPr>
              <a:spLocks/>
            </p:cNvSpPr>
            <p:nvPr/>
          </p:nvSpPr>
          <p:spPr bwMode="auto">
            <a:xfrm>
              <a:off x="99" y="2419"/>
              <a:ext cx="1" cy="2"/>
            </a:xfrm>
            <a:custGeom>
              <a:avLst/>
              <a:gdLst>
                <a:gd name="T0" fmla="*/ 1 w 1"/>
                <a:gd name="T1" fmla="*/ 0 h 2"/>
                <a:gd name="T2" fmla="*/ 0 w 1"/>
                <a:gd name="T3" fmla="*/ 0 h 2"/>
                <a:gd name="T4" fmla="*/ 1 w 1"/>
                <a:gd name="T5" fmla="*/ 2 h 2"/>
                <a:gd name="T6" fmla="*/ 1 w 1"/>
                <a:gd name="T7" fmla="*/ 0 h 2"/>
                <a:gd name="T8" fmla="*/ 1 w 1"/>
                <a:gd name="T9" fmla="*/ 0 h 2"/>
              </a:gdLst>
              <a:ahLst/>
              <a:cxnLst>
                <a:cxn ang="0">
                  <a:pos x="T0" y="T1"/>
                </a:cxn>
                <a:cxn ang="0">
                  <a:pos x="T2" y="T3"/>
                </a:cxn>
                <a:cxn ang="0">
                  <a:pos x="T4" y="T5"/>
                </a:cxn>
                <a:cxn ang="0">
                  <a:pos x="T6" y="T7"/>
                </a:cxn>
                <a:cxn ang="0">
                  <a:pos x="T8" y="T9"/>
                </a:cxn>
              </a:cxnLst>
              <a:rect l="0" t="0" r="r" b="b"/>
              <a:pathLst>
                <a:path w="1" h="2">
                  <a:moveTo>
                    <a:pt x="1" y="0"/>
                  </a:moveTo>
                  <a:lnTo>
                    <a:pt x="0" y="0"/>
                  </a:lnTo>
                  <a:lnTo>
                    <a:pt x="1" y="2"/>
                  </a:lnTo>
                  <a:lnTo>
                    <a:pt x="1" y="0"/>
                  </a:lnTo>
                  <a:lnTo>
                    <a:pt x="1"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0" name="Freeform 161"/>
            <p:cNvSpPr>
              <a:spLocks/>
            </p:cNvSpPr>
            <p:nvPr/>
          </p:nvSpPr>
          <p:spPr bwMode="auto">
            <a:xfrm>
              <a:off x="99" y="2419"/>
              <a:ext cx="1" cy="2"/>
            </a:xfrm>
            <a:custGeom>
              <a:avLst/>
              <a:gdLst>
                <a:gd name="T0" fmla="*/ 1 w 1"/>
                <a:gd name="T1" fmla="*/ 0 h 2"/>
                <a:gd name="T2" fmla="*/ 0 w 1"/>
                <a:gd name="T3" fmla="*/ 0 h 2"/>
                <a:gd name="T4" fmla="*/ 1 w 1"/>
                <a:gd name="T5" fmla="*/ 2 h 2"/>
                <a:gd name="T6" fmla="*/ 1 w 1"/>
                <a:gd name="T7" fmla="*/ 0 h 2"/>
                <a:gd name="T8" fmla="*/ 1 w 1"/>
                <a:gd name="T9" fmla="*/ 0 h 2"/>
              </a:gdLst>
              <a:ahLst/>
              <a:cxnLst>
                <a:cxn ang="0">
                  <a:pos x="T0" y="T1"/>
                </a:cxn>
                <a:cxn ang="0">
                  <a:pos x="T2" y="T3"/>
                </a:cxn>
                <a:cxn ang="0">
                  <a:pos x="T4" y="T5"/>
                </a:cxn>
                <a:cxn ang="0">
                  <a:pos x="T6" y="T7"/>
                </a:cxn>
                <a:cxn ang="0">
                  <a:pos x="T8" y="T9"/>
                </a:cxn>
              </a:cxnLst>
              <a:rect l="0" t="0" r="r" b="b"/>
              <a:pathLst>
                <a:path w="1" h="2">
                  <a:moveTo>
                    <a:pt x="1" y="0"/>
                  </a:moveTo>
                  <a:lnTo>
                    <a:pt x="0" y="0"/>
                  </a:lnTo>
                  <a:lnTo>
                    <a:pt x="1" y="2"/>
                  </a:lnTo>
                  <a:lnTo>
                    <a:pt x="1" y="0"/>
                  </a:lnTo>
                  <a:lnTo>
                    <a:pt x="1" y="0"/>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1" name="Freeform 162"/>
            <p:cNvSpPr>
              <a:spLocks/>
            </p:cNvSpPr>
            <p:nvPr/>
          </p:nvSpPr>
          <p:spPr bwMode="auto">
            <a:xfrm>
              <a:off x="104" y="2419"/>
              <a:ext cx="7" cy="4"/>
            </a:xfrm>
            <a:custGeom>
              <a:avLst/>
              <a:gdLst>
                <a:gd name="T0" fmla="*/ 5 w 7"/>
                <a:gd name="T1" fmla="*/ 4 h 4"/>
                <a:gd name="T2" fmla="*/ 7 w 7"/>
                <a:gd name="T3" fmla="*/ 4 h 4"/>
                <a:gd name="T4" fmla="*/ 5 w 7"/>
                <a:gd name="T5" fmla="*/ 2 h 4"/>
                <a:gd name="T6" fmla="*/ 0 w 7"/>
                <a:gd name="T7" fmla="*/ 0 h 4"/>
                <a:gd name="T8" fmla="*/ 0 w 7"/>
                <a:gd name="T9" fmla="*/ 2 h 4"/>
                <a:gd name="T10" fmla="*/ 0 w 7"/>
                <a:gd name="T11" fmla="*/ 2 h 4"/>
                <a:gd name="T12" fmla="*/ 1 w 7"/>
                <a:gd name="T13" fmla="*/ 4 h 4"/>
                <a:gd name="T14" fmla="*/ 3 w 7"/>
                <a:gd name="T15" fmla="*/ 4 h 4"/>
                <a:gd name="T16" fmla="*/ 5 w 7"/>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4">
                  <a:moveTo>
                    <a:pt x="5" y="4"/>
                  </a:moveTo>
                  <a:lnTo>
                    <a:pt x="7" y="4"/>
                  </a:lnTo>
                  <a:lnTo>
                    <a:pt x="5" y="2"/>
                  </a:lnTo>
                  <a:lnTo>
                    <a:pt x="0" y="0"/>
                  </a:lnTo>
                  <a:lnTo>
                    <a:pt x="0" y="2"/>
                  </a:lnTo>
                  <a:lnTo>
                    <a:pt x="0" y="2"/>
                  </a:lnTo>
                  <a:lnTo>
                    <a:pt x="1" y="4"/>
                  </a:lnTo>
                  <a:lnTo>
                    <a:pt x="3" y="4"/>
                  </a:lnTo>
                  <a:lnTo>
                    <a:pt x="5" y="4"/>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2" name="Freeform 163"/>
            <p:cNvSpPr>
              <a:spLocks/>
            </p:cNvSpPr>
            <p:nvPr/>
          </p:nvSpPr>
          <p:spPr bwMode="auto">
            <a:xfrm>
              <a:off x="104" y="2419"/>
              <a:ext cx="7" cy="4"/>
            </a:xfrm>
            <a:custGeom>
              <a:avLst/>
              <a:gdLst>
                <a:gd name="T0" fmla="*/ 5 w 7"/>
                <a:gd name="T1" fmla="*/ 4 h 4"/>
                <a:gd name="T2" fmla="*/ 7 w 7"/>
                <a:gd name="T3" fmla="*/ 4 h 4"/>
                <a:gd name="T4" fmla="*/ 5 w 7"/>
                <a:gd name="T5" fmla="*/ 2 h 4"/>
                <a:gd name="T6" fmla="*/ 0 w 7"/>
                <a:gd name="T7" fmla="*/ 0 h 4"/>
                <a:gd name="T8" fmla="*/ 0 w 7"/>
                <a:gd name="T9" fmla="*/ 2 h 4"/>
                <a:gd name="T10" fmla="*/ 0 w 7"/>
                <a:gd name="T11" fmla="*/ 2 h 4"/>
                <a:gd name="T12" fmla="*/ 1 w 7"/>
                <a:gd name="T13" fmla="*/ 4 h 4"/>
                <a:gd name="T14" fmla="*/ 3 w 7"/>
                <a:gd name="T15" fmla="*/ 4 h 4"/>
                <a:gd name="T16" fmla="*/ 5 w 7"/>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4">
                  <a:moveTo>
                    <a:pt x="5" y="4"/>
                  </a:moveTo>
                  <a:lnTo>
                    <a:pt x="7" y="4"/>
                  </a:lnTo>
                  <a:lnTo>
                    <a:pt x="5" y="2"/>
                  </a:lnTo>
                  <a:lnTo>
                    <a:pt x="0" y="0"/>
                  </a:lnTo>
                  <a:lnTo>
                    <a:pt x="0" y="2"/>
                  </a:lnTo>
                  <a:lnTo>
                    <a:pt x="0" y="2"/>
                  </a:lnTo>
                  <a:lnTo>
                    <a:pt x="1" y="4"/>
                  </a:lnTo>
                  <a:lnTo>
                    <a:pt x="3" y="4"/>
                  </a:lnTo>
                  <a:lnTo>
                    <a:pt x="5" y="4"/>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3" name="Freeform 164"/>
            <p:cNvSpPr>
              <a:spLocks/>
            </p:cNvSpPr>
            <p:nvPr/>
          </p:nvSpPr>
          <p:spPr bwMode="auto">
            <a:xfrm>
              <a:off x="121" y="2414"/>
              <a:ext cx="3" cy="4"/>
            </a:xfrm>
            <a:custGeom>
              <a:avLst/>
              <a:gdLst>
                <a:gd name="T0" fmla="*/ 3 w 3"/>
                <a:gd name="T1" fmla="*/ 2 h 4"/>
                <a:gd name="T2" fmla="*/ 2 w 3"/>
                <a:gd name="T3" fmla="*/ 0 h 4"/>
                <a:gd name="T4" fmla="*/ 0 w 3"/>
                <a:gd name="T5" fmla="*/ 2 h 4"/>
                <a:gd name="T6" fmla="*/ 0 w 3"/>
                <a:gd name="T7" fmla="*/ 4 h 4"/>
                <a:gd name="T8" fmla="*/ 2 w 3"/>
                <a:gd name="T9" fmla="*/ 4 h 4"/>
                <a:gd name="T10" fmla="*/ 3 w 3"/>
                <a:gd name="T11" fmla="*/ 4 h 4"/>
                <a:gd name="T12" fmla="*/ 3 w 3"/>
                <a:gd name="T13" fmla="*/ 4 h 4"/>
                <a:gd name="T14" fmla="*/ 3 w 3"/>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3" y="2"/>
                  </a:moveTo>
                  <a:lnTo>
                    <a:pt x="2" y="0"/>
                  </a:lnTo>
                  <a:lnTo>
                    <a:pt x="0" y="2"/>
                  </a:lnTo>
                  <a:lnTo>
                    <a:pt x="0" y="4"/>
                  </a:lnTo>
                  <a:lnTo>
                    <a:pt x="2" y="4"/>
                  </a:lnTo>
                  <a:lnTo>
                    <a:pt x="3" y="4"/>
                  </a:lnTo>
                  <a:lnTo>
                    <a:pt x="3" y="4"/>
                  </a:lnTo>
                  <a:lnTo>
                    <a:pt x="3" y="2"/>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4" name="Freeform 165"/>
            <p:cNvSpPr>
              <a:spLocks/>
            </p:cNvSpPr>
            <p:nvPr/>
          </p:nvSpPr>
          <p:spPr bwMode="auto">
            <a:xfrm>
              <a:off x="121" y="2414"/>
              <a:ext cx="3" cy="4"/>
            </a:xfrm>
            <a:custGeom>
              <a:avLst/>
              <a:gdLst>
                <a:gd name="T0" fmla="*/ 3 w 3"/>
                <a:gd name="T1" fmla="*/ 2 h 4"/>
                <a:gd name="T2" fmla="*/ 2 w 3"/>
                <a:gd name="T3" fmla="*/ 0 h 4"/>
                <a:gd name="T4" fmla="*/ 0 w 3"/>
                <a:gd name="T5" fmla="*/ 2 h 4"/>
                <a:gd name="T6" fmla="*/ 0 w 3"/>
                <a:gd name="T7" fmla="*/ 4 h 4"/>
                <a:gd name="T8" fmla="*/ 2 w 3"/>
                <a:gd name="T9" fmla="*/ 4 h 4"/>
                <a:gd name="T10" fmla="*/ 3 w 3"/>
                <a:gd name="T11" fmla="*/ 4 h 4"/>
                <a:gd name="T12" fmla="*/ 3 w 3"/>
                <a:gd name="T13" fmla="*/ 4 h 4"/>
                <a:gd name="T14" fmla="*/ 3 w 3"/>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3" y="2"/>
                  </a:moveTo>
                  <a:lnTo>
                    <a:pt x="2" y="0"/>
                  </a:lnTo>
                  <a:lnTo>
                    <a:pt x="0" y="2"/>
                  </a:lnTo>
                  <a:lnTo>
                    <a:pt x="0" y="4"/>
                  </a:lnTo>
                  <a:lnTo>
                    <a:pt x="2" y="4"/>
                  </a:lnTo>
                  <a:lnTo>
                    <a:pt x="3" y="4"/>
                  </a:lnTo>
                  <a:lnTo>
                    <a:pt x="3" y="4"/>
                  </a:lnTo>
                  <a:lnTo>
                    <a:pt x="3" y="2"/>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5" name="Freeform 166"/>
            <p:cNvSpPr>
              <a:spLocks/>
            </p:cNvSpPr>
            <p:nvPr/>
          </p:nvSpPr>
          <p:spPr bwMode="auto">
            <a:xfrm>
              <a:off x="145" y="2433"/>
              <a:ext cx="10" cy="4"/>
            </a:xfrm>
            <a:custGeom>
              <a:avLst/>
              <a:gdLst>
                <a:gd name="T0" fmla="*/ 10 w 10"/>
                <a:gd name="T1" fmla="*/ 0 h 4"/>
                <a:gd name="T2" fmla="*/ 8 w 10"/>
                <a:gd name="T3" fmla="*/ 0 h 4"/>
                <a:gd name="T4" fmla="*/ 0 w 10"/>
                <a:gd name="T5" fmla="*/ 0 h 4"/>
                <a:gd name="T6" fmla="*/ 0 w 10"/>
                <a:gd name="T7" fmla="*/ 2 h 4"/>
                <a:gd name="T8" fmla="*/ 5 w 10"/>
                <a:gd name="T9" fmla="*/ 4 h 4"/>
                <a:gd name="T10" fmla="*/ 8 w 10"/>
                <a:gd name="T11" fmla="*/ 2 h 4"/>
                <a:gd name="T12" fmla="*/ 10 w 10"/>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10" y="0"/>
                  </a:moveTo>
                  <a:lnTo>
                    <a:pt x="8" y="0"/>
                  </a:lnTo>
                  <a:lnTo>
                    <a:pt x="0" y="0"/>
                  </a:lnTo>
                  <a:lnTo>
                    <a:pt x="0" y="2"/>
                  </a:lnTo>
                  <a:lnTo>
                    <a:pt x="5" y="4"/>
                  </a:lnTo>
                  <a:lnTo>
                    <a:pt x="8" y="2"/>
                  </a:lnTo>
                  <a:lnTo>
                    <a:pt x="10"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6" name="Freeform 167"/>
            <p:cNvSpPr>
              <a:spLocks/>
            </p:cNvSpPr>
            <p:nvPr/>
          </p:nvSpPr>
          <p:spPr bwMode="auto">
            <a:xfrm>
              <a:off x="145" y="2433"/>
              <a:ext cx="10" cy="4"/>
            </a:xfrm>
            <a:custGeom>
              <a:avLst/>
              <a:gdLst>
                <a:gd name="T0" fmla="*/ 10 w 10"/>
                <a:gd name="T1" fmla="*/ 0 h 4"/>
                <a:gd name="T2" fmla="*/ 8 w 10"/>
                <a:gd name="T3" fmla="*/ 0 h 4"/>
                <a:gd name="T4" fmla="*/ 0 w 10"/>
                <a:gd name="T5" fmla="*/ 0 h 4"/>
                <a:gd name="T6" fmla="*/ 0 w 10"/>
                <a:gd name="T7" fmla="*/ 2 h 4"/>
                <a:gd name="T8" fmla="*/ 5 w 10"/>
                <a:gd name="T9" fmla="*/ 4 h 4"/>
                <a:gd name="T10" fmla="*/ 8 w 10"/>
                <a:gd name="T11" fmla="*/ 2 h 4"/>
                <a:gd name="T12" fmla="*/ 10 w 10"/>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10" y="0"/>
                  </a:moveTo>
                  <a:lnTo>
                    <a:pt x="8" y="0"/>
                  </a:lnTo>
                  <a:lnTo>
                    <a:pt x="0" y="0"/>
                  </a:lnTo>
                  <a:lnTo>
                    <a:pt x="0" y="2"/>
                  </a:lnTo>
                  <a:lnTo>
                    <a:pt x="5" y="4"/>
                  </a:lnTo>
                  <a:lnTo>
                    <a:pt x="8" y="2"/>
                  </a:lnTo>
                  <a:lnTo>
                    <a:pt x="10" y="0"/>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7" name="Freeform 168"/>
            <p:cNvSpPr>
              <a:spLocks/>
            </p:cNvSpPr>
            <p:nvPr/>
          </p:nvSpPr>
          <p:spPr bwMode="auto">
            <a:xfrm>
              <a:off x="155" y="2450"/>
              <a:ext cx="2" cy="0"/>
            </a:xfrm>
            <a:custGeom>
              <a:avLst/>
              <a:gdLst>
                <a:gd name="T0" fmla="*/ 2 w 2"/>
                <a:gd name="T1" fmla="*/ 2 w 2"/>
                <a:gd name="T2" fmla="*/ 2 w 2"/>
                <a:gd name="T3" fmla="*/ 0 w 2"/>
                <a:gd name="T4" fmla="*/ 0 w 2"/>
                <a:gd name="T5" fmla="*/ 2 w 2"/>
              </a:gdLst>
              <a:ahLst/>
              <a:cxnLst>
                <a:cxn ang="0">
                  <a:pos x="T0" y="0"/>
                </a:cxn>
                <a:cxn ang="0">
                  <a:pos x="T1" y="0"/>
                </a:cxn>
                <a:cxn ang="0">
                  <a:pos x="T2" y="0"/>
                </a:cxn>
                <a:cxn ang="0">
                  <a:pos x="T3" y="0"/>
                </a:cxn>
                <a:cxn ang="0">
                  <a:pos x="T4" y="0"/>
                </a:cxn>
                <a:cxn ang="0">
                  <a:pos x="T5" y="0"/>
                </a:cxn>
              </a:cxnLst>
              <a:rect l="0" t="0" r="r" b="b"/>
              <a:pathLst>
                <a:path w="2">
                  <a:moveTo>
                    <a:pt x="2" y="0"/>
                  </a:moveTo>
                  <a:lnTo>
                    <a:pt x="2" y="0"/>
                  </a:lnTo>
                  <a:lnTo>
                    <a:pt x="2" y="0"/>
                  </a:lnTo>
                  <a:lnTo>
                    <a:pt x="0" y="0"/>
                  </a:lnTo>
                  <a:lnTo>
                    <a:pt x="0" y="0"/>
                  </a:lnTo>
                  <a:lnTo>
                    <a:pt x="2"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8" name="Freeform 169"/>
            <p:cNvSpPr>
              <a:spLocks/>
            </p:cNvSpPr>
            <p:nvPr/>
          </p:nvSpPr>
          <p:spPr bwMode="auto">
            <a:xfrm>
              <a:off x="155" y="2450"/>
              <a:ext cx="2" cy="0"/>
            </a:xfrm>
            <a:custGeom>
              <a:avLst/>
              <a:gdLst>
                <a:gd name="T0" fmla="*/ 2 w 2"/>
                <a:gd name="T1" fmla="*/ 2 w 2"/>
                <a:gd name="T2" fmla="*/ 2 w 2"/>
                <a:gd name="T3" fmla="*/ 0 w 2"/>
                <a:gd name="T4" fmla="*/ 0 w 2"/>
                <a:gd name="T5" fmla="*/ 2 w 2"/>
              </a:gdLst>
              <a:ahLst/>
              <a:cxnLst>
                <a:cxn ang="0">
                  <a:pos x="T0" y="0"/>
                </a:cxn>
                <a:cxn ang="0">
                  <a:pos x="T1" y="0"/>
                </a:cxn>
                <a:cxn ang="0">
                  <a:pos x="T2" y="0"/>
                </a:cxn>
                <a:cxn ang="0">
                  <a:pos x="T3" y="0"/>
                </a:cxn>
                <a:cxn ang="0">
                  <a:pos x="T4" y="0"/>
                </a:cxn>
                <a:cxn ang="0">
                  <a:pos x="T5" y="0"/>
                </a:cxn>
              </a:cxnLst>
              <a:rect l="0" t="0" r="r" b="b"/>
              <a:pathLst>
                <a:path w="2">
                  <a:moveTo>
                    <a:pt x="2" y="0"/>
                  </a:moveTo>
                  <a:lnTo>
                    <a:pt x="2" y="0"/>
                  </a:lnTo>
                  <a:lnTo>
                    <a:pt x="2" y="0"/>
                  </a:lnTo>
                  <a:lnTo>
                    <a:pt x="0" y="0"/>
                  </a:lnTo>
                  <a:lnTo>
                    <a:pt x="0" y="0"/>
                  </a:lnTo>
                  <a:lnTo>
                    <a:pt x="2" y="0"/>
                  </a:lnTo>
                </a:path>
              </a:pathLst>
            </a:custGeom>
            <a:noFill/>
            <a:ln w="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9" name="Freeform 170"/>
            <p:cNvSpPr>
              <a:spLocks/>
            </p:cNvSpPr>
            <p:nvPr/>
          </p:nvSpPr>
          <p:spPr bwMode="auto">
            <a:xfrm>
              <a:off x="239" y="2598"/>
              <a:ext cx="7" cy="10"/>
            </a:xfrm>
            <a:custGeom>
              <a:avLst/>
              <a:gdLst>
                <a:gd name="T0" fmla="*/ 2 w 4"/>
                <a:gd name="T1" fmla="*/ 1 h 6"/>
                <a:gd name="T2" fmla="*/ 1 w 4"/>
                <a:gd name="T3" fmla="*/ 0 h 6"/>
                <a:gd name="T4" fmla="*/ 1 w 4"/>
                <a:gd name="T5" fmla="*/ 0 h 6"/>
                <a:gd name="T6" fmla="*/ 0 w 4"/>
                <a:gd name="T7" fmla="*/ 1 h 6"/>
                <a:gd name="T8" fmla="*/ 0 w 4"/>
                <a:gd name="T9" fmla="*/ 2 h 6"/>
                <a:gd name="T10" fmla="*/ 0 w 4"/>
                <a:gd name="T11" fmla="*/ 2 h 6"/>
                <a:gd name="T12" fmla="*/ 1 w 4"/>
                <a:gd name="T13" fmla="*/ 3 h 6"/>
                <a:gd name="T14" fmla="*/ 1 w 4"/>
                <a:gd name="T15" fmla="*/ 3 h 6"/>
                <a:gd name="T16" fmla="*/ 1 w 4"/>
                <a:gd name="T17" fmla="*/ 4 h 6"/>
                <a:gd name="T18" fmla="*/ 2 w 4"/>
                <a:gd name="T19" fmla="*/ 4 h 6"/>
                <a:gd name="T20" fmla="*/ 2 w 4"/>
                <a:gd name="T21" fmla="*/ 5 h 6"/>
                <a:gd name="T22" fmla="*/ 2 w 4"/>
                <a:gd name="T23" fmla="*/ 5 h 6"/>
                <a:gd name="T24" fmla="*/ 3 w 4"/>
                <a:gd name="T25" fmla="*/ 4 h 6"/>
                <a:gd name="T26" fmla="*/ 3 w 4"/>
                <a:gd name="T27" fmla="*/ 3 h 6"/>
                <a:gd name="T28" fmla="*/ 3 w 4"/>
                <a:gd name="T29" fmla="*/ 2 h 6"/>
                <a:gd name="T30" fmla="*/ 3 w 4"/>
                <a:gd name="T31" fmla="*/ 2 h 6"/>
                <a:gd name="T32" fmla="*/ 3 w 4"/>
                <a:gd name="T33" fmla="*/ 1 h 6"/>
                <a:gd name="T34" fmla="*/ 3 w 4"/>
                <a:gd name="T35" fmla="*/ 1 h 6"/>
                <a:gd name="T36" fmla="*/ 3 w 4"/>
                <a:gd name="T37" fmla="*/ 0 h 6"/>
                <a:gd name="T38" fmla="*/ 2 w 4"/>
                <a:gd name="T39"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 h="6">
                  <a:moveTo>
                    <a:pt x="2" y="1"/>
                  </a:moveTo>
                  <a:cubicBezTo>
                    <a:pt x="1" y="1"/>
                    <a:pt x="2" y="1"/>
                    <a:pt x="1" y="0"/>
                  </a:cubicBezTo>
                  <a:cubicBezTo>
                    <a:pt x="1" y="0"/>
                    <a:pt x="1" y="0"/>
                    <a:pt x="1" y="0"/>
                  </a:cubicBezTo>
                  <a:cubicBezTo>
                    <a:pt x="1" y="1"/>
                    <a:pt x="1" y="1"/>
                    <a:pt x="0" y="1"/>
                  </a:cubicBezTo>
                  <a:cubicBezTo>
                    <a:pt x="0" y="1"/>
                    <a:pt x="0" y="2"/>
                    <a:pt x="0" y="2"/>
                  </a:cubicBezTo>
                  <a:cubicBezTo>
                    <a:pt x="0" y="2"/>
                    <a:pt x="0" y="2"/>
                    <a:pt x="0" y="2"/>
                  </a:cubicBezTo>
                  <a:cubicBezTo>
                    <a:pt x="0" y="2"/>
                    <a:pt x="0" y="3"/>
                    <a:pt x="1" y="3"/>
                  </a:cubicBezTo>
                  <a:cubicBezTo>
                    <a:pt x="1" y="3"/>
                    <a:pt x="1" y="3"/>
                    <a:pt x="1" y="3"/>
                  </a:cubicBezTo>
                  <a:cubicBezTo>
                    <a:pt x="1" y="4"/>
                    <a:pt x="1" y="4"/>
                    <a:pt x="1" y="4"/>
                  </a:cubicBezTo>
                  <a:cubicBezTo>
                    <a:pt x="1" y="4"/>
                    <a:pt x="1" y="4"/>
                    <a:pt x="2" y="4"/>
                  </a:cubicBezTo>
                  <a:cubicBezTo>
                    <a:pt x="2" y="4"/>
                    <a:pt x="2" y="5"/>
                    <a:pt x="2" y="5"/>
                  </a:cubicBezTo>
                  <a:cubicBezTo>
                    <a:pt x="2" y="5"/>
                    <a:pt x="2" y="6"/>
                    <a:pt x="2" y="5"/>
                  </a:cubicBezTo>
                  <a:cubicBezTo>
                    <a:pt x="3" y="4"/>
                    <a:pt x="3" y="4"/>
                    <a:pt x="3" y="4"/>
                  </a:cubicBezTo>
                  <a:cubicBezTo>
                    <a:pt x="3" y="4"/>
                    <a:pt x="3" y="4"/>
                    <a:pt x="3" y="3"/>
                  </a:cubicBezTo>
                  <a:cubicBezTo>
                    <a:pt x="3" y="3"/>
                    <a:pt x="3" y="3"/>
                    <a:pt x="3" y="2"/>
                  </a:cubicBezTo>
                  <a:cubicBezTo>
                    <a:pt x="3" y="2"/>
                    <a:pt x="3" y="2"/>
                    <a:pt x="3" y="2"/>
                  </a:cubicBezTo>
                  <a:cubicBezTo>
                    <a:pt x="4" y="2"/>
                    <a:pt x="4" y="2"/>
                    <a:pt x="3" y="1"/>
                  </a:cubicBezTo>
                  <a:cubicBezTo>
                    <a:pt x="3" y="1"/>
                    <a:pt x="3" y="1"/>
                    <a:pt x="3" y="1"/>
                  </a:cubicBezTo>
                  <a:cubicBezTo>
                    <a:pt x="3" y="1"/>
                    <a:pt x="3" y="0"/>
                    <a:pt x="3" y="0"/>
                  </a:cubicBezTo>
                  <a:cubicBezTo>
                    <a:pt x="2" y="1"/>
                    <a:pt x="2" y="1"/>
                    <a:pt x="2" y="1"/>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0" name="Freeform 171"/>
            <p:cNvSpPr>
              <a:spLocks/>
            </p:cNvSpPr>
            <p:nvPr/>
          </p:nvSpPr>
          <p:spPr bwMode="auto">
            <a:xfrm>
              <a:off x="236" y="2621"/>
              <a:ext cx="7" cy="5"/>
            </a:xfrm>
            <a:custGeom>
              <a:avLst/>
              <a:gdLst>
                <a:gd name="T0" fmla="*/ 2 w 4"/>
                <a:gd name="T1" fmla="*/ 1 h 3"/>
                <a:gd name="T2" fmla="*/ 1 w 4"/>
                <a:gd name="T3" fmla="*/ 1 h 3"/>
                <a:gd name="T4" fmla="*/ 1 w 4"/>
                <a:gd name="T5" fmla="*/ 1 h 3"/>
                <a:gd name="T6" fmla="*/ 0 w 4"/>
                <a:gd name="T7" fmla="*/ 1 h 3"/>
                <a:gd name="T8" fmla="*/ 0 w 4"/>
                <a:gd name="T9" fmla="*/ 2 h 3"/>
                <a:gd name="T10" fmla="*/ 2 w 4"/>
                <a:gd name="T11" fmla="*/ 2 h 3"/>
                <a:gd name="T12" fmla="*/ 2 w 4"/>
                <a:gd name="T13" fmla="*/ 3 h 3"/>
                <a:gd name="T14" fmla="*/ 3 w 4"/>
                <a:gd name="T15" fmla="*/ 2 h 3"/>
                <a:gd name="T16" fmla="*/ 3 w 4"/>
                <a:gd name="T17" fmla="*/ 1 h 3"/>
                <a:gd name="T18" fmla="*/ 3 w 4"/>
                <a:gd name="T19" fmla="*/ 1 h 3"/>
                <a:gd name="T20" fmla="*/ 3 w 4"/>
                <a:gd name="T21" fmla="*/ 0 h 3"/>
                <a:gd name="T22" fmla="*/ 3 w 4"/>
                <a:gd name="T23" fmla="*/ 0 h 3"/>
                <a:gd name="T24" fmla="*/ 2 w 4"/>
                <a:gd name="T25"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3">
                  <a:moveTo>
                    <a:pt x="2" y="1"/>
                  </a:moveTo>
                  <a:cubicBezTo>
                    <a:pt x="2" y="1"/>
                    <a:pt x="2" y="1"/>
                    <a:pt x="1" y="1"/>
                  </a:cubicBezTo>
                  <a:cubicBezTo>
                    <a:pt x="1" y="1"/>
                    <a:pt x="1" y="1"/>
                    <a:pt x="1" y="1"/>
                  </a:cubicBezTo>
                  <a:cubicBezTo>
                    <a:pt x="0" y="1"/>
                    <a:pt x="0" y="1"/>
                    <a:pt x="0" y="1"/>
                  </a:cubicBezTo>
                  <a:cubicBezTo>
                    <a:pt x="0" y="1"/>
                    <a:pt x="0" y="2"/>
                    <a:pt x="0" y="2"/>
                  </a:cubicBezTo>
                  <a:cubicBezTo>
                    <a:pt x="1" y="2"/>
                    <a:pt x="2" y="2"/>
                    <a:pt x="2" y="2"/>
                  </a:cubicBezTo>
                  <a:cubicBezTo>
                    <a:pt x="2" y="2"/>
                    <a:pt x="2" y="3"/>
                    <a:pt x="2" y="3"/>
                  </a:cubicBezTo>
                  <a:cubicBezTo>
                    <a:pt x="3" y="2"/>
                    <a:pt x="3" y="2"/>
                    <a:pt x="3" y="2"/>
                  </a:cubicBezTo>
                  <a:cubicBezTo>
                    <a:pt x="3" y="1"/>
                    <a:pt x="3" y="1"/>
                    <a:pt x="3" y="1"/>
                  </a:cubicBezTo>
                  <a:cubicBezTo>
                    <a:pt x="3" y="1"/>
                    <a:pt x="3" y="1"/>
                    <a:pt x="3" y="1"/>
                  </a:cubicBezTo>
                  <a:cubicBezTo>
                    <a:pt x="3" y="1"/>
                    <a:pt x="4" y="0"/>
                    <a:pt x="3" y="0"/>
                  </a:cubicBezTo>
                  <a:cubicBezTo>
                    <a:pt x="3" y="0"/>
                    <a:pt x="3" y="0"/>
                    <a:pt x="3" y="0"/>
                  </a:cubicBezTo>
                  <a:cubicBezTo>
                    <a:pt x="3" y="0"/>
                    <a:pt x="2" y="1"/>
                    <a:pt x="2" y="1"/>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1" name="Freeform 172"/>
            <p:cNvSpPr>
              <a:spLocks/>
            </p:cNvSpPr>
            <p:nvPr/>
          </p:nvSpPr>
          <p:spPr bwMode="auto">
            <a:xfrm>
              <a:off x="261" y="2603"/>
              <a:ext cx="19" cy="14"/>
            </a:xfrm>
            <a:custGeom>
              <a:avLst/>
              <a:gdLst>
                <a:gd name="T0" fmla="*/ 6 w 11"/>
                <a:gd name="T1" fmla="*/ 3 h 8"/>
                <a:gd name="T2" fmla="*/ 5 w 11"/>
                <a:gd name="T3" fmla="*/ 3 h 8"/>
                <a:gd name="T4" fmla="*/ 4 w 11"/>
                <a:gd name="T5" fmla="*/ 3 h 8"/>
                <a:gd name="T6" fmla="*/ 3 w 11"/>
                <a:gd name="T7" fmla="*/ 3 h 8"/>
                <a:gd name="T8" fmla="*/ 2 w 11"/>
                <a:gd name="T9" fmla="*/ 3 h 8"/>
                <a:gd name="T10" fmla="*/ 2 w 11"/>
                <a:gd name="T11" fmla="*/ 3 h 8"/>
                <a:gd name="T12" fmla="*/ 1 w 11"/>
                <a:gd name="T13" fmla="*/ 3 h 8"/>
                <a:gd name="T14" fmla="*/ 1 w 11"/>
                <a:gd name="T15" fmla="*/ 4 h 8"/>
                <a:gd name="T16" fmla="*/ 1 w 11"/>
                <a:gd name="T17" fmla="*/ 4 h 8"/>
                <a:gd name="T18" fmla="*/ 2 w 11"/>
                <a:gd name="T19" fmla="*/ 5 h 8"/>
                <a:gd name="T20" fmla="*/ 2 w 11"/>
                <a:gd name="T21" fmla="*/ 5 h 8"/>
                <a:gd name="T22" fmla="*/ 2 w 11"/>
                <a:gd name="T23" fmla="*/ 6 h 8"/>
                <a:gd name="T24" fmla="*/ 2 w 11"/>
                <a:gd name="T25" fmla="*/ 6 h 8"/>
                <a:gd name="T26" fmla="*/ 2 w 11"/>
                <a:gd name="T27" fmla="*/ 7 h 8"/>
                <a:gd name="T28" fmla="*/ 3 w 11"/>
                <a:gd name="T29" fmla="*/ 7 h 8"/>
                <a:gd name="T30" fmla="*/ 3 w 11"/>
                <a:gd name="T31" fmla="*/ 7 h 8"/>
                <a:gd name="T32" fmla="*/ 3 w 11"/>
                <a:gd name="T33" fmla="*/ 8 h 8"/>
                <a:gd name="T34" fmla="*/ 4 w 11"/>
                <a:gd name="T35" fmla="*/ 8 h 8"/>
                <a:gd name="T36" fmla="*/ 4 w 11"/>
                <a:gd name="T37" fmla="*/ 8 h 8"/>
                <a:gd name="T38" fmla="*/ 5 w 11"/>
                <a:gd name="T39" fmla="*/ 8 h 8"/>
                <a:gd name="T40" fmla="*/ 6 w 11"/>
                <a:gd name="T41" fmla="*/ 7 h 8"/>
                <a:gd name="T42" fmla="*/ 6 w 11"/>
                <a:gd name="T43" fmla="*/ 7 h 8"/>
                <a:gd name="T44" fmla="*/ 7 w 11"/>
                <a:gd name="T45" fmla="*/ 6 h 8"/>
                <a:gd name="T46" fmla="*/ 7 w 11"/>
                <a:gd name="T47" fmla="*/ 5 h 8"/>
                <a:gd name="T48" fmla="*/ 7 w 11"/>
                <a:gd name="T49" fmla="*/ 4 h 8"/>
                <a:gd name="T50" fmla="*/ 8 w 11"/>
                <a:gd name="T51" fmla="*/ 4 h 8"/>
                <a:gd name="T52" fmla="*/ 8 w 11"/>
                <a:gd name="T53" fmla="*/ 3 h 8"/>
                <a:gd name="T54" fmla="*/ 8 w 11"/>
                <a:gd name="T55" fmla="*/ 3 h 8"/>
                <a:gd name="T56" fmla="*/ 9 w 11"/>
                <a:gd name="T57" fmla="*/ 2 h 8"/>
                <a:gd name="T58" fmla="*/ 9 w 11"/>
                <a:gd name="T59" fmla="*/ 2 h 8"/>
                <a:gd name="T60" fmla="*/ 10 w 11"/>
                <a:gd name="T61" fmla="*/ 2 h 8"/>
                <a:gd name="T62" fmla="*/ 10 w 11"/>
                <a:gd name="T63" fmla="*/ 1 h 8"/>
                <a:gd name="T64" fmla="*/ 10 w 11"/>
                <a:gd name="T65" fmla="*/ 1 h 8"/>
                <a:gd name="T66" fmla="*/ 9 w 11"/>
                <a:gd name="T67" fmla="*/ 1 h 8"/>
                <a:gd name="T68" fmla="*/ 8 w 11"/>
                <a:gd name="T69" fmla="*/ 1 h 8"/>
                <a:gd name="T70" fmla="*/ 7 w 11"/>
                <a:gd name="T71" fmla="*/ 1 h 8"/>
                <a:gd name="T72" fmla="*/ 7 w 11"/>
                <a:gd name="T73" fmla="*/ 2 h 8"/>
                <a:gd name="T74" fmla="*/ 6 w 11"/>
                <a:gd name="T75" fmla="*/ 2 h 8"/>
                <a:gd name="T76" fmla="*/ 6 w 11"/>
                <a:gd name="T77"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 h="8">
                  <a:moveTo>
                    <a:pt x="6" y="3"/>
                  </a:moveTo>
                  <a:cubicBezTo>
                    <a:pt x="6" y="3"/>
                    <a:pt x="5" y="3"/>
                    <a:pt x="5" y="3"/>
                  </a:cubicBezTo>
                  <a:cubicBezTo>
                    <a:pt x="5" y="3"/>
                    <a:pt x="4" y="3"/>
                    <a:pt x="4" y="3"/>
                  </a:cubicBezTo>
                  <a:cubicBezTo>
                    <a:pt x="4" y="3"/>
                    <a:pt x="4" y="3"/>
                    <a:pt x="3" y="3"/>
                  </a:cubicBezTo>
                  <a:cubicBezTo>
                    <a:pt x="3" y="3"/>
                    <a:pt x="3" y="3"/>
                    <a:pt x="2" y="3"/>
                  </a:cubicBezTo>
                  <a:cubicBezTo>
                    <a:pt x="2" y="3"/>
                    <a:pt x="2" y="3"/>
                    <a:pt x="2" y="3"/>
                  </a:cubicBezTo>
                  <a:cubicBezTo>
                    <a:pt x="1" y="3"/>
                    <a:pt x="1" y="3"/>
                    <a:pt x="1" y="3"/>
                  </a:cubicBezTo>
                  <a:cubicBezTo>
                    <a:pt x="1" y="3"/>
                    <a:pt x="0" y="4"/>
                    <a:pt x="1" y="4"/>
                  </a:cubicBezTo>
                  <a:cubicBezTo>
                    <a:pt x="1" y="4"/>
                    <a:pt x="1" y="4"/>
                    <a:pt x="1" y="4"/>
                  </a:cubicBezTo>
                  <a:cubicBezTo>
                    <a:pt x="1" y="5"/>
                    <a:pt x="1" y="5"/>
                    <a:pt x="2" y="5"/>
                  </a:cubicBezTo>
                  <a:cubicBezTo>
                    <a:pt x="2" y="5"/>
                    <a:pt x="2" y="5"/>
                    <a:pt x="2" y="5"/>
                  </a:cubicBezTo>
                  <a:cubicBezTo>
                    <a:pt x="2" y="5"/>
                    <a:pt x="2" y="6"/>
                    <a:pt x="2" y="6"/>
                  </a:cubicBezTo>
                  <a:cubicBezTo>
                    <a:pt x="2" y="6"/>
                    <a:pt x="2" y="6"/>
                    <a:pt x="2" y="6"/>
                  </a:cubicBezTo>
                  <a:cubicBezTo>
                    <a:pt x="2" y="6"/>
                    <a:pt x="2" y="6"/>
                    <a:pt x="2" y="7"/>
                  </a:cubicBezTo>
                  <a:cubicBezTo>
                    <a:pt x="2" y="7"/>
                    <a:pt x="3" y="7"/>
                    <a:pt x="3" y="7"/>
                  </a:cubicBezTo>
                  <a:cubicBezTo>
                    <a:pt x="3" y="7"/>
                    <a:pt x="3" y="7"/>
                    <a:pt x="3" y="7"/>
                  </a:cubicBezTo>
                  <a:cubicBezTo>
                    <a:pt x="3" y="7"/>
                    <a:pt x="3" y="7"/>
                    <a:pt x="3" y="8"/>
                  </a:cubicBezTo>
                  <a:cubicBezTo>
                    <a:pt x="3" y="8"/>
                    <a:pt x="4" y="8"/>
                    <a:pt x="4" y="8"/>
                  </a:cubicBezTo>
                  <a:cubicBezTo>
                    <a:pt x="4" y="8"/>
                    <a:pt x="4" y="8"/>
                    <a:pt x="4" y="8"/>
                  </a:cubicBezTo>
                  <a:cubicBezTo>
                    <a:pt x="5" y="7"/>
                    <a:pt x="5" y="8"/>
                    <a:pt x="5" y="8"/>
                  </a:cubicBezTo>
                  <a:cubicBezTo>
                    <a:pt x="5" y="8"/>
                    <a:pt x="5" y="8"/>
                    <a:pt x="6" y="7"/>
                  </a:cubicBezTo>
                  <a:cubicBezTo>
                    <a:pt x="6" y="7"/>
                    <a:pt x="6" y="7"/>
                    <a:pt x="6" y="7"/>
                  </a:cubicBezTo>
                  <a:cubicBezTo>
                    <a:pt x="6" y="6"/>
                    <a:pt x="7" y="6"/>
                    <a:pt x="7" y="6"/>
                  </a:cubicBezTo>
                  <a:cubicBezTo>
                    <a:pt x="7" y="5"/>
                    <a:pt x="7" y="5"/>
                    <a:pt x="7" y="5"/>
                  </a:cubicBezTo>
                  <a:cubicBezTo>
                    <a:pt x="7" y="5"/>
                    <a:pt x="7" y="4"/>
                    <a:pt x="7" y="4"/>
                  </a:cubicBezTo>
                  <a:cubicBezTo>
                    <a:pt x="7" y="4"/>
                    <a:pt x="8" y="4"/>
                    <a:pt x="8" y="4"/>
                  </a:cubicBezTo>
                  <a:cubicBezTo>
                    <a:pt x="7" y="3"/>
                    <a:pt x="8" y="3"/>
                    <a:pt x="8" y="3"/>
                  </a:cubicBezTo>
                  <a:cubicBezTo>
                    <a:pt x="8" y="3"/>
                    <a:pt x="8" y="3"/>
                    <a:pt x="8" y="3"/>
                  </a:cubicBezTo>
                  <a:cubicBezTo>
                    <a:pt x="8" y="2"/>
                    <a:pt x="9" y="2"/>
                    <a:pt x="9" y="2"/>
                  </a:cubicBezTo>
                  <a:cubicBezTo>
                    <a:pt x="9" y="2"/>
                    <a:pt x="9" y="2"/>
                    <a:pt x="9" y="2"/>
                  </a:cubicBezTo>
                  <a:cubicBezTo>
                    <a:pt x="9" y="2"/>
                    <a:pt x="10" y="2"/>
                    <a:pt x="10" y="2"/>
                  </a:cubicBezTo>
                  <a:cubicBezTo>
                    <a:pt x="10" y="2"/>
                    <a:pt x="11" y="1"/>
                    <a:pt x="10" y="1"/>
                  </a:cubicBezTo>
                  <a:cubicBezTo>
                    <a:pt x="10" y="0"/>
                    <a:pt x="10" y="1"/>
                    <a:pt x="10" y="1"/>
                  </a:cubicBezTo>
                  <a:cubicBezTo>
                    <a:pt x="10" y="1"/>
                    <a:pt x="9" y="1"/>
                    <a:pt x="9" y="1"/>
                  </a:cubicBezTo>
                  <a:cubicBezTo>
                    <a:pt x="9" y="1"/>
                    <a:pt x="8" y="1"/>
                    <a:pt x="8" y="1"/>
                  </a:cubicBezTo>
                  <a:cubicBezTo>
                    <a:pt x="8" y="1"/>
                    <a:pt x="7" y="1"/>
                    <a:pt x="7" y="1"/>
                  </a:cubicBezTo>
                  <a:cubicBezTo>
                    <a:pt x="7" y="1"/>
                    <a:pt x="7" y="1"/>
                    <a:pt x="7" y="2"/>
                  </a:cubicBezTo>
                  <a:cubicBezTo>
                    <a:pt x="7" y="2"/>
                    <a:pt x="6" y="2"/>
                    <a:pt x="6" y="2"/>
                  </a:cubicBezTo>
                  <a:cubicBezTo>
                    <a:pt x="6" y="3"/>
                    <a:pt x="6" y="3"/>
                    <a:pt x="6" y="3"/>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2" name="Freeform 173"/>
            <p:cNvSpPr>
              <a:spLocks/>
            </p:cNvSpPr>
            <p:nvPr/>
          </p:nvSpPr>
          <p:spPr bwMode="auto">
            <a:xfrm>
              <a:off x="253" y="2612"/>
              <a:ext cx="7" cy="5"/>
            </a:xfrm>
            <a:custGeom>
              <a:avLst/>
              <a:gdLst>
                <a:gd name="T0" fmla="*/ 1 w 4"/>
                <a:gd name="T1" fmla="*/ 0 h 3"/>
                <a:gd name="T2" fmla="*/ 0 w 4"/>
                <a:gd name="T3" fmla="*/ 1 h 3"/>
                <a:gd name="T4" fmla="*/ 1 w 4"/>
                <a:gd name="T5" fmla="*/ 2 h 3"/>
                <a:gd name="T6" fmla="*/ 3 w 4"/>
                <a:gd name="T7" fmla="*/ 2 h 3"/>
                <a:gd name="T8" fmla="*/ 3 w 4"/>
                <a:gd name="T9" fmla="*/ 1 h 3"/>
                <a:gd name="T10" fmla="*/ 2 w 4"/>
                <a:gd name="T11" fmla="*/ 0 h 3"/>
                <a:gd name="T12" fmla="*/ 1 w 4"/>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4" h="3">
                  <a:moveTo>
                    <a:pt x="1" y="0"/>
                  </a:moveTo>
                  <a:cubicBezTo>
                    <a:pt x="1" y="0"/>
                    <a:pt x="0" y="1"/>
                    <a:pt x="0" y="1"/>
                  </a:cubicBezTo>
                  <a:cubicBezTo>
                    <a:pt x="0" y="2"/>
                    <a:pt x="0" y="2"/>
                    <a:pt x="1" y="2"/>
                  </a:cubicBezTo>
                  <a:cubicBezTo>
                    <a:pt x="1" y="3"/>
                    <a:pt x="2" y="3"/>
                    <a:pt x="3" y="2"/>
                  </a:cubicBezTo>
                  <a:cubicBezTo>
                    <a:pt x="3" y="2"/>
                    <a:pt x="4" y="2"/>
                    <a:pt x="3" y="1"/>
                  </a:cubicBezTo>
                  <a:cubicBezTo>
                    <a:pt x="3" y="1"/>
                    <a:pt x="2" y="1"/>
                    <a:pt x="2" y="0"/>
                  </a:cubicBezTo>
                  <a:cubicBezTo>
                    <a:pt x="1" y="0"/>
                    <a:pt x="1" y="0"/>
                    <a:pt x="1"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3" name="Freeform 174"/>
            <p:cNvSpPr>
              <a:spLocks/>
            </p:cNvSpPr>
            <p:nvPr/>
          </p:nvSpPr>
          <p:spPr bwMode="auto">
            <a:xfrm>
              <a:off x="285" y="2614"/>
              <a:ext cx="11" cy="8"/>
            </a:xfrm>
            <a:custGeom>
              <a:avLst/>
              <a:gdLst>
                <a:gd name="T0" fmla="*/ 2 w 6"/>
                <a:gd name="T1" fmla="*/ 1 h 5"/>
                <a:gd name="T2" fmla="*/ 1 w 6"/>
                <a:gd name="T3" fmla="*/ 2 h 5"/>
                <a:gd name="T4" fmla="*/ 0 w 6"/>
                <a:gd name="T5" fmla="*/ 2 h 5"/>
                <a:gd name="T6" fmla="*/ 1 w 6"/>
                <a:gd name="T7" fmla="*/ 4 h 5"/>
                <a:gd name="T8" fmla="*/ 3 w 6"/>
                <a:gd name="T9" fmla="*/ 5 h 5"/>
                <a:gd name="T10" fmla="*/ 3 w 6"/>
                <a:gd name="T11" fmla="*/ 5 h 5"/>
                <a:gd name="T12" fmla="*/ 4 w 6"/>
                <a:gd name="T13" fmla="*/ 5 h 5"/>
                <a:gd name="T14" fmla="*/ 5 w 6"/>
                <a:gd name="T15" fmla="*/ 5 h 5"/>
                <a:gd name="T16" fmla="*/ 5 w 6"/>
                <a:gd name="T17" fmla="*/ 4 h 5"/>
                <a:gd name="T18" fmla="*/ 6 w 6"/>
                <a:gd name="T19" fmla="*/ 4 h 5"/>
                <a:gd name="T20" fmla="*/ 6 w 6"/>
                <a:gd name="T21" fmla="*/ 3 h 5"/>
                <a:gd name="T22" fmla="*/ 6 w 6"/>
                <a:gd name="T23" fmla="*/ 3 h 5"/>
                <a:gd name="T24" fmla="*/ 6 w 6"/>
                <a:gd name="T25" fmla="*/ 3 h 5"/>
                <a:gd name="T26" fmla="*/ 6 w 6"/>
                <a:gd name="T27" fmla="*/ 2 h 5"/>
                <a:gd name="T28" fmla="*/ 6 w 6"/>
                <a:gd name="T29" fmla="*/ 2 h 5"/>
                <a:gd name="T30" fmla="*/ 5 w 6"/>
                <a:gd name="T31" fmla="*/ 1 h 5"/>
                <a:gd name="T32" fmla="*/ 5 w 6"/>
                <a:gd name="T33" fmla="*/ 0 h 5"/>
                <a:gd name="T34" fmla="*/ 4 w 6"/>
                <a:gd name="T35" fmla="*/ 0 h 5"/>
                <a:gd name="T36" fmla="*/ 4 w 6"/>
                <a:gd name="T37" fmla="*/ 0 h 5"/>
                <a:gd name="T38" fmla="*/ 3 w 6"/>
                <a:gd name="T39" fmla="*/ 0 h 5"/>
                <a:gd name="T40" fmla="*/ 3 w 6"/>
                <a:gd name="T41" fmla="*/ 0 h 5"/>
                <a:gd name="T42" fmla="*/ 2 w 6"/>
                <a:gd name="T43" fmla="*/ 0 h 5"/>
                <a:gd name="T44" fmla="*/ 2 w 6"/>
                <a:gd name="T45" fmla="*/ 0 h 5"/>
                <a:gd name="T46" fmla="*/ 2 w 6"/>
                <a:gd name="T47"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 h="5">
                  <a:moveTo>
                    <a:pt x="2" y="1"/>
                  </a:moveTo>
                  <a:cubicBezTo>
                    <a:pt x="1" y="1"/>
                    <a:pt x="1" y="2"/>
                    <a:pt x="1" y="2"/>
                  </a:cubicBezTo>
                  <a:cubicBezTo>
                    <a:pt x="0" y="2"/>
                    <a:pt x="0" y="2"/>
                    <a:pt x="0" y="2"/>
                  </a:cubicBezTo>
                  <a:cubicBezTo>
                    <a:pt x="0" y="3"/>
                    <a:pt x="0" y="3"/>
                    <a:pt x="1" y="4"/>
                  </a:cubicBezTo>
                  <a:cubicBezTo>
                    <a:pt x="1" y="4"/>
                    <a:pt x="2" y="5"/>
                    <a:pt x="3" y="5"/>
                  </a:cubicBezTo>
                  <a:cubicBezTo>
                    <a:pt x="3" y="5"/>
                    <a:pt x="3" y="5"/>
                    <a:pt x="3" y="5"/>
                  </a:cubicBezTo>
                  <a:cubicBezTo>
                    <a:pt x="3" y="5"/>
                    <a:pt x="3" y="5"/>
                    <a:pt x="4" y="5"/>
                  </a:cubicBezTo>
                  <a:cubicBezTo>
                    <a:pt x="4" y="5"/>
                    <a:pt x="4" y="5"/>
                    <a:pt x="5" y="5"/>
                  </a:cubicBezTo>
                  <a:cubicBezTo>
                    <a:pt x="5" y="5"/>
                    <a:pt x="5" y="4"/>
                    <a:pt x="5" y="4"/>
                  </a:cubicBezTo>
                  <a:cubicBezTo>
                    <a:pt x="5" y="4"/>
                    <a:pt x="5" y="4"/>
                    <a:pt x="6" y="4"/>
                  </a:cubicBezTo>
                  <a:cubicBezTo>
                    <a:pt x="6" y="4"/>
                    <a:pt x="6" y="3"/>
                    <a:pt x="6" y="3"/>
                  </a:cubicBezTo>
                  <a:cubicBezTo>
                    <a:pt x="6" y="3"/>
                    <a:pt x="6" y="3"/>
                    <a:pt x="6" y="3"/>
                  </a:cubicBezTo>
                  <a:cubicBezTo>
                    <a:pt x="6" y="3"/>
                    <a:pt x="6" y="3"/>
                    <a:pt x="6" y="3"/>
                  </a:cubicBezTo>
                  <a:cubicBezTo>
                    <a:pt x="6" y="3"/>
                    <a:pt x="6" y="3"/>
                    <a:pt x="6" y="2"/>
                  </a:cubicBezTo>
                  <a:cubicBezTo>
                    <a:pt x="6" y="2"/>
                    <a:pt x="6" y="2"/>
                    <a:pt x="6" y="2"/>
                  </a:cubicBezTo>
                  <a:cubicBezTo>
                    <a:pt x="5" y="1"/>
                    <a:pt x="5" y="1"/>
                    <a:pt x="5" y="1"/>
                  </a:cubicBezTo>
                  <a:cubicBezTo>
                    <a:pt x="5" y="1"/>
                    <a:pt x="5" y="0"/>
                    <a:pt x="5" y="0"/>
                  </a:cubicBezTo>
                  <a:cubicBezTo>
                    <a:pt x="5" y="0"/>
                    <a:pt x="5" y="0"/>
                    <a:pt x="4" y="0"/>
                  </a:cubicBezTo>
                  <a:cubicBezTo>
                    <a:pt x="4" y="0"/>
                    <a:pt x="4" y="0"/>
                    <a:pt x="4" y="0"/>
                  </a:cubicBezTo>
                  <a:cubicBezTo>
                    <a:pt x="3" y="0"/>
                    <a:pt x="3" y="0"/>
                    <a:pt x="3" y="0"/>
                  </a:cubicBezTo>
                  <a:cubicBezTo>
                    <a:pt x="3" y="0"/>
                    <a:pt x="3" y="0"/>
                    <a:pt x="3" y="0"/>
                  </a:cubicBezTo>
                  <a:cubicBezTo>
                    <a:pt x="2" y="0"/>
                    <a:pt x="2" y="0"/>
                    <a:pt x="2" y="0"/>
                  </a:cubicBezTo>
                  <a:cubicBezTo>
                    <a:pt x="2" y="0"/>
                    <a:pt x="2" y="0"/>
                    <a:pt x="2" y="0"/>
                  </a:cubicBezTo>
                  <a:cubicBezTo>
                    <a:pt x="2" y="1"/>
                    <a:pt x="2" y="1"/>
                    <a:pt x="2" y="1"/>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4" name="Freeform 175"/>
            <p:cNvSpPr>
              <a:spLocks/>
            </p:cNvSpPr>
            <p:nvPr/>
          </p:nvSpPr>
          <p:spPr bwMode="auto">
            <a:xfrm>
              <a:off x="294" y="2614"/>
              <a:ext cx="2" cy="0"/>
            </a:xfrm>
            <a:custGeom>
              <a:avLst/>
              <a:gdLst>
                <a:gd name="T0" fmla="*/ 0 w 1"/>
                <a:gd name="T1" fmla="*/ 0 w 1"/>
                <a:gd name="T2" fmla="*/ 0 w 1"/>
                <a:gd name="T3" fmla="*/ 0 w 1"/>
                <a:gd name="T4" fmla="*/ 0 w 1"/>
              </a:gdLst>
              <a:ahLst/>
              <a:cxnLst>
                <a:cxn ang="0">
                  <a:pos x="T0" y="0"/>
                </a:cxn>
                <a:cxn ang="0">
                  <a:pos x="T1" y="0"/>
                </a:cxn>
                <a:cxn ang="0">
                  <a:pos x="T2" y="0"/>
                </a:cxn>
                <a:cxn ang="0">
                  <a:pos x="T3" y="0"/>
                </a:cxn>
                <a:cxn ang="0">
                  <a:pos x="T4" y="0"/>
                </a:cxn>
              </a:cxnLst>
              <a:rect l="0" t="0" r="r" b="b"/>
              <a:pathLst>
                <a:path w="1">
                  <a:moveTo>
                    <a:pt x="0" y="0"/>
                  </a:moveTo>
                  <a:cubicBezTo>
                    <a:pt x="1" y="0"/>
                    <a:pt x="1" y="0"/>
                    <a:pt x="0" y="0"/>
                  </a:cubicBezTo>
                  <a:cubicBezTo>
                    <a:pt x="0" y="0"/>
                    <a:pt x="0" y="0"/>
                    <a:pt x="0" y="0"/>
                  </a:cubicBezTo>
                  <a:cubicBezTo>
                    <a:pt x="0" y="0"/>
                    <a:pt x="0" y="0"/>
                    <a:pt x="0" y="0"/>
                  </a:cubicBezTo>
                  <a:cubicBezTo>
                    <a:pt x="0" y="0"/>
                    <a:pt x="0" y="0"/>
                    <a:pt x="0"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5" name="Freeform 176"/>
            <p:cNvSpPr>
              <a:spLocks/>
            </p:cNvSpPr>
            <p:nvPr/>
          </p:nvSpPr>
          <p:spPr bwMode="auto">
            <a:xfrm>
              <a:off x="313" y="2602"/>
              <a:ext cx="15" cy="13"/>
            </a:xfrm>
            <a:custGeom>
              <a:avLst/>
              <a:gdLst>
                <a:gd name="T0" fmla="*/ 8 w 9"/>
                <a:gd name="T1" fmla="*/ 0 h 8"/>
                <a:gd name="T2" fmla="*/ 7 w 9"/>
                <a:gd name="T3" fmla="*/ 0 h 8"/>
                <a:gd name="T4" fmla="*/ 7 w 9"/>
                <a:gd name="T5" fmla="*/ 1 h 8"/>
                <a:gd name="T6" fmla="*/ 7 w 9"/>
                <a:gd name="T7" fmla="*/ 1 h 8"/>
                <a:gd name="T8" fmla="*/ 6 w 9"/>
                <a:gd name="T9" fmla="*/ 2 h 8"/>
                <a:gd name="T10" fmla="*/ 6 w 9"/>
                <a:gd name="T11" fmla="*/ 3 h 8"/>
                <a:gd name="T12" fmla="*/ 5 w 9"/>
                <a:gd name="T13" fmla="*/ 4 h 8"/>
                <a:gd name="T14" fmla="*/ 5 w 9"/>
                <a:gd name="T15" fmla="*/ 4 h 8"/>
                <a:gd name="T16" fmla="*/ 4 w 9"/>
                <a:gd name="T17" fmla="*/ 5 h 8"/>
                <a:gd name="T18" fmla="*/ 4 w 9"/>
                <a:gd name="T19" fmla="*/ 7 h 8"/>
                <a:gd name="T20" fmla="*/ 2 w 9"/>
                <a:gd name="T21" fmla="*/ 8 h 8"/>
                <a:gd name="T22" fmla="*/ 1 w 9"/>
                <a:gd name="T23" fmla="*/ 8 h 8"/>
                <a:gd name="T24" fmla="*/ 3 w 9"/>
                <a:gd name="T25" fmla="*/ 8 h 8"/>
                <a:gd name="T26" fmla="*/ 4 w 9"/>
                <a:gd name="T27" fmla="*/ 8 h 8"/>
                <a:gd name="T28" fmla="*/ 5 w 9"/>
                <a:gd name="T29" fmla="*/ 7 h 8"/>
                <a:gd name="T30" fmla="*/ 7 w 9"/>
                <a:gd name="T31" fmla="*/ 6 h 8"/>
                <a:gd name="T32" fmla="*/ 8 w 9"/>
                <a:gd name="T33" fmla="*/ 6 h 8"/>
                <a:gd name="T34" fmla="*/ 8 w 9"/>
                <a:gd name="T35" fmla="*/ 5 h 8"/>
                <a:gd name="T36" fmla="*/ 9 w 9"/>
                <a:gd name="T37" fmla="*/ 4 h 8"/>
                <a:gd name="T38" fmla="*/ 9 w 9"/>
                <a:gd name="T39" fmla="*/ 3 h 8"/>
                <a:gd name="T40" fmla="*/ 9 w 9"/>
                <a:gd name="T41" fmla="*/ 3 h 8"/>
                <a:gd name="T42" fmla="*/ 9 w 9"/>
                <a:gd name="T43" fmla="*/ 1 h 8"/>
                <a:gd name="T44" fmla="*/ 9 w 9"/>
                <a:gd name="T45" fmla="*/ 0 h 8"/>
                <a:gd name="T46" fmla="*/ 8 w 9"/>
                <a:gd name="T4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 h="8">
                  <a:moveTo>
                    <a:pt x="8" y="0"/>
                  </a:moveTo>
                  <a:cubicBezTo>
                    <a:pt x="7" y="0"/>
                    <a:pt x="6" y="0"/>
                    <a:pt x="7" y="0"/>
                  </a:cubicBezTo>
                  <a:cubicBezTo>
                    <a:pt x="7" y="1"/>
                    <a:pt x="7" y="1"/>
                    <a:pt x="7" y="1"/>
                  </a:cubicBezTo>
                  <a:cubicBezTo>
                    <a:pt x="7" y="1"/>
                    <a:pt x="6" y="1"/>
                    <a:pt x="7" y="1"/>
                  </a:cubicBezTo>
                  <a:cubicBezTo>
                    <a:pt x="7" y="2"/>
                    <a:pt x="6" y="2"/>
                    <a:pt x="6" y="2"/>
                  </a:cubicBezTo>
                  <a:cubicBezTo>
                    <a:pt x="6" y="2"/>
                    <a:pt x="6" y="3"/>
                    <a:pt x="6" y="3"/>
                  </a:cubicBezTo>
                  <a:cubicBezTo>
                    <a:pt x="5" y="3"/>
                    <a:pt x="5" y="3"/>
                    <a:pt x="5" y="4"/>
                  </a:cubicBezTo>
                  <a:cubicBezTo>
                    <a:pt x="5" y="4"/>
                    <a:pt x="5" y="4"/>
                    <a:pt x="5" y="4"/>
                  </a:cubicBezTo>
                  <a:cubicBezTo>
                    <a:pt x="5" y="5"/>
                    <a:pt x="4" y="5"/>
                    <a:pt x="4" y="5"/>
                  </a:cubicBezTo>
                  <a:cubicBezTo>
                    <a:pt x="4" y="6"/>
                    <a:pt x="5" y="6"/>
                    <a:pt x="4" y="7"/>
                  </a:cubicBezTo>
                  <a:cubicBezTo>
                    <a:pt x="3" y="7"/>
                    <a:pt x="2" y="8"/>
                    <a:pt x="2" y="8"/>
                  </a:cubicBezTo>
                  <a:cubicBezTo>
                    <a:pt x="1" y="8"/>
                    <a:pt x="0" y="8"/>
                    <a:pt x="1" y="8"/>
                  </a:cubicBezTo>
                  <a:cubicBezTo>
                    <a:pt x="2" y="8"/>
                    <a:pt x="2" y="8"/>
                    <a:pt x="3" y="8"/>
                  </a:cubicBezTo>
                  <a:cubicBezTo>
                    <a:pt x="3" y="8"/>
                    <a:pt x="3" y="8"/>
                    <a:pt x="4" y="8"/>
                  </a:cubicBezTo>
                  <a:cubicBezTo>
                    <a:pt x="4" y="7"/>
                    <a:pt x="5" y="7"/>
                    <a:pt x="5" y="7"/>
                  </a:cubicBezTo>
                  <a:cubicBezTo>
                    <a:pt x="6" y="7"/>
                    <a:pt x="6" y="7"/>
                    <a:pt x="7" y="6"/>
                  </a:cubicBezTo>
                  <a:cubicBezTo>
                    <a:pt x="7" y="6"/>
                    <a:pt x="7" y="6"/>
                    <a:pt x="8" y="6"/>
                  </a:cubicBezTo>
                  <a:cubicBezTo>
                    <a:pt x="8" y="6"/>
                    <a:pt x="8" y="6"/>
                    <a:pt x="8" y="5"/>
                  </a:cubicBezTo>
                  <a:cubicBezTo>
                    <a:pt x="9" y="4"/>
                    <a:pt x="9" y="4"/>
                    <a:pt x="9" y="4"/>
                  </a:cubicBezTo>
                  <a:cubicBezTo>
                    <a:pt x="9" y="4"/>
                    <a:pt x="9" y="4"/>
                    <a:pt x="9" y="3"/>
                  </a:cubicBezTo>
                  <a:cubicBezTo>
                    <a:pt x="9" y="3"/>
                    <a:pt x="9" y="3"/>
                    <a:pt x="9" y="3"/>
                  </a:cubicBezTo>
                  <a:cubicBezTo>
                    <a:pt x="9" y="3"/>
                    <a:pt x="9" y="2"/>
                    <a:pt x="9" y="1"/>
                  </a:cubicBezTo>
                  <a:cubicBezTo>
                    <a:pt x="9" y="0"/>
                    <a:pt x="9" y="0"/>
                    <a:pt x="9" y="0"/>
                  </a:cubicBezTo>
                  <a:cubicBezTo>
                    <a:pt x="9" y="0"/>
                    <a:pt x="8" y="0"/>
                    <a:pt x="8"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6" name="Freeform 177"/>
            <p:cNvSpPr>
              <a:spLocks/>
            </p:cNvSpPr>
            <p:nvPr/>
          </p:nvSpPr>
          <p:spPr bwMode="auto">
            <a:xfrm>
              <a:off x="328" y="2600"/>
              <a:ext cx="2" cy="2"/>
            </a:xfrm>
            <a:custGeom>
              <a:avLst/>
              <a:gdLst>
                <a:gd name="T0" fmla="*/ 0 w 1"/>
                <a:gd name="T1" fmla="*/ 0 h 1"/>
                <a:gd name="T2" fmla="*/ 0 w 1"/>
                <a:gd name="T3" fmla="*/ 1 h 1"/>
                <a:gd name="T4" fmla="*/ 0 w 1"/>
                <a:gd name="T5" fmla="*/ 1 h 1"/>
                <a:gd name="T6" fmla="*/ 0 w 1"/>
                <a:gd name="T7" fmla="*/ 0 h 1"/>
              </a:gdLst>
              <a:ahLst/>
              <a:cxnLst>
                <a:cxn ang="0">
                  <a:pos x="T0" y="T1"/>
                </a:cxn>
                <a:cxn ang="0">
                  <a:pos x="T2" y="T3"/>
                </a:cxn>
                <a:cxn ang="0">
                  <a:pos x="T4" y="T5"/>
                </a:cxn>
                <a:cxn ang="0">
                  <a:pos x="T6" y="T7"/>
                </a:cxn>
              </a:cxnLst>
              <a:rect l="0" t="0" r="r" b="b"/>
              <a:pathLst>
                <a:path w="1" h="1">
                  <a:moveTo>
                    <a:pt x="0" y="0"/>
                  </a:moveTo>
                  <a:cubicBezTo>
                    <a:pt x="0" y="1"/>
                    <a:pt x="1" y="1"/>
                    <a:pt x="0" y="1"/>
                  </a:cubicBezTo>
                  <a:cubicBezTo>
                    <a:pt x="0" y="1"/>
                    <a:pt x="0" y="1"/>
                    <a:pt x="0" y="1"/>
                  </a:cubicBezTo>
                  <a:cubicBezTo>
                    <a:pt x="0" y="1"/>
                    <a:pt x="0" y="0"/>
                    <a:pt x="0"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7" name="Freeform 178"/>
            <p:cNvSpPr>
              <a:spLocks/>
            </p:cNvSpPr>
            <p:nvPr/>
          </p:nvSpPr>
          <p:spPr bwMode="auto">
            <a:xfrm>
              <a:off x="327" y="2591"/>
              <a:ext cx="10" cy="9"/>
            </a:xfrm>
            <a:custGeom>
              <a:avLst/>
              <a:gdLst>
                <a:gd name="T0" fmla="*/ 3 w 6"/>
                <a:gd name="T1" fmla="*/ 1 h 5"/>
                <a:gd name="T2" fmla="*/ 2 w 6"/>
                <a:gd name="T3" fmla="*/ 2 h 5"/>
                <a:gd name="T4" fmla="*/ 1 w 6"/>
                <a:gd name="T5" fmla="*/ 3 h 5"/>
                <a:gd name="T6" fmla="*/ 1 w 6"/>
                <a:gd name="T7" fmla="*/ 3 h 5"/>
                <a:gd name="T8" fmla="*/ 1 w 6"/>
                <a:gd name="T9" fmla="*/ 4 h 5"/>
                <a:gd name="T10" fmla="*/ 1 w 6"/>
                <a:gd name="T11" fmla="*/ 4 h 5"/>
                <a:gd name="T12" fmla="*/ 2 w 6"/>
                <a:gd name="T13" fmla="*/ 5 h 5"/>
                <a:gd name="T14" fmla="*/ 2 w 6"/>
                <a:gd name="T15" fmla="*/ 4 h 5"/>
                <a:gd name="T16" fmla="*/ 3 w 6"/>
                <a:gd name="T17" fmla="*/ 4 h 5"/>
                <a:gd name="T18" fmla="*/ 4 w 6"/>
                <a:gd name="T19" fmla="*/ 3 h 5"/>
                <a:gd name="T20" fmla="*/ 5 w 6"/>
                <a:gd name="T21" fmla="*/ 3 h 5"/>
                <a:gd name="T22" fmla="*/ 6 w 6"/>
                <a:gd name="T23" fmla="*/ 2 h 5"/>
                <a:gd name="T24" fmla="*/ 6 w 6"/>
                <a:gd name="T25" fmla="*/ 1 h 5"/>
                <a:gd name="T26" fmla="*/ 6 w 6"/>
                <a:gd name="T27" fmla="*/ 1 h 5"/>
                <a:gd name="T28" fmla="*/ 6 w 6"/>
                <a:gd name="T29" fmla="*/ 0 h 5"/>
                <a:gd name="T30" fmla="*/ 6 w 6"/>
                <a:gd name="T31" fmla="*/ 0 h 5"/>
                <a:gd name="T32" fmla="*/ 5 w 6"/>
                <a:gd name="T33" fmla="*/ 0 h 5"/>
                <a:gd name="T34" fmla="*/ 5 w 6"/>
                <a:gd name="T35" fmla="*/ 1 h 5"/>
                <a:gd name="T36" fmla="*/ 4 w 6"/>
                <a:gd name="T37" fmla="*/ 1 h 5"/>
                <a:gd name="T38" fmla="*/ 4 w 6"/>
                <a:gd name="T39" fmla="*/ 1 h 5"/>
                <a:gd name="T40" fmla="*/ 3 w 6"/>
                <a:gd name="T41" fmla="*/ 1 h 5"/>
                <a:gd name="T42" fmla="*/ 3 w 6"/>
                <a:gd name="T43" fmla="*/ 1 h 5"/>
                <a:gd name="T44" fmla="*/ 3 w 6"/>
                <a:gd name="T45"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 h="5">
                  <a:moveTo>
                    <a:pt x="3" y="1"/>
                  </a:moveTo>
                  <a:cubicBezTo>
                    <a:pt x="3" y="1"/>
                    <a:pt x="2" y="2"/>
                    <a:pt x="2" y="2"/>
                  </a:cubicBezTo>
                  <a:cubicBezTo>
                    <a:pt x="1" y="2"/>
                    <a:pt x="1" y="2"/>
                    <a:pt x="1" y="3"/>
                  </a:cubicBezTo>
                  <a:cubicBezTo>
                    <a:pt x="1" y="3"/>
                    <a:pt x="1" y="3"/>
                    <a:pt x="1" y="3"/>
                  </a:cubicBezTo>
                  <a:cubicBezTo>
                    <a:pt x="1" y="4"/>
                    <a:pt x="0" y="4"/>
                    <a:pt x="1" y="4"/>
                  </a:cubicBezTo>
                  <a:cubicBezTo>
                    <a:pt x="1" y="4"/>
                    <a:pt x="1" y="4"/>
                    <a:pt x="1" y="4"/>
                  </a:cubicBezTo>
                  <a:cubicBezTo>
                    <a:pt x="2" y="4"/>
                    <a:pt x="2" y="5"/>
                    <a:pt x="2" y="5"/>
                  </a:cubicBezTo>
                  <a:cubicBezTo>
                    <a:pt x="2" y="5"/>
                    <a:pt x="2" y="5"/>
                    <a:pt x="2" y="4"/>
                  </a:cubicBezTo>
                  <a:cubicBezTo>
                    <a:pt x="2" y="4"/>
                    <a:pt x="2" y="4"/>
                    <a:pt x="3" y="4"/>
                  </a:cubicBezTo>
                  <a:cubicBezTo>
                    <a:pt x="3" y="4"/>
                    <a:pt x="4" y="4"/>
                    <a:pt x="4" y="3"/>
                  </a:cubicBezTo>
                  <a:cubicBezTo>
                    <a:pt x="4" y="3"/>
                    <a:pt x="5" y="3"/>
                    <a:pt x="5" y="3"/>
                  </a:cubicBezTo>
                  <a:cubicBezTo>
                    <a:pt x="5" y="3"/>
                    <a:pt x="6" y="2"/>
                    <a:pt x="6" y="2"/>
                  </a:cubicBezTo>
                  <a:cubicBezTo>
                    <a:pt x="6" y="1"/>
                    <a:pt x="6" y="1"/>
                    <a:pt x="6" y="1"/>
                  </a:cubicBezTo>
                  <a:cubicBezTo>
                    <a:pt x="6" y="1"/>
                    <a:pt x="5" y="1"/>
                    <a:pt x="6" y="1"/>
                  </a:cubicBezTo>
                  <a:cubicBezTo>
                    <a:pt x="6" y="1"/>
                    <a:pt x="6" y="0"/>
                    <a:pt x="6" y="0"/>
                  </a:cubicBezTo>
                  <a:cubicBezTo>
                    <a:pt x="6" y="0"/>
                    <a:pt x="6" y="0"/>
                    <a:pt x="6" y="0"/>
                  </a:cubicBezTo>
                  <a:cubicBezTo>
                    <a:pt x="5" y="0"/>
                    <a:pt x="5" y="0"/>
                    <a:pt x="5" y="0"/>
                  </a:cubicBezTo>
                  <a:cubicBezTo>
                    <a:pt x="5" y="1"/>
                    <a:pt x="5" y="1"/>
                    <a:pt x="5" y="1"/>
                  </a:cubicBezTo>
                  <a:cubicBezTo>
                    <a:pt x="4" y="1"/>
                    <a:pt x="4" y="1"/>
                    <a:pt x="4" y="1"/>
                  </a:cubicBezTo>
                  <a:cubicBezTo>
                    <a:pt x="4" y="1"/>
                    <a:pt x="4" y="1"/>
                    <a:pt x="4" y="1"/>
                  </a:cubicBezTo>
                  <a:cubicBezTo>
                    <a:pt x="4" y="1"/>
                    <a:pt x="4" y="1"/>
                    <a:pt x="3" y="1"/>
                  </a:cubicBezTo>
                  <a:cubicBezTo>
                    <a:pt x="3" y="1"/>
                    <a:pt x="3" y="1"/>
                    <a:pt x="3" y="1"/>
                  </a:cubicBezTo>
                  <a:cubicBezTo>
                    <a:pt x="3" y="1"/>
                    <a:pt x="3" y="1"/>
                    <a:pt x="3" y="1"/>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8" name="Freeform 179"/>
            <p:cNvSpPr>
              <a:spLocks/>
            </p:cNvSpPr>
            <p:nvPr/>
          </p:nvSpPr>
          <p:spPr bwMode="auto">
            <a:xfrm>
              <a:off x="333" y="2590"/>
              <a:ext cx="4" cy="1"/>
            </a:xfrm>
            <a:custGeom>
              <a:avLst/>
              <a:gdLst>
                <a:gd name="T0" fmla="*/ 1 w 2"/>
                <a:gd name="T1" fmla="*/ 0 h 1"/>
                <a:gd name="T2" fmla="*/ 1 w 2"/>
                <a:gd name="T3" fmla="*/ 1 h 1"/>
                <a:gd name="T4" fmla="*/ 1 w 2"/>
                <a:gd name="T5" fmla="*/ 1 h 1"/>
                <a:gd name="T6" fmla="*/ 1 w 2"/>
                <a:gd name="T7" fmla="*/ 0 h 1"/>
                <a:gd name="T8" fmla="*/ 2 w 2"/>
                <a:gd name="T9" fmla="*/ 0 h 1"/>
                <a:gd name="T10" fmla="*/ 1 w 2"/>
                <a:gd name="T11" fmla="*/ 0 h 1"/>
                <a:gd name="T12" fmla="*/ 1 w 2"/>
                <a:gd name="T13" fmla="*/ 0 h 1"/>
              </a:gdLst>
              <a:ahLst/>
              <a:cxnLst>
                <a:cxn ang="0">
                  <a:pos x="T0" y="T1"/>
                </a:cxn>
                <a:cxn ang="0">
                  <a:pos x="T2" y="T3"/>
                </a:cxn>
                <a:cxn ang="0">
                  <a:pos x="T4" y="T5"/>
                </a:cxn>
                <a:cxn ang="0">
                  <a:pos x="T6" y="T7"/>
                </a:cxn>
                <a:cxn ang="0">
                  <a:pos x="T8" y="T9"/>
                </a:cxn>
                <a:cxn ang="0">
                  <a:pos x="T10" y="T11"/>
                </a:cxn>
                <a:cxn ang="0">
                  <a:pos x="T12" y="T13"/>
                </a:cxn>
              </a:cxnLst>
              <a:rect l="0" t="0" r="r" b="b"/>
              <a:pathLst>
                <a:path w="2" h="1">
                  <a:moveTo>
                    <a:pt x="1" y="0"/>
                  </a:moveTo>
                  <a:cubicBezTo>
                    <a:pt x="1" y="0"/>
                    <a:pt x="1" y="0"/>
                    <a:pt x="1" y="1"/>
                  </a:cubicBezTo>
                  <a:cubicBezTo>
                    <a:pt x="0" y="1"/>
                    <a:pt x="1" y="1"/>
                    <a:pt x="1" y="1"/>
                  </a:cubicBezTo>
                  <a:cubicBezTo>
                    <a:pt x="1" y="1"/>
                    <a:pt x="1" y="1"/>
                    <a:pt x="1" y="0"/>
                  </a:cubicBezTo>
                  <a:cubicBezTo>
                    <a:pt x="1" y="0"/>
                    <a:pt x="2" y="0"/>
                    <a:pt x="2" y="0"/>
                  </a:cubicBezTo>
                  <a:cubicBezTo>
                    <a:pt x="1" y="0"/>
                    <a:pt x="1" y="0"/>
                    <a:pt x="1" y="0"/>
                  </a:cubicBezTo>
                  <a:cubicBezTo>
                    <a:pt x="1" y="0"/>
                    <a:pt x="1" y="0"/>
                    <a:pt x="1"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9" name="Freeform 180"/>
            <p:cNvSpPr>
              <a:spLocks/>
            </p:cNvSpPr>
            <p:nvPr/>
          </p:nvSpPr>
          <p:spPr bwMode="auto">
            <a:xfrm>
              <a:off x="335" y="2590"/>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90" name="Freeform 181"/>
            <p:cNvSpPr>
              <a:spLocks/>
            </p:cNvSpPr>
            <p:nvPr/>
          </p:nvSpPr>
          <p:spPr bwMode="auto">
            <a:xfrm>
              <a:off x="335" y="2586"/>
              <a:ext cx="0" cy="2"/>
            </a:xfrm>
            <a:custGeom>
              <a:avLst/>
              <a:gdLst>
                <a:gd name="T0" fmla="*/ 1 h 1"/>
                <a:gd name="T1" fmla="*/ 0 h 1"/>
                <a:gd name="T2" fmla="*/ 0 h 1"/>
                <a:gd name="T3" fmla="*/ 1 h 1"/>
              </a:gdLst>
              <a:ahLst/>
              <a:cxnLst>
                <a:cxn ang="0">
                  <a:pos x="0" y="T0"/>
                </a:cxn>
                <a:cxn ang="0">
                  <a:pos x="0" y="T1"/>
                </a:cxn>
                <a:cxn ang="0">
                  <a:pos x="0" y="T2"/>
                </a:cxn>
                <a:cxn ang="0">
                  <a:pos x="0" y="T3"/>
                </a:cxn>
              </a:cxnLst>
              <a:rect l="0" t="0" r="r" b="b"/>
              <a:pathLst>
                <a:path h="1">
                  <a:moveTo>
                    <a:pt x="0" y="1"/>
                  </a:moveTo>
                  <a:cubicBezTo>
                    <a:pt x="0" y="1"/>
                    <a:pt x="0" y="1"/>
                    <a:pt x="0" y="0"/>
                  </a:cubicBezTo>
                  <a:cubicBezTo>
                    <a:pt x="0" y="0"/>
                    <a:pt x="0" y="0"/>
                    <a:pt x="0" y="0"/>
                  </a:cubicBezTo>
                  <a:lnTo>
                    <a:pt x="0" y="1"/>
                  </a:lnTo>
                  <a:close/>
                </a:path>
              </a:pathLst>
            </a:custGeom>
            <a:solidFill>
              <a:srgbClr val="B3B3B3"/>
            </a:solidFill>
            <a:ln w="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gr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3310" y="3072966"/>
            <a:ext cx="626291" cy="5874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1" name="Image 12"/>
          <p:cNvPicPr>
            <a:picLocks noChangeAspect="1"/>
          </p:cNvPicPr>
          <p:nvPr/>
        </p:nvPicPr>
        <p:blipFill rotWithShape="1">
          <a:blip r:embed="rId5" cstate="print">
            <a:extLst>
              <a:ext uri="{28A0092B-C50C-407E-A947-70E740481C1C}">
                <a14:useLocalDpi xmlns:a14="http://schemas.microsoft.com/office/drawing/2010/main" val="0"/>
              </a:ext>
            </a:extLst>
          </a:blip>
          <a:srcRect r="68449"/>
          <a:stretch/>
        </p:blipFill>
        <p:spPr>
          <a:xfrm>
            <a:off x="834326" y="4974023"/>
            <a:ext cx="614809" cy="547370"/>
          </a:xfrm>
          <a:prstGeom prst="rect">
            <a:avLst/>
          </a:prstGeom>
        </p:spPr>
      </p:pic>
      <p:pic>
        <p:nvPicPr>
          <p:cNvPr id="192" name="Image 191"/>
          <p:cNvPicPr/>
          <p:nvPr/>
        </p:nvPicPr>
        <p:blipFill rotWithShape="1">
          <a:blip r:embed="rId6" cstate="print">
            <a:extLst>
              <a:ext uri="{28A0092B-C50C-407E-A947-70E740481C1C}">
                <a14:useLocalDpi xmlns:a14="http://schemas.microsoft.com/office/drawing/2010/main" val="0"/>
              </a:ext>
            </a:extLst>
          </a:blip>
          <a:srcRect t="13515" r="49396" b="52837"/>
          <a:stretch/>
        </p:blipFill>
        <p:spPr bwMode="auto">
          <a:xfrm>
            <a:off x="817415" y="5808756"/>
            <a:ext cx="653094" cy="53143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3295268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p:txBody>
          <a:bodyPr/>
          <a:lstStyle/>
          <a:p>
            <a:pPr algn="ctr" eaLnBrk="1" hangingPunct="1"/>
            <a:r>
              <a:rPr lang="fr-FR" altLang="de-DE" b="1" dirty="0"/>
              <a:t>Finances et Personnel 2017 </a:t>
            </a:r>
            <a:br>
              <a:rPr lang="fr-FR" altLang="de-DE" b="1" dirty="0"/>
            </a:br>
            <a:r>
              <a:rPr lang="fr-FR" altLang="de-DE" sz="1400" dirty="0"/>
              <a:t>(31 décembre 2017)</a:t>
            </a:r>
            <a:br>
              <a:rPr lang="fr-FR" altLang="de-DE" sz="1400" b="1" dirty="0"/>
            </a:br>
            <a:endParaRPr lang="fr-FR" altLang="de-DE" dirty="0"/>
          </a:p>
        </p:txBody>
      </p:sp>
      <p:sp>
        <p:nvSpPr>
          <p:cNvPr id="3" name="Fußzeilenplatzhalter 2"/>
          <p:cNvSpPr>
            <a:spLocks noGrp="1"/>
          </p:cNvSpPr>
          <p:nvPr>
            <p:ph type="ftr" sz="quarter" idx="10"/>
          </p:nvPr>
        </p:nvSpPr>
        <p:spPr/>
        <p:txBody>
          <a:bodyPr/>
          <a:lstStyle/>
          <a:p>
            <a:pPr>
              <a:defRPr/>
            </a:pPr>
            <a:r>
              <a:rPr lang="de-DE"/>
              <a:t>La GIZ au Bénin</a:t>
            </a:r>
            <a:endParaRPr lang="de-DE" dirty="0"/>
          </a:p>
        </p:txBody>
      </p:sp>
      <p:sp>
        <p:nvSpPr>
          <p:cNvPr id="30724" name="Datumsplatzhalter 3"/>
          <p:cNvSpPr>
            <a:spLocks noGrp="1"/>
          </p:cNvSpPr>
          <p:nvPr>
            <p:ph type="dt" sz="quarter" idx="11"/>
          </p:nvPr>
        </p:nvSpPr>
        <p:spPr>
          <a:xfrm>
            <a:off x="679450" y="6581775"/>
            <a:ext cx="1295400" cy="24622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endParaRPr lang="de-DE" altLang="de-DE" sz="1000" b="0" dirty="0">
              <a:solidFill>
                <a:srgbClr val="6E6452"/>
              </a:solidFill>
              <a:latin typeface="Arial Narrow" pitchFamily="34" charset="0"/>
            </a:endParaRPr>
          </a:p>
        </p:txBody>
      </p:sp>
      <p:graphicFrame>
        <p:nvGraphicFramePr>
          <p:cNvPr id="12" name="Tabelle 11"/>
          <p:cNvGraphicFramePr>
            <a:graphicFrameLocks noGrp="1"/>
          </p:cNvGraphicFramePr>
          <p:nvPr>
            <p:extLst>
              <p:ext uri="{D42A27DB-BD31-4B8C-83A1-F6EECF244321}">
                <p14:modId xmlns:p14="http://schemas.microsoft.com/office/powerpoint/2010/main" val="3688905042"/>
              </p:ext>
            </p:extLst>
          </p:nvPr>
        </p:nvGraphicFramePr>
        <p:xfrm>
          <a:off x="532609" y="2404672"/>
          <a:ext cx="3763962" cy="3223035"/>
        </p:xfrm>
        <a:graphic>
          <a:graphicData uri="http://schemas.openxmlformats.org/drawingml/2006/table">
            <a:tbl>
              <a:tblPr firstRow="1" bandRow="1">
                <a:tableStyleId>{5C22544A-7EE6-4342-B048-85BDC9FD1C3A}</a:tableStyleId>
              </a:tblPr>
              <a:tblGrid>
                <a:gridCol w="2058962">
                  <a:extLst>
                    <a:ext uri="{9D8B030D-6E8A-4147-A177-3AD203B41FA5}">
                      <a16:colId xmlns:a16="http://schemas.microsoft.com/office/drawing/2014/main" val="20000"/>
                    </a:ext>
                  </a:extLst>
                </a:gridCol>
                <a:gridCol w="1705000">
                  <a:extLst>
                    <a:ext uri="{9D8B030D-6E8A-4147-A177-3AD203B41FA5}">
                      <a16:colId xmlns:a16="http://schemas.microsoft.com/office/drawing/2014/main" val="20001"/>
                    </a:ext>
                  </a:extLst>
                </a:gridCol>
              </a:tblGrid>
              <a:tr h="596812">
                <a:tc gridSpan="2">
                  <a:txBody>
                    <a:bodyPr/>
                    <a:lstStyle/>
                    <a:p>
                      <a:r>
                        <a:rPr lang="fr-FR" sz="2400" noProof="0" dirty="0"/>
                        <a:t>Chiffre d‘affaire 2017</a:t>
                      </a:r>
                    </a:p>
                  </a:txBody>
                  <a:tcPr marL="91429" marR="91429" marT="45722" marB="45722"/>
                </a:tc>
                <a:tc hMerge="1">
                  <a:txBody>
                    <a:bodyPr/>
                    <a:lstStyle/>
                    <a:p>
                      <a:endParaRPr lang="de-DE" dirty="0"/>
                    </a:p>
                  </a:txBody>
                  <a:tcPr/>
                </a:tc>
                <a:extLst>
                  <a:ext uri="{0D108BD9-81ED-4DB2-BD59-A6C34878D82A}">
                    <a16:rowId xmlns:a16="http://schemas.microsoft.com/office/drawing/2014/main" val="10000"/>
                  </a:ext>
                </a:extLst>
              </a:tr>
              <a:tr h="596812">
                <a:tc>
                  <a:txBody>
                    <a:bodyPr/>
                    <a:lstStyle/>
                    <a:p>
                      <a:r>
                        <a:rPr lang="fr-FR" sz="1800" noProof="0" dirty="0"/>
                        <a:t>Total</a:t>
                      </a:r>
                    </a:p>
                  </a:txBody>
                  <a:tcPr marL="91429" marR="91429" marT="45722" marB="45722"/>
                </a:tc>
                <a:tc>
                  <a:txBody>
                    <a:bodyPr/>
                    <a:lstStyle/>
                    <a:p>
                      <a:pPr algn="r"/>
                      <a:r>
                        <a:rPr lang="fr-FR" sz="1800" noProof="0" dirty="0"/>
                        <a:t>32,5 M. €</a:t>
                      </a:r>
                    </a:p>
                  </a:txBody>
                  <a:tcPr marL="91429" marR="91429" marT="45722" marB="45722"/>
                </a:tc>
                <a:extLst>
                  <a:ext uri="{0D108BD9-81ED-4DB2-BD59-A6C34878D82A}">
                    <a16:rowId xmlns:a16="http://schemas.microsoft.com/office/drawing/2014/main" val="10001"/>
                  </a:ext>
                </a:extLst>
              </a:tr>
              <a:tr h="596812">
                <a:tc>
                  <a:txBody>
                    <a:bodyPr/>
                    <a:lstStyle/>
                    <a:p>
                      <a:r>
                        <a:rPr lang="fr-FR" sz="1800" noProof="0" dirty="0"/>
                        <a:t>BMZ</a:t>
                      </a:r>
                    </a:p>
                  </a:txBody>
                  <a:tcPr marL="91429" marR="91429" marT="45722" marB="45722"/>
                </a:tc>
                <a:tc>
                  <a:txBody>
                    <a:bodyPr/>
                    <a:lstStyle/>
                    <a:p>
                      <a:pPr algn="r"/>
                      <a:r>
                        <a:rPr lang="fr-FR" sz="1800" noProof="0" dirty="0"/>
                        <a:t>27,2 M. €</a:t>
                      </a:r>
                    </a:p>
                  </a:txBody>
                  <a:tcPr marL="91429" marR="91429" marT="45722" marB="45722"/>
                </a:tc>
                <a:extLst>
                  <a:ext uri="{0D108BD9-81ED-4DB2-BD59-A6C34878D82A}">
                    <a16:rowId xmlns:a16="http://schemas.microsoft.com/office/drawing/2014/main" val="10002"/>
                  </a:ext>
                </a:extLst>
              </a:tr>
              <a:tr h="596812">
                <a:tc>
                  <a:txBody>
                    <a:bodyPr/>
                    <a:lstStyle/>
                    <a:p>
                      <a:r>
                        <a:rPr lang="fr-FR" sz="1800" noProof="0" dirty="0"/>
                        <a:t>Commettants</a:t>
                      </a:r>
                      <a:r>
                        <a:rPr lang="fr-FR" sz="1800" baseline="0" noProof="0" dirty="0"/>
                        <a:t> public allemands</a:t>
                      </a:r>
                      <a:endParaRPr lang="fr-FR" sz="1800" noProof="0" dirty="0"/>
                    </a:p>
                  </a:txBody>
                  <a:tcPr marL="91429" marR="91429" marT="45722" marB="45722"/>
                </a:tc>
                <a:tc>
                  <a:txBody>
                    <a:bodyPr/>
                    <a:lstStyle/>
                    <a:p>
                      <a:pPr algn="r"/>
                      <a:r>
                        <a:rPr lang="fr-FR" sz="1800" noProof="0" dirty="0"/>
                        <a:t>2,9 M. €</a:t>
                      </a:r>
                    </a:p>
                  </a:txBody>
                  <a:tcPr marL="91429" marR="91429" marT="45722" marB="45722"/>
                </a:tc>
                <a:extLst>
                  <a:ext uri="{0D108BD9-81ED-4DB2-BD59-A6C34878D82A}">
                    <a16:rowId xmlns:a16="http://schemas.microsoft.com/office/drawing/2014/main" val="10003"/>
                  </a:ext>
                </a:extLst>
              </a:tr>
              <a:tr h="792515">
                <a:tc>
                  <a:txBody>
                    <a:bodyPr/>
                    <a:lstStyle/>
                    <a:p>
                      <a:r>
                        <a:rPr lang="fr-FR" sz="1800" noProof="0" dirty="0"/>
                        <a:t>Co-financements</a:t>
                      </a:r>
                    </a:p>
                  </a:txBody>
                  <a:tcPr marL="91429" marR="91429" marT="45722" marB="45722"/>
                </a:tc>
                <a:tc>
                  <a:txBody>
                    <a:bodyPr/>
                    <a:lstStyle/>
                    <a:p>
                      <a:pPr algn="r"/>
                      <a:r>
                        <a:rPr lang="fr-FR" sz="1800" noProof="0" dirty="0"/>
                        <a:t>2,5 M.</a:t>
                      </a:r>
                      <a:r>
                        <a:rPr lang="fr-FR" sz="1800" baseline="0" noProof="0" dirty="0"/>
                        <a:t> €</a:t>
                      </a:r>
                      <a:endParaRPr lang="fr-FR" sz="1800" noProof="0" dirty="0"/>
                    </a:p>
                  </a:txBody>
                  <a:tcPr marL="91429" marR="91429" marT="45722" marB="45722"/>
                </a:tc>
                <a:extLst>
                  <a:ext uri="{0D108BD9-81ED-4DB2-BD59-A6C34878D82A}">
                    <a16:rowId xmlns:a16="http://schemas.microsoft.com/office/drawing/2014/main" val="10004"/>
                  </a:ext>
                </a:extLst>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3881345613"/>
              </p:ext>
            </p:extLst>
          </p:nvPr>
        </p:nvGraphicFramePr>
        <p:xfrm>
          <a:off x="4710224" y="2404672"/>
          <a:ext cx="4061636" cy="3194235"/>
        </p:xfrm>
        <a:graphic>
          <a:graphicData uri="http://schemas.openxmlformats.org/drawingml/2006/table">
            <a:tbl>
              <a:tblPr firstRow="1" bandRow="1">
                <a:tableStyleId>{5C22544A-7EE6-4342-B048-85BDC9FD1C3A}</a:tableStyleId>
              </a:tblPr>
              <a:tblGrid>
                <a:gridCol w="3400009">
                  <a:extLst>
                    <a:ext uri="{9D8B030D-6E8A-4147-A177-3AD203B41FA5}">
                      <a16:colId xmlns:a16="http://schemas.microsoft.com/office/drawing/2014/main" val="20000"/>
                    </a:ext>
                  </a:extLst>
                </a:gridCol>
                <a:gridCol w="661627">
                  <a:extLst>
                    <a:ext uri="{9D8B030D-6E8A-4147-A177-3AD203B41FA5}">
                      <a16:colId xmlns:a16="http://schemas.microsoft.com/office/drawing/2014/main" val="20001"/>
                    </a:ext>
                  </a:extLst>
                </a:gridCol>
              </a:tblGrid>
              <a:tr h="561812">
                <a:tc gridSpan="2">
                  <a:txBody>
                    <a:bodyPr/>
                    <a:lstStyle/>
                    <a:p>
                      <a:r>
                        <a:rPr lang="fr-FR" sz="2400" noProof="0" dirty="0"/>
                        <a:t>Personnel</a:t>
                      </a:r>
                    </a:p>
                  </a:txBody>
                  <a:tcPr marL="91429" marR="91429" marT="45722" marB="45722"/>
                </a:tc>
                <a:tc hMerge="1">
                  <a:txBody>
                    <a:bodyPr/>
                    <a:lstStyle/>
                    <a:p>
                      <a:endParaRPr lang="de-DE" sz="2400" dirty="0"/>
                    </a:p>
                  </a:txBody>
                  <a:tcPr/>
                </a:tc>
                <a:extLst>
                  <a:ext uri="{0D108BD9-81ED-4DB2-BD59-A6C34878D82A}">
                    <a16:rowId xmlns:a16="http://schemas.microsoft.com/office/drawing/2014/main" val="10000"/>
                  </a:ext>
                </a:extLst>
              </a:tr>
              <a:tr h="603338">
                <a:tc>
                  <a:txBody>
                    <a:bodyPr/>
                    <a:lstStyle/>
                    <a:p>
                      <a:r>
                        <a:rPr lang="fr-FR" sz="1800" noProof="0" dirty="0"/>
                        <a:t>Salariés expatriés</a:t>
                      </a:r>
                    </a:p>
                  </a:txBody>
                  <a:tcPr marL="91429" marR="91429" marT="45722" marB="45722"/>
                </a:tc>
                <a:tc>
                  <a:txBody>
                    <a:bodyPr/>
                    <a:lstStyle/>
                    <a:p>
                      <a:pPr algn="r"/>
                      <a:r>
                        <a:rPr lang="fr-FR" sz="1800" noProof="0" dirty="0"/>
                        <a:t>36</a:t>
                      </a:r>
                    </a:p>
                  </a:txBody>
                  <a:tcPr marL="91429" marR="91429" marT="45722" marB="45722"/>
                </a:tc>
                <a:extLst>
                  <a:ext uri="{0D108BD9-81ED-4DB2-BD59-A6C34878D82A}">
                    <a16:rowId xmlns:a16="http://schemas.microsoft.com/office/drawing/2014/main" val="10001"/>
                  </a:ext>
                </a:extLst>
              </a:tr>
              <a:tr h="603338">
                <a:tc>
                  <a:txBody>
                    <a:bodyPr/>
                    <a:lstStyle/>
                    <a:p>
                      <a:r>
                        <a:rPr lang="fr-FR" sz="1800" noProof="0" dirty="0"/>
                        <a:t>Personnel national</a:t>
                      </a:r>
                    </a:p>
                  </a:txBody>
                  <a:tcPr marL="91429" marR="91429" marT="45722" marB="45722"/>
                </a:tc>
                <a:tc>
                  <a:txBody>
                    <a:bodyPr/>
                    <a:lstStyle/>
                    <a:p>
                      <a:pPr algn="r"/>
                      <a:r>
                        <a:rPr lang="fr-FR" sz="1800" noProof="0" dirty="0"/>
                        <a:t>273</a:t>
                      </a:r>
                    </a:p>
                  </a:txBody>
                  <a:tcPr marL="91429" marR="91429" marT="45722" marB="45722"/>
                </a:tc>
                <a:extLst>
                  <a:ext uri="{0D108BD9-81ED-4DB2-BD59-A6C34878D82A}">
                    <a16:rowId xmlns:a16="http://schemas.microsoft.com/office/drawing/2014/main" val="10002"/>
                  </a:ext>
                </a:extLst>
              </a:tr>
              <a:tr h="603338">
                <a:tc>
                  <a:txBody>
                    <a:bodyPr/>
                    <a:lstStyle/>
                    <a:p>
                      <a:r>
                        <a:rPr lang="fr-FR" sz="1800" noProof="0" dirty="0"/>
                        <a:t>Assistant(e)s techniques</a:t>
                      </a:r>
                    </a:p>
                  </a:txBody>
                  <a:tcPr marL="91429" marR="91429" marT="45722" marB="45722"/>
                </a:tc>
                <a:tc>
                  <a:txBody>
                    <a:bodyPr/>
                    <a:lstStyle/>
                    <a:p>
                      <a:pPr algn="r"/>
                      <a:r>
                        <a:rPr lang="fr-FR" sz="1800" noProof="0" dirty="0"/>
                        <a:t>20</a:t>
                      </a:r>
                    </a:p>
                  </a:txBody>
                  <a:tcPr marL="91429" marR="91429" marT="45722" marB="45722"/>
                </a:tc>
                <a:extLst>
                  <a:ext uri="{0D108BD9-81ED-4DB2-BD59-A6C34878D82A}">
                    <a16:rowId xmlns:a16="http://schemas.microsoft.com/office/drawing/2014/main" val="10003"/>
                  </a:ext>
                </a:extLst>
              </a:tr>
              <a:tr h="822409">
                <a:tc>
                  <a:txBody>
                    <a:bodyPr/>
                    <a:lstStyle/>
                    <a:p>
                      <a:r>
                        <a:rPr lang="fr-FR" sz="1800" noProof="0" dirty="0"/>
                        <a:t>CIM</a:t>
                      </a:r>
                    </a:p>
                    <a:p>
                      <a:pPr marL="285750" indent="-285750">
                        <a:buFontTx/>
                        <a:buChar char="-"/>
                      </a:pPr>
                      <a:r>
                        <a:rPr lang="fr-FR" sz="1400" noProof="0" dirty="0"/>
                        <a:t>Experts intégrés</a:t>
                      </a:r>
                    </a:p>
                    <a:p>
                      <a:pPr marL="285750" indent="-285750">
                        <a:buFontTx/>
                        <a:buChar char="-"/>
                      </a:pPr>
                      <a:r>
                        <a:rPr lang="fr-FR" sz="1400" noProof="0" dirty="0"/>
                        <a:t>Experts de retour au pays</a:t>
                      </a:r>
                    </a:p>
                  </a:txBody>
                  <a:tcPr marL="91429" marR="91429" marT="45722" marB="45722"/>
                </a:tc>
                <a:tc>
                  <a:txBody>
                    <a:bodyPr/>
                    <a:lstStyle/>
                    <a:p>
                      <a:pPr algn="r"/>
                      <a:r>
                        <a:rPr lang="fr-FR" sz="1800" noProof="0" dirty="0"/>
                        <a:t>2</a:t>
                      </a:r>
                    </a:p>
                  </a:txBody>
                  <a:tcPr marL="91429" marR="91429" marT="45722" marB="45722"/>
                </a:tc>
                <a:extLst>
                  <a:ext uri="{0D108BD9-81ED-4DB2-BD59-A6C34878D82A}">
                    <a16:rowId xmlns:a16="http://schemas.microsoft.com/office/drawing/2014/main" val="10004"/>
                  </a:ext>
                </a:extLst>
              </a:tr>
            </a:tbl>
          </a:graphicData>
        </a:graphic>
      </p:graphicFrame>
      <p:grpSp>
        <p:nvGrpSpPr>
          <p:cNvPr id="9" name="Gruppieren 8"/>
          <p:cNvGrpSpPr/>
          <p:nvPr/>
        </p:nvGrpSpPr>
        <p:grpSpPr>
          <a:xfrm>
            <a:off x="7825944" y="1976047"/>
            <a:ext cx="1154112" cy="857250"/>
            <a:chOff x="7740440" y="1923660"/>
            <a:chExt cx="1154112" cy="857250"/>
          </a:xfrm>
        </p:grpSpPr>
        <p:pic>
          <p:nvPicPr>
            <p:cNvPr id="10" name="Grafik 6" descr="personal_m.JPG"/>
            <p:cNvPicPr>
              <a:picLocks noChangeAspect="1"/>
            </p:cNvPicPr>
            <p:nvPr/>
          </p:nvPicPr>
          <p:blipFill>
            <a:blip r:embed="rId2">
              <a:clrChange>
                <a:clrFrom>
                  <a:srgbClr val="FFFFFD"/>
                </a:clrFrom>
                <a:clrTo>
                  <a:srgbClr val="FFFFFD">
                    <a:alpha val="0"/>
                  </a:srgbClr>
                </a:clrTo>
              </a:clrChange>
              <a:lum bright="30000"/>
              <a:extLst>
                <a:ext uri="{28A0092B-C50C-407E-A947-70E740481C1C}">
                  <a14:useLocalDpi xmlns:a14="http://schemas.microsoft.com/office/drawing/2010/main" val="0"/>
                </a:ext>
              </a:extLst>
            </a:blip>
            <a:srcRect/>
            <a:stretch>
              <a:fillRect/>
            </a:stretch>
          </p:blipFill>
          <p:spPr bwMode="auto">
            <a:xfrm>
              <a:off x="7962690" y="2152260"/>
              <a:ext cx="379412"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7" descr="personal_w.JPG"/>
            <p:cNvPicPr>
              <a:picLocks noChangeAspect="1"/>
            </p:cNvPicPr>
            <p:nvPr/>
          </p:nvPicPr>
          <p:blipFill>
            <a:blip r:embed="rId3">
              <a:clrChange>
                <a:clrFrom>
                  <a:srgbClr val="FFFFFF"/>
                </a:clrFrom>
                <a:clrTo>
                  <a:srgbClr val="FFFFFF">
                    <a:alpha val="0"/>
                  </a:srgbClr>
                </a:clrTo>
              </a:clrChange>
              <a:lum bright="30000"/>
              <a:extLst>
                <a:ext uri="{28A0092B-C50C-407E-A947-70E740481C1C}">
                  <a14:useLocalDpi xmlns:a14="http://schemas.microsoft.com/office/drawing/2010/main" val="0"/>
                </a:ext>
              </a:extLst>
            </a:blip>
            <a:srcRect/>
            <a:stretch>
              <a:fillRect/>
            </a:stretch>
          </p:blipFill>
          <p:spPr bwMode="auto">
            <a:xfrm>
              <a:off x="7740440" y="1950648"/>
              <a:ext cx="269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Grafik 8" descr="personal_w.JPG"/>
            <p:cNvPicPr>
              <a:picLocks noChangeAspect="1"/>
            </p:cNvPicPr>
            <p:nvPr/>
          </p:nvPicPr>
          <p:blipFill>
            <a:blip r:embed="rId4">
              <a:clrChange>
                <a:clrFrom>
                  <a:srgbClr val="FFFFFF"/>
                </a:clrFrom>
                <a:clrTo>
                  <a:srgbClr val="FFFFFF">
                    <a:alpha val="0"/>
                  </a:srgbClr>
                </a:clrTo>
              </a:clrChange>
              <a:lum bright="30000"/>
              <a:extLst>
                <a:ext uri="{28A0092B-C50C-407E-A947-70E740481C1C}">
                  <a14:useLocalDpi xmlns:a14="http://schemas.microsoft.com/office/drawing/2010/main" val="0"/>
                </a:ext>
              </a:extLst>
            </a:blip>
            <a:srcRect/>
            <a:stretch>
              <a:fillRect/>
            </a:stretch>
          </p:blipFill>
          <p:spPr bwMode="auto">
            <a:xfrm>
              <a:off x="8294477" y="1923660"/>
              <a:ext cx="2682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Grafik 9" descr="personal_m.JPG"/>
            <p:cNvPicPr>
              <a:picLocks noChangeAspect="1"/>
            </p:cNvPicPr>
            <p:nvPr/>
          </p:nvPicPr>
          <p:blipFill>
            <a:blip r:embed="rId5">
              <a:clrChange>
                <a:clrFrom>
                  <a:srgbClr val="FFFFFF"/>
                </a:clrFrom>
                <a:clrTo>
                  <a:srgbClr val="FFFFFF">
                    <a:alpha val="0"/>
                  </a:srgbClr>
                </a:clrTo>
              </a:clrChange>
              <a:lum bright="30000"/>
              <a:extLst>
                <a:ext uri="{28A0092B-C50C-407E-A947-70E740481C1C}">
                  <a14:useLocalDpi xmlns:a14="http://schemas.microsoft.com/office/drawing/2010/main" val="0"/>
                </a:ext>
              </a:extLst>
            </a:blip>
            <a:srcRect/>
            <a:stretch>
              <a:fillRect/>
            </a:stretch>
          </p:blipFill>
          <p:spPr bwMode="auto">
            <a:xfrm>
              <a:off x="8521490" y="2042723"/>
              <a:ext cx="373062" cy="61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725" name="Grafik 5" descr="finanzen.JPG"/>
          <p:cNvPicPr>
            <a:picLocks noChangeAspect="1"/>
          </p:cNvPicPr>
          <p:nvPr/>
        </p:nvPicPr>
        <p:blipFill>
          <a:blip r:embed="rId6">
            <a:clrChange>
              <a:clrFrom>
                <a:srgbClr val="FFFFFF"/>
              </a:clrFrom>
              <a:clrTo>
                <a:srgbClr val="FFFFFF">
                  <a:alpha val="0"/>
                </a:srgbClr>
              </a:clrTo>
            </a:clrChange>
            <a:lum bright="30000"/>
            <a:extLst>
              <a:ext uri="{28A0092B-C50C-407E-A947-70E740481C1C}">
                <a14:useLocalDpi xmlns:a14="http://schemas.microsoft.com/office/drawing/2010/main" val="0"/>
              </a:ext>
            </a:extLst>
          </a:blip>
          <a:srcRect/>
          <a:stretch>
            <a:fillRect/>
          </a:stretch>
        </p:blipFill>
        <p:spPr bwMode="auto">
          <a:xfrm>
            <a:off x="179390" y="2028435"/>
            <a:ext cx="706438"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083739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pPr>
              <a:defRPr/>
            </a:pPr>
            <a:r>
              <a:rPr lang="de-DE"/>
              <a:t>La GIZ au Bénin</a:t>
            </a:r>
            <a:endParaRPr lang="de-DE" dirty="0"/>
          </a:p>
        </p:txBody>
      </p:sp>
      <p:sp>
        <p:nvSpPr>
          <p:cNvPr id="5123" name="Datumsplatzhalter 3"/>
          <p:cNvSpPr>
            <a:spLocks noGrp="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endParaRPr lang="de-DE" altLang="de-DE" sz="1000" b="0" dirty="0">
              <a:solidFill>
                <a:srgbClr val="6E6452"/>
              </a:solidFill>
              <a:latin typeface="Arial Narrow" pitchFamily="34" charset="0"/>
            </a:endParaRPr>
          </a:p>
        </p:txBody>
      </p:sp>
      <p:sp>
        <p:nvSpPr>
          <p:cNvPr id="5124" name="Titel 1"/>
          <p:cNvSpPr>
            <a:spLocks noGrp="1"/>
          </p:cNvSpPr>
          <p:nvPr>
            <p:ph type="title"/>
          </p:nvPr>
        </p:nvSpPr>
        <p:spPr>
          <a:xfrm>
            <a:off x="1319541" y="1303474"/>
            <a:ext cx="7775575" cy="617538"/>
          </a:xfrm>
        </p:spPr>
        <p:txBody>
          <a:bodyPr/>
          <a:lstStyle/>
          <a:p>
            <a:pPr eaLnBrk="1" hangingPunct="1"/>
            <a:r>
              <a:rPr lang="de-DE" altLang="de-DE" b="1" dirty="0"/>
              <a:t>Les </a:t>
            </a:r>
            <a:r>
              <a:rPr lang="de-DE" altLang="de-DE" b="1" dirty="0" err="1"/>
              <a:t>pôles</a:t>
            </a:r>
            <a:r>
              <a:rPr lang="de-DE" altLang="de-DE" b="1" dirty="0"/>
              <a:t> </a:t>
            </a:r>
            <a:r>
              <a:rPr lang="de-DE" altLang="de-DE" b="1" dirty="0" err="1"/>
              <a:t>prioritaires</a:t>
            </a:r>
            <a:r>
              <a:rPr lang="de-DE" altLang="de-DE" b="1" dirty="0"/>
              <a:t> </a:t>
            </a:r>
          </a:p>
        </p:txBody>
      </p:sp>
      <p:grpSp>
        <p:nvGrpSpPr>
          <p:cNvPr id="5125" name="Gruppieren 8"/>
          <p:cNvGrpSpPr>
            <a:grpSpLocks/>
          </p:cNvGrpSpPr>
          <p:nvPr/>
        </p:nvGrpSpPr>
        <p:grpSpPr bwMode="auto">
          <a:xfrm>
            <a:off x="845895" y="1758003"/>
            <a:ext cx="7161972" cy="4868064"/>
            <a:chOff x="717478" y="1382647"/>
            <a:chExt cx="7162097" cy="4556958"/>
          </a:xfrm>
        </p:grpSpPr>
        <p:sp>
          <p:nvSpPr>
            <p:cNvPr id="10" name="Rectangle 2"/>
            <p:cNvSpPr txBox="1">
              <a:spLocks noChangeArrowheads="1"/>
            </p:cNvSpPr>
            <p:nvPr/>
          </p:nvSpPr>
          <p:spPr bwMode="auto">
            <a:xfrm>
              <a:off x="1308798" y="1490381"/>
              <a:ext cx="6570777" cy="4449224"/>
            </a:xfrm>
            <a:prstGeom prst="rect">
              <a:avLst/>
            </a:prstGeom>
            <a:noFill/>
            <a:ln w="9525">
              <a:noFill/>
              <a:miter lim="800000"/>
              <a:headEnd/>
              <a:tailEnd/>
            </a:ln>
            <a:effectLst/>
          </p:spPr>
          <p:txBody>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pPr marL="285750" indent="-285750">
                <a:buClr>
                  <a:srgbClr val="C00000"/>
                </a:buClr>
                <a:buFont typeface="Wingdings" panose="05000000000000000000" pitchFamily="2" charset="2"/>
                <a:buChar char="§"/>
                <a:defRPr/>
              </a:pPr>
              <a:r>
                <a:rPr lang="fr-FR" sz="1800" kern="0" dirty="0">
                  <a:solidFill>
                    <a:srgbClr val="7F7F7F"/>
                  </a:solidFill>
                  <a:latin typeface="Arial" pitchFamily="34" charset="0"/>
                  <a:cs typeface="Arial" pitchFamily="34" charset="0"/>
                </a:rPr>
                <a:t>Agriculture et sécurité alimentaire </a:t>
              </a:r>
              <a:br>
                <a:rPr lang="fr-FR" sz="1800" kern="0" dirty="0">
                  <a:solidFill>
                    <a:srgbClr val="7F7F7F"/>
                  </a:solidFill>
                  <a:latin typeface="Arial" pitchFamily="34" charset="0"/>
                  <a:cs typeface="Arial" pitchFamily="34" charset="0"/>
                </a:rPr>
              </a:br>
              <a:r>
                <a:rPr lang="fr-FR" sz="1400" b="0" dirty="0">
                  <a:solidFill>
                    <a:schemeClr val="tx1"/>
                  </a:solidFill>
                </a:rPr>
                <a:t>Renforcement de l‘agriculture en tenant compte de l‘environnement et du changement climatique pour la réduction de la pauvreté. </a:t>
              </a:r>
            </a:p>
            <a:p>
              <a:pPr>
                <a:buClr>
                  <a:srgbClr val="C00000"/>
                </a:buClr>
                <a:defRPr/>
              </a:pPr>
              <a:endParaRPr lang="fr-FR" sz="1800" kern="0" dirty="0">
                <a:solidFill>
                  <a:srgbClr val="7F7F7F"/>
                </a:solidFill>
                <a:latin typeface="Arial" pitchFamily="34" charset="0"/>
                <a:cs typeface="Arial" pitchFamily="34" charset="0"/>
              </a:endParaRPr>
            </a:p>
            <a:p>
              <a:pPr>
                <a:buClr>
                  <a:srgbClr val="C00000"/>
                </a:buClr>
                <a:defRPr/>
              </a:pPr>
              <a:endParaRPr lang="fr-FR" sz="1800" kern="0" dirty="0">
                <a:solidFill>
                  <a:srgbClr val="7F7F7F"/>
                </a:solidFill>
                <a:latin typeface="Arial" pitchFamily="34" charset="0"/>
                <a:cs typeface="Arial" pitchFamily="34" charset="0"/>
              </a:endParaRPr>
            </a:p>
            <a:p>
              <a:pPr marL="285750" indent="-285750">
                <a:buClr>
                  <a:srgbClr val="C00000"/>
                </a:buClr>
                <a:buFont typeface="Wingdings" panose="05000000000000000000" pitchFamily="2" charset="2"/>
                <a:buChar char="§"/>
                <a:defRPr/>
              </a:pPr>
              <a:endParaRPr lang="fr-FR" sz="1800" kern="0" dirty="0">
                <a:solidFill>
                  <a:srgbClr val="7F7F7F"/>
                </a:solidFill>
                <a:latin typeface="Arial" pitchFamily="34" charset="0"/>
                <a:cs typeface="Arial" pitchFamily="34" charset="0"/>
              </a:endParaRPr>
            </a:p>
            <a:p>
              <a:pPr marL="285750" indent="-285750" eaLnBrk="1" hangingPunct="1">
                <a:spcBef>
                  <a:spcPts val="0"/>
                </a:spcBef>
                <a:spcAft>
                  <a:spcPts val="2400"/>
                </a:spcAft>
                <a:buClr>
                  <a:srgbClr val="C80F0F"/>
                </a:buClr>
                <a:buSzPct val="115000"/>
                <a:buFont typeface="Wingdings" pitchFamily="2" charset="2"/>
                <a:buChar char="§"/>
                <a:tabLst>
                  <a:tab pos="2190750" algn="l"/>
                </a:tabLst>
                <a:defRPr/>
              </a:pPr>
              <a:r>
                <a:rPr lang="fr-FR" sz="1800" kern="0" dirty="0">
                  <a:solidFill>
                    <a:srgbClr val="7F7F7F"/>
                  </a:solidFill>
                  <a:latin typeface="Arial" pitchFamily="34" charset="0"/>
                  <a:cs typeface="Arial" pitchFamily="34" charset="0"/>
                </a:rPr>
                <a:t>Démocratie, administration publique et société civile (Décentralisation et développement communal)</a:t>
              </a:r>
              <a:br>
                <a:rPr lang="fr-FR" sz="1400" kern="0" dirty="0">
                  <a:solidFill>
                    <a:srgbClr val="7F7F7F"/>
                  </a:solidFill>
                  <a:latin typeface="Arial" pitchFamily="34" charset="0"/>
                  <a:cs typeface="Arial" pitchFamily="34" charset="0"/>
                </a:rPr>
              </a:br>
              <a:r>
                <a:rPr lang="fr-FR" sz="1400" b="0" dirty="0" err="1">
                  <a:solidFill>
                    <a:schemeClr val="tx1"/>
                  </a:solidFill>
                  <a:cs typeface="Arial" pitchFamily="34" charset="0"/>
                </a:rPr>
                <a:t>Auto-gestion</a:t>
              </a:r>
              <a:r>
                <a:rPr lang="fr-FR" sz="1400" b="0" dirty="0">
                  <a:solidFill>
                    <a:schemeClr val="tx1"/>
                  </a:solidFill>
                  <a:cs typeface="Arial" pitchFamily="34" charset="0"/>
                </a:rPr>
                <a:t> communale selon le principe de la subsidiarité; démocratie locale; participation des populations au développement local et amélioration des services publiques.</a:t>
              </a:r>
            </a:p>
            <a:p>
              <a:pPr marL="285750" indent="-285750" eaLnBrk="1" hangingPunct="1">
                <a:spcBef>
                  <a:spcPts val="0"/>
                </a:spcBef>
                <a:spcAft>
                  <a:spcPts val="2400"/>
                </a:spcAft>
                <a:buClr>
                  <a:srgbClr val="C80F0F"/>
                </a:buClr>
                <a:buSzPct val="115000"/>
                <a:buFont typeface="Wingdings" pitchFamily="2" charset="2"/>
                <a:buChar char="§"/>
                <a:tabLst>
                  <a:tab pos="2190750" algn="l"/>
                </a:tabLst>
                <a:defRPr/>
              </a:pPr>
              <a:endParaRPr lang="fr-FR" sz="1400" b="0" dirty="0">
                <a:solidFill>
                  <a:schemeClr val="tx1"/>
                </a:solidFill>
                <a:cs typeface="Arial" pitchFamily="34" charset="0"/>
              </a:endParaRPr>
            </a:p>
            <a:p>
              <a:pPr marL="285750" indent="-285750" eaLnBrk="1" hangingPunct="1">
                <a:spcBef>
                  <a:spcPts val="0"/>
                </a:spcBef>
                <a:spcAft>
                  <a:spcPts val="2400"/>
                </a:spcAft>
                <a:buClr>
                  <a:srgbClr val="C80F0F"/>
                </a:buClr>
                <a:buSzPct val="115000"/>
                <a:buFont typeface="Wingdings" pitchFamily="2" charset="2"/>
                <a:buChar char="§"/>
                <a:tabLst>
                  <a:tab pos="2190750" algn="l"/>
                </a:tabLst>
                <a:defRPr/>
              </a:pPr>
              <a:r>
                <a:rPr lang="fr-FR" sz="1800" kern="0" dirty="0">
                  <a:solidFill>
                    <a:srgbClr val="727272"/>
                  </a:solidFill>
                  <a:latin typeface="Arial" pitchFamily="34" charset="0"/>
                  <a:cs typeface="Arial" pitchFamily="34" charset="0"/>
                </a:rPr>
                <a:t>Eau et assainissement</a:t>
              </a:r>
              <a:br>
                <a:rPr lang="fr-FR" sz="1800" kern="0" dirty="0">
                  <a:solidFill>
                    <a:srgbClr val="727272"/>
                  </a:solidFill>
                  <a:latin typeface="Arial" pitchFamily="34" charset="0"/>
                  <a:cs typeface="Arial" pitchFamily="34" charset="0"/>
                </a:rPr>
              </a:br>
              <a:r>
                <a:rPr lang="fr-FR" sz="1400" b="0" dirty="0">
                  <a:solidFill>
                    <a:schemeClr val="tx1"/>
                  </a:solidFill>
                  <a:cs typeface="Arial" pitchFamily="34" charset="0"/>
                </a:rPr>
                <a:t>L’accès équitable et durable de la population, en particulier des défavorisés, aux services d’approvisionnement en eau potable et d’assainissement est amélioré.</a:t>
              </a:r>
            </a:p>
          </p:txBody>
        </p:sp>
        <p:pic>
          <p:nvPicPr>
            <p:cNvPr id="5127" name="Grafik 10" descr="03_wasser2.JPG"/>
            <p:cNvPicPr>
              <a:picLocks noChangeAspect="1"/>
            </p:cNvPicPr>
            <p:nvPr/>
          </p:nvPicPr>
          <p:blipFill>
            <a:blip r:embed="rId2" cstate="screen">
              <a:lum bright="40000"/>
              <a:extLst>
                <a:ext uri="{28A0092B-C50C-407E-A947-70E740481C1C}">
                  <a14:useLocalDpi xmlns:a14="http://schemas.microsoft.com/office/drawing/2010/main"/>
                </a:ext>
              </a:extLst>
            </a:blip>
            <a:srcRect/>
            <a:stretch>
              <a:fillRect/>
            </a:stretch>
          </p:blipFill>
          <p:spPr bwMode="auto">
            <a:xfrm>
              <a:off x="834528" y="4974737"/>
              <a:ext cx="512470" cy="557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Grafik 11" descr="01_demokratie.JPG"/>
            <p:cNvPicPr>
              <a:picLocks noChangeAspect="1"/>
            </p:cNvPicPr>
            <p:nvPr/>
          </p:nvPicPr>
          <p:blipFill>
            <a:blip r:embed="rId3" cstate="screen">
              <a:lum bright="40000"/>
              <a:extLst>
                <a:ext uri="{28A0092B-C50C-407E-A947-70E740481C1C}">
                  <a14:useLocalDpi xmlns:a14="http://schemas.microsoft.com/office/drawing/2010/main"/>
                </a:ext>
              </a:extLst>
            </a:blip>
            <a:srcRect/>
            <a:stretch>
              <a:fillRect/>
            </a:stretch>
          </p:blipFill>
          <p:spPr bwMode="auto">
            <a:xfrm>
              <a:off x="717478" y="3082971"/>
              <a:ext cx="520007" cy="7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Grafik 12" descr="06_landwirtschaft.JPG"/>
            <p:cNvPicPr>
              <a:picLocks noChangeAspect="1"/>
            </p:cNvPicPr>
            <p:nvPr/>
          </p:nvPicPr>
          <p:blipFill>
            <a:blip r:embed="rId4" cstate="screen">
              <a:lum bright="40000"/>
              <a:extLst>
                <a:ext uri="{28A0092B-C50C-407E-A947-70E740481C1C}">
                  <a14:useLocalDpi xmlns:a14="http://schemas.microsoft.com/office/drawing/2010/main"/>
                </a:ext>
              </a:extLst>
            </a:blip>
            <a:srcRect/>
            <a:stretch>
              <a:fillRect/>
            </a:stretch>
          </p:blipFill>
          <p:spPr bwMode="auto">
            <a:xfrm>
              <a:off x="864959" y="1382647"/>
              <a:ext cx="225044" cy="109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a:xfrm>
            <a:off x="1009650" y="1438275"/>
            <a:ext cx="7902575" cy="760413"/>
          </a:xfrm>
        </p:spPr>
        <p:txBody>
          <a:bodyPr/>
          <a:lstStyle/>
          <a:p>
            <a:pPr eaLnBrk="1" hangingPunct="1"/>
            <a:r>
              <a:rPr lang="fr-FR" altLang="de-DE" b="1" dirty="0"/>
              <a:t>Pôle prioritaire agriculture</a:t>
            </a:r>
          </a:p>
        </p:txBody>
      </p:sp>
      <p:sp>
        <p:nvSpPr>
          <p:cNvPr id="3" name="Fußzeilenplatzhalter 2"/>
          <p:cNvSpPr>
            <a:spLocks noGrp="1"/>
          </p:cNvSpPr>
          <p:nvPr>
            <p:ph type="ftr" sz="quarter" idx="10"/>
          </p:nvPr>
        </p:nvSpPr>
        <p:spPr/>
        <p:txBody>
          <a:bodyPr/>
          <a:lstStyle/>
          <a:p>
            <a:pPr>
              <a:defRPr/>
            </a:pPr>
            <a:r>
              <a:rPr lang="de-DE"/>
              <a:t>La GIZ au Bénin</a:t>
            </a:r>
            <a:endParaRPr lang="de-DE" dirty="0"/>
          </a:p>
        </p:txBody>
      </p:sp>
      <p:sp>
        <p:nvSpPr>
          <p:cNvPr id="7172" name="Datumsplatzhalter 3"/>
          <p:cNvSpPr>
            <a:spLocks noGrp="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endParaRPr lang="de-DE" altLang="de-DE" sz="1000" b="0" dirty="0">
              <a:solidFill>
                <a:srgbClr val="6E6452"/>
              </a:solidFill>
              <a:latin typeface="Arial Narrow" pitchFamily="34" charset="0"/>
            </a:endParaRPr>
          </a:p>
        </p:txBody>
      </p:sp>
      <p:pic>
        <p:nvPicPr>
          <p:cNvPr id="7174" name="Grafik 9" descr="06_landwirtschaft.JPG"/>
          <p:cNvPicPr>
            <a:picLocks noChangeAspect="1"/>
          </p:cNvPicPr>
          <p:nvPr/>
        </p:nvPicPr>
        <p:blipFill>
          <a:blip r:embed="rId2" cstate="screen">
            <a:lum bright="40000"/>
            <a:extLst>
              <a:ext uri="{28A0092B-C50C-407E-A947-70E740481C1C}">
                <a14:useLocalDpi xmlns:a14="http://schemas.microsoft.com/office/drawing/2010/main"/>
              </a:ext>
            </a:extLst>
          </a:blip>
          <a:srcRect/>
          <a:stretch>
            <a:fillRect/>
          </a:stretch>
        </p:blipFill>
        <p:spPr bwMode="auto">
          <a:xfrm>
            <a:off x="827480" y="1196690"/>
            <a:ext cx="175471" cy="852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ectangle à coins arrondis 5"/>
          <p:cNvSpPr/>
          <p:nvPr/>
        </p:nvSpPr>
        <p:spPr>
          <a:xfrm>
            <a:off x="1147345" y="2420846"/>
            <a:ext cx="4743900" cy="414467"/>
          </a:xfrm>
          <a:prstGeom prst="roundRect">
            <a:avLst/>
          </a:prstGeom>
          <a:solidFill>
            <a:srgbClr val="C00000"/>
          </a:solidFill>
          <a:ln>
            <a:solidFill>
              <a:srgbClr val="C00000"/>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de-DE" sz="1600" b="0" dirty="0">
                <a:latin typeface="+mj-lt"/>
                <a:cs typeface="Arial" panose="020B0604020202020204" pitchFamily="34" charset="0"/>
              </a:rPr>
              <a:t>CT/GIZ </a:t>
            </a:r>
            <a:r>
              <a:rPr lang="de-DE" sz="1600" b="0" dirty="0" err="1">
                <a:latin typeface="+mj-lt"/>
                <a:cs typeface="Arial" panose="020B0604020202020204" pitchFamily="34" charset="0"/>
              </a:rPr>
              <a:t>ProAgri</a:t>
            </a:r>
            <a:endParaRPr lang="de-DE" sz="1600" b="0" dirty="0">
              <a:latin typeface="+mj-lt"/>
              <a:cs typeface="Arial" panose="020B0604020202020204" pitchFamily="34" charset="0"/>
            </a:endParaRPr>
          </a:p>
        </p:txBody>
      </p:sp>
      <p:sp>
        <p:nvSpPr>
          <p:cNvPr id="30" name="Rectangle à coins arrondis 11"/>
          <p:cNvSpPr/>
          <p:nvPr/>
        </p:nvSpPr>
        <p:spPr>
          <a:xfrm>
            <a:off x="1147345" y="2924902"/>
            <a:ext cx="2448273" cy="632694"/>
          </a:xfrm>
          <a:prstGeom prst="roundRect">
            <a:avLst/>
          </a:prstGeom>
          <a:ln w="28575">
            <a:solidFill>
              <a:srgbClr val="C00000"/>
            </a:solidFill>
          </a:ln>
        </p:spPr>
        <p:style>
          <a:lnRef idx="2">
            <a:schemeClr val="accent3"/>
          </a:lnRef>
          <a:fillRef idx="1">
            <a:schemeClr val="lt1"/>
          </a:fillRef>
          <a:effectRef idx="0">
            <a:schemeClr val="accent3"/>
          </a:effectRef>
          <a:fontRef idx="minor">
            <a:schemeClr val="dk1"/>
          </a:fontRef>
        </p:style>
        <p:txBody>
          <a:bodyPr anchor="ctr"/>
          <a:lstStyle/>
          <a:p>
            <a:pPr fontAlgn="auto">
              <a:spcBef>
                <a:spcPts val="0"/>
              </a:spcBef>
              <a:spcAft>
                <a:spcPts val="0"/>
              </a:spcAft>
              <a:defRPr/>
            </a:pPr>
            <a:r>
              <a:rPr lang="fr-FR" sz="1400" b="0" dirty="0">
                <a:latin typeface="+mj-lt"/>
                <a:cs typeface="Arial" panose="020B0604020202020204" pitchFamily="34" charset="0"/>
              </a:rPr>
              <a:t>Promotion de l‘Agriculture (</a:t>
            </a:r>
            <a:r>
              <a:rPr lang="fr-FR" sz="1400" b="0" dirty="0" err="1">
                <a:latin typeface="+mj-lt"/>
                <a:cs typeface="Arial" panose="020B0604020202020204" pitchFamily="34" charset="0"/>
              </a:rPr>
              <a:t>ProAgri</a:t>
            </a:r>
            <a:r>
              <a:rPr lang="fr-FR" sz="1400" b="0" dirty="0">
                <a:latin typeface="+mj-lt"/>
                <a:cs typeface="Arial" panose="020B0604020202020204" pitchFamily="34" charset="0"/>
              </a:rPr>
              <a:t> III)</a:t>
            </a:r>
          </a:p>
        </p:txBody>
      </p:sp>
      <p:sp>
        <p:nvSpPr>
          <p:cNvPr id="31" name="Rectangle à coins arrondis 21"/>
          <p:cNvSpPr/>
          <p:nvPr/>
        </p:nvSpPr>
        <p:spPr>
          <a:xfrm>
            <a:off x="2233490" y="5893722"/>
            <a:ext cx="2305597" cy="648000"/>
          </a:xfrm>
          <a:prstGeom prst="roundRect">
            <a:avLst/>
          </a:prstGeom>
          <a:ln w="28575">
            <a:solidFill>
              <a:srgbClr val="C00000"/>
            </a:solidFill>
          </a:ln>
        </p:spPr>
        <p:style>
          <a:lnRef idx="2">
            <a:schemeClr val="accent3"/>
          </a:lnRef>
          <a:fillRef idx="1">
            <a:schemeClr val="lt1"/>
          </a:fillRef>
          <a:effectRef idx="0">
            <a:schemeClr val="accent3"/>
          </a:effectRef>
          <a:fontRef idx="minor">
            <a:schemeClr val="dk1"/>
          </a:fontRef>
        </p:style>
        <p:txBody>
          <a:bodyPr anchor="ctr"/>
          <a:lstStyle/>
          <a:p>
            <a:pPr fontAlgn="auto">
              <a:spcBef>
                <a:spcPts val="0"/>
              </a:spcBef>
              <a:spcAft>
                <a:spcPts val="0"/>
              </a:spcAft>
              <a:defRPr/>
            </a:pPr>
            <a:r>
              <a:rPr lang="fr-FR" sz="1400" b="0" dirty="0">
                <a:latin typeface="+mj-lt"/>
                <a:cs typeface="Arial" panose="020B0604020202020204" pitchFamily="34" charset="0"/>
              </a:rPr>
              <a:t>Formation </a:t>
            </a:r>
            <a:r>
              <a:rPr lang="fr-FR" sz="1400" b="0" dirty="0" err="1">
                <a:latin typeface="+mj-lt"/>
                <a:cs typeface="Arial" panose="020B0604020202020204" pitchFamily="34" charset="0"/>
              </a:rPr>
              <a:t>Professionelle</a:t>
            </a:r>
            <a:r>
              <a:rPr lang="fr-FR" sz="1400" b="0" dirty="0">
                <a:latin typeface="+mj-lt"/>
                <a:cs typeface="Arial" panose="020B0604020202020204" pitchFamily="34" charset="0"/>
              </a:rPr>
              <a:t> Agricole (ATVET CAADP)</a:t>
            </a:r>
          </a:p>
        </p:txBody>
      </p:sp>
      <p:sp>
        <p:nvSpPr>
          <p:cNvPr id="32" name="Rectangle à coins arrondis 29"/>
          <p:cNvSpPr/>
          <p:nvPr/>
        </p:nvSpPr>
        <p:spPr>
          <a:xfrm>
            <a:off x="4952506" y="5893722"/>
            <a:ext cx="2031191" cy="648000"/>
          </a:xfrm>
          <a:prstGeom prst="roundRect">
            <a:avLst/>
          </a:prstGeom>
          <a:ln w="28575">
            <a:solidFill>
              <a:srgbClr val="C00000"/>
            </a:solidFill>
          </a:ln>
        </p:spPr>
        <p:style>
          <a:lnRef idx="2">
            <a:schemeClr val="accent3"/>
          </a:lnRef>
          <a:fillRef idx="1">
            <a:schemeClr val="lt1"/>
          </a:fillRef>
          <a:effectRef idx="0">
            <a:schemeClr val="accent3"/>
          </a:effectRef>
          <a:fontRef idx="minor">
            <a:schemeClr val="dk1"/>
          </a:fontRef>
        </p:style>
        <p:txBody>
          <a:bodyPr anchor="ctr"/>
          <a:lstStyle/>
          <a:p>
            <a:pPr fontAlgn="auto">
              <a:spcBef>
                <a:spcPts val="0"/>
              </a:spcBef>
              <a:spcAft>
                <a:spcPts val="0"/>
              </a:spcAft>
              <a:defRPr/>
            </a:pPr>
            <a:r>
              <a:rPr lang="fr-FR" sz="1400" b="0" dirty="0">
                <a:latin typeface="+mj-lt"/>
                <a:cs typeface="Arial" panose="020B0604020202020204" pitchFamily="34" charset="0"/>
              </a:rPr>
              <a:t>Initiative du Cajou Africain (</a:t>
            </a:r>
            <a:r>
              <a:rPr lang="fr-FR" sz="1400" b="0" dirty="0" err="1">
                <a:latin typeface="+mj-lt"/>
                <a:cs typeface="Arial" panose="020B0604020202020204" pitchFamily="34" charset="0"/>
              </a:rPr>
              <a:t>ComCashew</a:t>
            </a:r>
            <a:r>
              <a:rPr lang="fr-FR" sz="1400" b="0" dirty="0">
                <a:latin typeface="+mj-lt"/>
                <a:cs typeface="Arial" panose="020B0604020202020204" pitchFamily="34" charset="0"/>
              </a:rPr>
              <a:t>)</a:t>
            </a:r>
          </a:p>
        </p:txBody>
      </p:sp>
      <p:sp>
        <p:nvSpPr>
          <p:cNvPr id="33" name="Rectangle à coins arrondis 30"/>
          <p:cNvSpPr/>
          <p:nvPr/>
        </p:nvSpPr>
        <p:spPr>
          <a:xfrm>
            <a:off x="3782146" y="2923414"/>
            <a:ext cx="2109099" cy="649560"/>
          </a:xfrm>
          <a:prstGeom prst="roundRect">
            <a:avLst/>
          </a:prstGeom>
          <a:ln w="28575">
            <a:solidFill>
              <a:srgbClr val="C00000"/>
            </a:solidFill>
          </a:ln>
        </p:spPr>
        <p:style>
          <a:lnRef idx="2">
            <a:schemeClr val="accent4"/>
          </a:lnRef>
          <a:fillRef idx="1">
            <a:schemeClr val="lt1"/>
          </a:fillRef>
          <a:effectRef idx="0">
            <a:schemeClr val="accent4"/>
          </a:effectRef>
          <a:fontRef idx="minor">
            <a:schemeClr val="dk1"/>
          </a:fontRef>
        </p:style>
        <p:txBody>
          <a:bodyPr anchor="ctr"/>
          <a:lstStyle/>
          <a:p>
            <a:pPr fontAlgn="auto">
              <a:spcBef>
                <a:spcPts val="0"/>
              </a:spcBef>
              <a:spcAft>
                <a:spcPts val="0"/>
              </a:spcAft>
              <a:defRPr/>
            </a:pPr>
            <a:r>
              <a:rPr lang="fr-FR" sz="1400" b="0" dirty="0">
                <a:latin typeface="+mj-lt"/>
                <a:cs typeface="Arial" panose="020B0604020202020204" pitchFamily="34" charset="0"/>
              </a:rPr>
              <a:t>Adaptation de l‘</a:t>
            </a:r>
            <a:r>
              <a:rPr lang="fr-FR" sz="1400" b="0" dirty="0" err="1">
                <a:latin typeface="+mj-lt"/>
                <a:cs typeface="Arial" panose="020B0604020202020204" pitchFamily="34" charset="0"/>
              </a:rPr>
              <a:t>Agri-culture</a:t>
            </a:r>
            <a:r>
              <a:rPr lang="fr-FR" sz="1400" b="0" dirty="0">
                <a:latin typeface="+mj-lt"/>
                <a:cs typeface="Arial" panose="020B0604020202020204" pitchFamily="34" charset="0"/>
              </a:rPr>
              <a:t> au CC (PACC)</a:t>
            </a:r>
          </a:p>
        </p:txBody>
      </p:sp>
      <p:sp>
        <p:nvSpPr>
          <p:cNvPr id="34" name="Rectangle à coins arrondis 53"/>
          <p:cNvSpPr/>
          <p:nvPr/>
        </p:nvSpPr>
        <p:spPr>
          <a:xfrm>
            <a:off x="5945164" y="2420846"/>
            <a:ext cx="2299343" cy="414466"/>
          </a:xfrm>
          <a:prstGeom prst="roundRect">
            <a:avLst/>
          </a:prstGeom>
          <a:solidFill>
            <a:srgbClr val="407288"/>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de-DE" altLang="fr-FR" sz="1600" b="0" dirty="0">
                <a:solidFill>
                  <a:srgbClr val="FFFFFF"/>
                </a:solidFill>
                <a:latin typeface="+mj-lt"/>
                <a:cs typeface="Arial" charset="0"/>
              </a:rPr>
              <a:t>CF/KfW  FI</a:t>
            </a:r>
          </a:p>
        </p:txBody>
      </p:sp>
      <p:sp>
        <p:nvSpPr>
          <p:cNvPr id="35" name="Rectangle à coins arrondis 54"/>
          <p:cNvSpPr/>
          <p:nvPr/>
        </p:nvSpPr>
        <p:spPr>
          <a:xfrm>
            <a:off x="5968102" y="2929648"/>
            <a:ext cx="2276405" cy="643326"/>
          </a:xfrm>
          <a:prstGeom prst="roundRect">
            <a:avLst/>
          </a:prstGeom>
          <a:ln w="28575"/>
        </p:spPr>
        <p:style>
          <a:lnRef idx="2">
            <a:schemeClr val="accent2"/>
          </a:lnRef>
          <a:fillRef idx="1">
            <a:schemeClr val="lt1"/>
          </a:fillRef>
          <a:effectRef idx="0">
            <a:schemeClr val="accent2"/>
          </a:effectRef>
          <a:fontRef idx="minor">
            <a:schemeClr val="dk1"/>
          </a:fontRef>
        </p:style>
        <p:txBody>
          <a:bodyPr anchor="ctr"/>
          <a:lstStyle/>
          <a:p>
            <a:pPr fontAlgn="auto">
              <a:spcBef>
                <a:spcPts val="0"/>
              </a:spcBef>
              <a:spcAft>
                <a:spcPts val="0"/>
              </a:spcAft>
              <a:defRPr/>
            </a:pPr>
            <a:r>
              <a:rPr lang="fr-FR" sz="1400" b="0" dirty="0">
                <a:cs typeface="Arial" panose="020B0604020202020204" pitchFamily="34" charset="0"/>
              </a:rPr>
              <a:t>Fonds d‘Investissement Agriculture – (FI-III)</a:t>
            </a:r>
          </a:p>
        </p:txBody>
      </p:sp>
      <p:sp>
        <p:nvSpPr>
          <p:cNvPr id="37" name="Rectangle à coins arrondis 5"/>
          <p:cNvSpPr/>
          <p:nvPr/>
        </p:nvSpPr>
        <p:spPr>
          <a:xfrm>
            <a:off x="1147345" y="5445182"/>
            <a:ext cx="7095600" cy="408031"/>
          </a:xfrm>
          <a:prstGeom prst="roundRect">
            <a:avLst/>
          </a:prstGeom>
          <a:solidFill>
            <a:srgbClr val="92D050"/>
          </a:solidFill>
          <a:ln>
            <a:solidFill>
              <a:srgbClr val="FA8006"/>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pPr>
            <a:r>
              <a:rPr lang="fr-FR" sz="1600" b="1" dirty="0">
                <a:latin typeface="+mj-lt"/>
                <a:cs typeface="Arial" panose="020B0604020202020204" pitchFamily="34" charset="0"/>
              </a:rPr>
              <a:t>Projets régionaux</a:t>
            </a:r>
            <a:r>
              <a:rPr lang="fr-FR" sz="1600" b="0" dirty="0">
                <a:latin typeface="+mj-lt"/>
                <a:cs typeface="Arial" panose="020B0604020202020204" pitchFamily="34" charset="0"/>
              </a:rPr>
              <a:t> </a:t>
            </a:r>
          </a:p>
        </p:txBody>
      </p:sp>
      <p:sp>
        <p:nvSpPr>
          <p:cNvPr id="38" name="Rectangle à coins arrondis 5"/>
          <p:cNvSpPr/>
          <p:nvPr/>
        </p:nvSpPr>
        <p:spPr>
          <a:xfrm>
            <a:off x="1147345" y="3716990"/>
            <a:ext cx="7095600" cy="432048"/>
          </a:xfrm>
          <a:prstGeom prst="roundRect">
            <a:avLst/>
          </a:prstGeo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fr-FR" sz="1600" b="1" dirty="0">
                <a:latin typeface="Arial" panose="020B0604020202020204" pitchFamily="34" charset="0"/>
                <a:cs typeface="Arial" panose="020B0604020202020204" pitchFamily="34" charset="0"/>
              </a:rPr>
              <a:t>Projets de l‘Initiative spéciale „Un seul monde sans faim“ (SEWoH)  </a:t>
            </a:r>
            <a:endParaRPr lang="fr-FR" sz="1600" b="1" cap="small" dirty="0">
              <a:latin typeface="Arial" panose="020B0604020202020204" pitchFamily="34" charset="0"/>
              <a:cs typeface="Arial" panose="020B0604020202020204" pitchFamily="34" charset="0"/>
            </a:endParaRPr>
          </a:p>
        </p:txBody>
      </p:sp>
      <p:sp>
        <p:nvSpPr>
          <p:cNvPr id="39" name="Rectangle à coins arrondis 30"/>
          <p:cNvSpPr/>
          <p:nvPr/>
        </p:nvSpPr>
        <p:spPr>
          <a:xfrm>
            <a:off x="1147345" y="4218548"/>
            <a:ext cx="2172291" cy="581062"/>
          </a:xfrm>
          <a:prstGeom prst="roundRect">
            <a:avLst/>
          </a:prstGeom>
          <a:ln w="28575">
            <a:solidFill>
              <a:srgbClr val="C00000"/>
            </a:solidFill>
          </a:ln>
        </p:spPr>
        <p:style>
          <a:lnRef idx="2">
            <a:schemeClr val="accent4"/>
          </a:lnRef>
          <a:fillRef idx="1">
            <a:schemeClr val="lt1"/>
          </a:fillRef>
          <a:effectRef idx="0">
            <a:schemeClr val="accent4"/>
          </a:effectRef>
          <a:fontRef idx="minor">
            <a:schemeClr val="dk1"/>
          </a:fontRef>
        </p:style>
        <p:txBody>
          <a:bodyPr anchor="ctr"/>
          <a:lstStyle/>
          <a:p>
            <a:pPr lvl="0" fontAlgn="auto">
              <a:spcBef>
                <a:spcPts val="0"/>
              </a:spcBef>
              <a:spcAft>
                <a:spcPts val="0"/>
              </a:spcAft>
              <a:defRPr/>
            </a:pPr>
            <a:r>
              <a:rPr lang="fr-FR" sz="1400" b="0" dirty="0">
                <a:solidFill>
                  <a:schemeClr val="tx1"/>
                </a:solidFill>
              </a:rPr>
              <a:t>Centres d‘Innovations Vertes (</a:t>
            </a:r>
            <a:r>
              <a:rPr lang="fr-FR" sz="1400" b="0" dirty="0" err="1">
                <a:solidFill>
                  <a:schemeClr val="tx1"/>
                </a:solidFill>
              </a:rPr>
              <a:t>ProCIVA</a:t>
            </a:r>
            <a:r>
              <a:rPr lang="fr-FR" sz="1400" b="0" dirty="0">
                <a:solidFill>
                  <a:schemeClr val="tx1"/>
                </a:solidFill>
              </a:rPr>
              <a:t>)</a:t>
            </a:r>
          </a:p>
        </p:txBody>
      </p:sp>
      <p:sp>
        <p:nvSpPr>
          <p:cNvPr id="40" name="Rectangle à coins arrondis 30"/>
          <p:cNvSpPr/>
          <p:nvPr/>
        </p:nvSpPr>
        <p:spPr>
          <a:xfrm>
            <a:off x="3617640" y="4218548"/>
            <a:ext cx="2172291" cy="581063"/>
          </a:xfrm>
          <a:prstGeom prst="roundRect">
            <a:avLst/>
          </a:prstGeom>
          <a:ln w="28575">
            <a:solidFill>
              <a:srgbClr val="C00000"/>
            </a:solidFill>
          </a:ln>
        </p:spPr>
        <p:style>
          <a:lnRef idx="2">
            <a:schemeClr val="accent4"/>
          </a:lnRef>
          <a:fillRef idx="1">
            <a:schemeClr val="lt1"/>
          </a:fillRef>
          <a:effectRef idx="0">
            <a:schemeClr val="accent4"/>
          </a:effectRef>
          <a:fontRef idx="minor">
            <a:schemeClr val="dk1"/>
          </a:fontRef>
        </p:style>
        <p:txBody>
          <a:bodyPr anchor="ctr"/>
          <a:lstStyle/>
          <a:p>
            <a:pPr lvl="0" fontAlgn="auto">
              <a:spcBef>
                <a:spcPts val="0"/>
              </a:spcBef>
              <a:spcAft>
                <a:spcPts val="0"/>
              </a:spcAft>
              <a:defRPr/>
            </a:pPr>
            <a:r>
              <a:rPr lang="fr-FR" sz="1400" b="0" dirty="0">
                <a:solidFill>
                  <a:schemeClr val="tx1"/>
                </a:solidFill>
              </a:rPr>
              <a:t>Réhabilitation des sols (</a:t>
            </a:r>
            <a:r>
              <a:rPr lang="fr-FR" sz="1400" b="0" dirty="0" err="1">
                <a:solidFill>
                  <a:schemeClr val="tx1"/>
                </a:solidFill>
              </a:rPr>
              <a:t>ProSOL</a:t>
            </a:r>
            <a:r>
              <a:rPr lang="fr-FR" sz="1400" b="0" dirty="0">
                <a:solidFill>
                  <a:schemeClr val="tx1"/>
                </a:solidFill>
              </a:rPr>
              <a:t>)</a:t>
            </a:r>
          </a:p>
        </p:txBody>
      </p:sp>
      <p:sp>
        <p:nvSpPr>
          <p:cNvPr id="41" name="Rectangle à coins arrondis 30"/>
          <p:cNvSpPr/>
          <p:nvPr/>
        </p:nvSpPr>
        <p:spPr>
          <a:xfrm>
            <a:off x="6087935" y="4218547"/>
            <a:ext cx="2156572" cy="581064"/>
          </a:xfrm>
          <a:prstGeom prst="roundRect">
            <a:avLst/>
          </a:prstGeom>
          <a:ln w="28575">
            <a:solidFill>
              <a:srgbClr val="C00000"/>
            </a:solidFill>
          </a:ln>
        </p:spPr>
        <p:style>
          <a:lnRef idx="2">
            <a:schemeClr val="accent4"/>
          </a:lnRef>
          <a:fillRef idx="1">
            <a:schemeClr val="lt1"/>
          </a:fillRef>
          <a:effectRef idx="0">
            <a:schemeClr val="accent4"/>
          </a:effectRef>
          <a:fontRef idx="minor">
            <a:schemeClr val="dk1"/>
          </a:fontRef>
        </p:style>
        <p:txBody>
          <a:bodyPr anchor="ctr"/>
          <a:lstStyle/>
          <a:p>
            <a:pPr lvl="0" fontAlgn="auto">
              <a:spcBef>
                <a:spcPts val="0"/>
              </a:spcBef>
              <a:spcAft>
                <a:spcPts val="0"/>
              </a:spcAft>
              <a:defRPr/>
            </a:pPr>
            <a:r>
              <a:rPr lang="fr-FR" sz="1400" b="0" dirty="0">
                <a:latin typeface="+mj-lt"/>
                <a:cs typeface="Arial" panose="020B0604020202020204" pitchFamily="34" charset="0"/>
              </a:rPr>
              <a:t>Sécurité Alimentaire (</a:t>
            </a:r>
            <a:r>
              <a:rPr lang="fr-FR" sz="1400" b="0" dirty="0" err="1">
                <a:latin typeface="+mj-lt"/>
                <a:cs typeface="Arial" panose="020B0604020202020204" pitchFamily="34" charset="0"/>
              </a:rPr>
              <a:t>ProSAR</a:t>
            </a:r>
            <a:r>
              <a:rPr lang="fr-FR" sz="1400" b="0" dirty="0">
                <a:latin typeface="+mj-lt"/>
                <a:cs typeface="Arial" panose="020B0604020202020204" pitchFamily="34" charset="0"/>
              </a:rPr>
              <a:t>)</a:t>
            </a:r>
          </a:p>
        </p:txBody>
      </p:sp>
      <p:sp>
        <p:nvSpPr>
          <p:cNvPr id="42" name="Rectangle à coins arrondis 57"/>
          <p:cNvSpPr/>
          <p:nvPr/>
        </p:nvSpPr>
        <p:spPr>
          <a:xfrm>
            <a:off x="6107449" y="4825901"/>
            <a:ext cx="2137058" cy="547273"/>
          </a:xfrm>
          <a:prstGeom prst="roundRect">
            <a:avLst/>
          </a:prstGeom>
          <a:ln w="28575">
            <a:solidFill>
              <a:schemeClr val="accent2">
                <a:lumMod val="75000"/>
              </a:schemeClr>
            </a:solidFill>
            <a:prstDash val="solid"/>
          </a:ln>
        </p:spPr>
        <p:style>
          <a:lnRef idx="2">
            <a:schemeClr val="accent5"/>
          </a:lnRef>
          <a:fillRef idx="1">
            <a:schemeClr val="lt1"/>
          </a:fillRef>
          <a:effectRef idx="0">
            <a:schemeClr val="accent5"/>
          </a:effectRef>
          <a:fontRef idx="minor">
            <a:schemeClr val="dk1"/>
          </a:fontRef>
        </p:style>
        <p:txBody>
          <a:bodyPr anchor="ctr"/>
          <a:lstStyle/>
          <a:p>
            <a:pPr fontAlgn="auto">
              <a:spcBef>
                <a:spcPts val="0"/>
              </a:spcBef>
              <a:spcAft>
                <a:spcPts val="0"/>
              </a:spcAft>
              <a:defRPr/>
            </a:pPr>
            <a:r>
              <a:rPr lang="fr-FR" sz="1400" b="0" dirty="0">
                <a:cs typeface="Arial" panose="020B0604020202020204" pitchFamily="34" charset="0"/>
              </a:rPr>
              <a:t>Financement Agricole </a:t>
            </a:r>
            <a:r>
              <a:rPr lang="fr-FR" sz="1400" b="0" dirty="0" err="1">
                <a:cs typeface="Arial" panose="020B0604020202020204" pitchFamily="34" charset="0"/>
              </a:rPr>
              <a:t>AgFinA</a:t>
            </a:r>
            <a:r>
              <a:rPr lang="fr-FR" sz="1400" b="0" dirty="0">
                <a:cs typeface="Arial" panose="020B0604020202020204" pitchFamily="34" charset="0"/>
              </a:rPr>
              <a:t>/</a:t>
            </a:r>
            <a:r>
              <a:rPr lang="fr-FR" sz="1400" b="0" dirty="0" err="1">
                <a:cs typeface="Arial" panose="020B0604020202020204" pitchFamily="34" charset="0"/>
              </a:rPr>
              <a:t>KfW</a:t>
            </a:r>
            <a:endParaRPr lang="fr-FR" sz="1400" b="0" dirty="0">
              <a:cs typeface="Arial" panose="020B0604020202020204" pitchFamily="34" charset="0"/>
            </a:endParaRPr>
          </a:p>
        </p:txBody>
      </p:sp>
      <p:sp>
        <p:nvSpPr>
          <p:cNvPr id="43" name="Rectangle à coins arrondis 57"/>
          <p:cNvSpPr/>
          <p:nvPr/>
        </p:nvSpPr>
        <p:spPr>
          <a:xfrm>
            <a:off x="3622081" y="4825901"/>
            <a:ext cx="2172291" cy="547273"/>
          </a:xfrm>
          <a:prstGeom prst="roundRect">
            <a:avLst/>
          </a:prstGeom>
          <a:ln w="28575">
            <a:solidFill>
              <a:srgbClr val="C00000"/>
            </a:solidFill>
            <a:prstDash val="solid"/>
          </a:ln>
        </p:spPr>
        <p:style>
          <a:lnRef idx="2">
            <a:schemeClr val="accent5"/>
          </a:lnRef>
          <a:fillRef idx="1">
            <a:schemeClr val="lt1"/>
          </a:fillRef>
          <a:effectRef idx="0">
            <a:schemeClr val="accent5"/>
          </a:effectRef>
          <a:fontRef idx="minor">
            <a:schemeClr val="dk1"/>
          </a:fontRef>
        </p:style>
        <p:txBody>
          <a:bodyPr anchor="ctr"/>
          <a:lstStyle/>
          <a:p>
            <a:pPr fontAlgn="auto">
              <a:spcBef>
                <a:spcPts val="0"/>
              </a:spcBef>
              <a:spcAft>
                <a:spcPts val="0"/>
              </a:spcAft>
              <a:defRPr/>
            </a:pPr>
            <a:r>
              <a:rPr lang="fr-FR" sz="1400" b="0" dirty="0">
                <a:cs typeface="Arial" panose="020B0604020202020204" pitchFamily="34" charset="0"/>
              </a:rPr>
              <a:t>Financement Agricole (</a:t>
            </a:r>
            <a:r>
              <a:rPr lang="fr-FR" sz="1400" b="0" dirty="0" err="1">
                <a:cs typeface="Arial" panose="020B0604020202020204" pitchFamily="34" charset="0"/>
              </a:rPr>
              <a:t>ProFinA</a:t>
            </a:r>
            <a:r>
              <a:rPr lang="fr-FR" sz="1400" b="0" dirty="0">
                <a:cs typeface="Arial" panose="020B0604020202020204" pitchFamily="34" charset="0"/>
              </a:rPr>
              <a:t>)</a:t>
            </a:r>
          </a:p>
        </p:txBody>
      </p:sp>
      <p:sp>
        <p:nvSpPr>
          <p:cNvPr id="44" name="Rectangle à coins arrondis 57"/>
          <p:cNvSpPr/>
          <p:nvPr/>
        </p:nvSpPr>
        <p:spPr>
          <a:xfrm>
            <a:off x="1147345" y="4825901"/>
            <a:ext cx="2161659" cy="547273"/>
          </a:xfrm>
          <a:prstGeom prst="roundRect">
            <a:avLst/>
          </a:prstGeom>
          <a:ln w="28575">
            <a:solidFill>
              <a:srgbClr val="C00000"/>
            </a:solidFill>
            <a:prstDash val="solid"/>
          </a:ln>
        </p:spPr>
        <p:style>
          <a:lnRef idx="2">
            <a:schemeClr val="accent5"/>
          </a:lnRef>
          <a:fillRef idx="1">
            <a:schemeClr val="lt1"/>
          </a:fillRef>
          <a:effectRef idx="0">
            <a:schemeClr val="accent5"/>
          </a:effectRef>
          <a:fontRef idx="minor">
            <a:schemeClr val="dk1"/>
          </a:fontRef>
        </p:style>
        <p:txBody>
          <a:bodyPr anchor="ctr"/>
          <a:lstStyle/>
          <a:p>
            <a:pPr fontAlgn="auto">
              <a:spcBef>
                <a:spcPts val="0"/>
              </a:spcBef>
              <a:spcAft>
                <a:spcPts val="0"/>
              </a:spcAft>
              <a:defRPr/>
            </a:pPr>
            <a:r>
              <a:rPr lang="fr-FR" sz="1400" b="0" dirty="0">
                <a:cs typeface="Arial" panose="020B0604020202020204" pitchFamily="34" charset="0"/>
              </a:rPr>
              <a:t>Politique Foncière (</a:t>
            </a:r>
            <a:r>
              <a:rPr lang="fr-FR" sz="1400" b="0" dirty="0" err="1">
                <a:cs typeface="Arial" panose="020B0604020202020204" pitchFamily="34" charset="0"/>
              </a:rPr>
              <a:t>ProP.F.R</a:t>
            </a:r>
            <a:r>
              <a:rPr lang="fr-FR" sz="1400" b="0" dirty="0">
                <a:cs typeface="Arial" panose="020B0604020202020204" pitchFamily="34" charset="0"/>
              </a:rPr>
              <a:t>.)</a:t>
            </a:r>
          </a:p>
        </p:txBody>
      </p:sp>
      <p:sp>
        <p:nvSpPr>
          <p:cNvPr id="46" name="Rectangle à coins arrondis 3"/>
          <p:cNvSpPr/>
          <p:nvPr/>
        </p:nvSpPr>
        <p:spPr bwMode="auto">
          <a:xfrm>
            <a:off x="1147345" y="1916790"/>
            <a:ext cx="7097162" cy="432048"/>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a:ln>
                  <a:noFill/>
                </a:ln>
                <a:solidFill>
                  <a:schemeClr val="bg1"/>
                </a:solidFill>
                <a:effectLst/>
                <a:latin typeface="Arial" charset="0"/>
              </a:rPr>
              <a:t>Programme </a:t>
            </a:r>
            <a:r>
              <a:rPr lang="fr-FR" b="1" dirty="0">
                <a:solidFill>
                  <a:schemeClr val="bg1"/>
                </a:solidFill>
                <a:latin typeface="Arial" charset="0"/>
              </a:rPr>
              <a:t>et </a:t>
            </a:r>
            <a:r>
              <a:rPr kumimoji="0" lang="fr-FR" b="1" i="0" u="none" strike="noStrike" cap="none" normalizeH="0" baseline="0" dirty="0">
                <a:ln>
                  <a:noFill/>
                </a:ln>
                <a:solidFill>
                  <a:schemeClr val="bg1"/>
                </a:solidFill>
                <a:effectLst/>
                <a:latin typeface="Arial" charset="0"/>
              </a:rPr>
              <a:t>projets bilatéraux</a:t>
            </a:r>
          </a:p>
          <a:p>
            <a:pPr marL="0" marR="0" indent="0" algn="l" defTabSz="914400" rtl="0" eaLnBrk="0" fontAlgn="base" latinLnBrk="0" hangingPunct="0">
              <a:lnSpc>
                <a:spcPct val="100000"/>
              </a:lnSpc>
              <a:spcBef>
                <a:spcPct val="0"/>
              </a:spcBef>
              <a:spcAft>
                <a:spcPct val="0"/>
              </a:spcAft>
              <a:buClrTx/>
              <a:buSzTx/>
              <a:buFontTx/>
              <a:buNone/>
              <a:tabLst/>
            </a:pPr>
            <a:endParaRPr kumimoji="0" lang="fr-FR" sz="2200" b="1" i="0" u="none" strike="noStrike" cap="none" normalizeH="0" baseline="0" dirty="0">
              <a:ln>
                <a:noFill/>
              </a:ln>
              <a:solidFill>
                <a:srgbClr val="999999"/>
              </a:solidFill>
              <a:effectLst/>
              <a:latin typeface="Arial" charset="0"/>
            </a:endParaRPr>
          </a:p>
        </p:txBody>
      </p:sp>
    </p:spTree>
    <p:extLst>
      <p:ext uri="{BB962C8B-B14F-4D97-AF65-F5344CB8AC3E}">
        <p14:creationId xmlns:p14="http://schemas.microsoft.com/office/powerpoint/2010/main" val="296226824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a:xfrm>
            <a:off x="742452" y="1377321"/>
            <a:ext cx="8453437" cy="887413"/>
          </a:xfrm>
        </p:spPr>
        <p:txBody>
          <a:bodyPr/>
          <a:lstStyle/>
          <a:p>
            <a:pPr eaLnBrk="1" hangingPunct="1"/>
            <a:r>
              <a:rPr lang="fr-FR" altLang="de-DE" b="1" dirty="0"/>
              <a:t>Pôle prioritaire Agriculture et Sécurité alimentaire</a:t>
            </a:r>
            <a:br>
              <a:rPr lang="fr-FR" altLang="de-DE" b="1" dirty="0"/>
            </a:br>
            <a:br>
              <a:rPr lang="fr-FR" altLang="de-DE" b="1" dirty="0"/>
            </a:br>
            <a:endParaRPr lang="fr-FR" altLang="de-DE" b="1" dirty="0"/>
          </a:p>
        </p:txBody>
      </p:sp>
      <p:sp>
        <p:nvSpPr>
          <p:cNvPr id="3" name="Fußzeilenplatzhalter 2"/>
          <p:cNvSpPr>
            <a:spLocks noGrp="1"/>
          </p:cNvSpPr>
          <p:nvPr>
            <p:ph type="ftr" sz="quarter" idx="10"/>
          </p:nvPr>
        </p:nvSpPr>
        <p:spPr/>
        <p:txBody>
          <a:bodyPr/>
          <a:lstStyle/>
          <a:p>
            <a:pPr>
              <a:defRPr/>
            </a:pPr>
            <a:r>
              <a:rPr lang="de-DE"/>
              <a:t>La GIZ au Bénin</a:t>
            </a:r>
          </a:p>
        </p:txBody>
      </p:sp>
      <p:sp>
        <p:nvSpPr>
          <p:cNvPr id="9220" name="Datumsplatzhalter 3"/>
          <p:cNvSpPr>
            <a:spLocks noGrp="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endParaRPr lang="de-DE" altLang="de-DE" sz="1000" b="0" dirty="0">
              <a:solidFill>
                <a:srgbClr val="6E6452"/>
              </a:solidFill>
              <a:latin typeface="Arial Narrow" pitchFamily="34" charset="0"/>
            </a:endParaRPr>
          </a:p>
        </p:txBody>
      </p:sp>
      <p:pic>
        <p:nvPicPr>
          <p:cNvPr id="7" name="Grafik 12" descr="06_landwirtschaft.JPG"/>
          <p:cNvPicPr>
            <a:picLocks noChangeAspect="1"/>
          </p:cNvPicPr>
          <p:nvPr/>
        </p:nvPicPr>
        <p:blipFill>
          <a:blip r:embed="rId2" cstate="screen">
            <a:lum bright="40000"/>
            <a:extLst>
              <a:ext uri="{28A0092B-C50C-407E-A947-70E740481C1C}">
                <a14:useLocalDpi xmlns:a14="http://schemas.microsoft.com/office/drawing/2010/main"/>
              </a:ext>
            </a:extLst>
          </a:blip>
          <a:srcRect/>
          <a:stretch>
            <a:fillRect/>
          </a:stretch>
        </p:blipFill>
        <p:spPr bwMode="auto">
          <a:xfrm>
            <a:off x="538230" y="1256588"/>
            <a:ext cx="204221" cy="106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Inhaltsplatzhalter 4"/>
          <p:cNvSpPr>
            <a:spLocks noGrp="1"/>
          </p:cNvSpPr>
          <p:nvPr>
            <p:ph idx="1"/>
          </p:nvPr>
        </p:nvSpPr>
        <p:spPr>
          <a:xfrm>
            <a:off x="720999" y="1953018"/>
            <a:ext cx="7993110" cy="4895321"/>
          </a:xfrm>
        </p:spPr>
        <p:txBody>
          <a:bodyPr/>
          <a:lstStyle/>
          <a:p>
            <a:pPr marL="1440000" indent="-1440000">
              <a:spcBef>
                <a:spcPts val="0"/>
              </a:spcBef>
              <a:defRPr/>
            </a:pPr>
            <a:r>
              <a:rPr lang="fr-FR" sz="1600" b="1" dirty="0"/>
              <a:t>Projet:</a:t>
            </a:r>
            <a:r>
              <a:rPr lang="fr-FR" sz="1400" b="1" dirty="0"/>
              <a:t>	</a:t>
            </a:r>
            <a:r>
              <a:rPr lang="fr-FR" sz="1400" b="1" dirty="0">
                <a:solidFill>
                  <a:schemeClr val="tx1"/>
                </a:solidFill>
              </a:rPr>
              <a:t>Promotion de l’Agriculture (ProAgri III)</a:t>
            </a:r>
          </a:p>
          <a:p>
            <a:pPr marL="1440000" indent="-1440000"/>
            <a:r>
              <a:rPr lang="fr-FR" altLang="de-DE" sz="1600" b="1" dirty="0"/>
              <a:t>Commettant</a:t>
            </a:r>
            <a:r>
              <a:rPr lang="fr-FR" altLang="de-DE" sz="1600" dirty="0"/>
              <a:t>:</a:t>
            </a:r>
            <a:r>
              <a:rPr lang="fr-FR" altLang="de-DE" sz="1400" dirty="0"/>
              <a:t>	</a:t>
            </a:r>
            <a:r>
              <a:rPr lang="fr-FR" altLang="de-DE" sz="1400" dirty="0">
                <a:solidFill>
                  <a:schemeClr val="tx1"/>
                </a:solidFill>
                <a:cs typeface="Arial" charset="0"/>
              </a:rPr>
              <a:t>Ministère fédéral de la Coopération économique et du Développement (BMZ)</a:t>
            </a:r>
          </a:p>
          <a:p>
            <a:pPr marL="1440000" indent="-1440000"/>
            <a:r>
              <a:rPr lang="fr-FR" altLang="de-DE" sz="1600" b="1" dirty="0"/>
              <a:t>Objectif</a:t>
            </a:r>
            <a:r>
              <a:rPr lang="fr-FR" altLang="de-DE" sz="1600" dirty="0"/>
              <a:t>:</a:t>
            </a:r>
            <a:r>
              <a:rPr lang="fr-FR" altLang="de-DE" sz="1400" dirty="0"/>
              <a:t>	</a:t>
            </a:r>
            <a:r>
              <a:rPr lang="fr-FR" sz="1400" dirty="0">
                <a:solidFill>
                  <a:schemeClr val="tx1"/>
                </a:solidFill>
              </a:rPr>
              <a:t>La performance des chaines de valeur ajoutées agricoles sélectionnées est améliorée.  </a:t>
            </a:r>
          </a:p>
          <a:p>
            <a:pPr lvl="0"/>
            <a:r>
              <a:rPr lang="fr-FR" altLang="de-DE" sz="1600" b="1" dirty="0"/>
              <a:t>Approche</a:t>
            </a:r>
            <a:r>
              <a:rPr lang="fr-FR" altLang="de-DE" sz="1600" dirty="0"/>
              <a:t>: </a:t>
            </a:r>
          </a:p>
          <a:p>
            <a:pPr marL="285750" lvl="0" indent="-285750" algn="just">
              <a:buFont typeface="Arial" panose="020B0604020202020204" pitchFamily="34" charset="0"/>
              <a:buChar char="•"/>
            </a:pPr>
            <a:r>
              <a:rPr lang="fr-FR" sz="1400" b="1" dirty="0">
                <a:solidFill>
                  <a:srgbClr val="000000"/>
                </a:solidFill>
              </a:rPr>
              <a:t>Politiques et stratégies agricoles (Niveau macro)</a:t>
            </a:r>
            <a:r>
              <a:rPr lang="fr-FR" sz="1400" dirty="0">
                <a:solidFill>
                  <a:srgbClr val="000000"/>
                </a:solidFill>
              </a:rPr>
              <a:t>: Appui à  l'élaboration des stratégies pour la mise en œuvre de la promotion des filières agricoles dans les Pôles de Développement Agricole gérés par les Agences Territoriales de Développement Agricole et les structures déconcentrés, Directions Départementales  du Ministère de l’agriculture  </a:t>
            </a:r>
          </a:p>
          <a:p>
            <a:pPr marL="285750" lvl="0" indent="-285750" algn="just">
              <a:buFont typeface="Arial" panose="020B0604020202020204" pitchFamily="34" charset="0"/>
              <a:buChar char="•"/>
            </a:pPr>
            <a:r>
              <a:rPr lang="fr-FR" sz="1400" b="1" dirty="0">
                <a:solidFill>
                  <a:srgbClr val="000000"/>
                </a:solidFill>
              </a:rPr>
              <a:t>Structuration des filières (Niveau méso): </a:t>
            </a:r>
            <a:r>
              <a:rPr lang="fr-FR" sz="1400" dirty="0">
                <a:solidFill>
                  <a:srgbClr val="000000"/>
                </a:solidFill>
              </a:rPr>
              <a:t>L’amélioration de la performance des Organisations Professionnelles Agricoles et de leurs faitières respectives et de la fonctionnalité des plateformes de dialogues public-privé dans les chaines de valeur ajoutée appuyées pour un développement plus efficient et favorable de chaque filière</a:t>
            </a:r>
          </a:p>
          <a:p>
            <a:pPr marL="285750" lvl="0" indent="-285750" algn="just">
              <a:buFont typeface="Arial" panose="020B0604020202020204" pitchFamily="34" charset="0"/>
              <a:buChar char="•"/>
            </a:pPr>
            <a:r>
              <a:rPr lang="fr-FR" sz="1400" b="1" dirty="0">
                <a:solidFill>
                  <a:schemeClr val="tx1"/>
                </a:solidFill>
              </a:rPr>
              <a:t>Conseil agricole et promotion des filières (Niveau micro): </a:t>
            </a:r>
            <a:r>
              <a:rPr lang="fr-FR" sz="1400" dirty="0">
                <a:solidFill>
                  <a:schemeClr val="tx1"/>
                </a:solidFill>
              </a:rPr>
              <a:t>Renforcement de </a:t>
            </a:r>
            <a:r>
              <a:rPr lang="de-DE" sz="1400" dirty="0" err="1">
                <a:solidFill>
                  <a:schemeClr val="tx1"/>
                </a:solidFill>
              </a:rPr>
              <a:t>capacités</a:t>
            </a:r>
            <a:r>
              <a:rPr lang="de-DE" sz="1400" dirty="0">
                <a:solidFill>
                  <a:schemeClr val="tx1"/>
                </a:solidFill>
              </a:rPr>
              <a:t> </a:t>
            </a:r>
            <a:r>
              <a:rPr lang="de-DE" sz="1400" dirty="0" err="1">
                <a:solidFill>
                  <a:schemeClr val="tx1"/>
                </a:solidFill>
              </a:rPr>
              <a:t>entrepreneuriales</a:t>
            </a:r>
            <a:r>
              <a:rPr lang="de-DE" sz="1400" dirty="0">
                <a:solidFill>
                  <a:schemeClr val="tx1"/>
                </a:solidFill>
              </a:rPr>
              <a:t> </a:t>
            </a:r>
            <a:r>
              <a:rPr lang="fr-FR" sz="1400" dirty="0">
                <a:solidFill>
                  <a:schemeClr val="tx1"/>
                </a:solidFill>
              </a:rPr>
              <a:t>et vulgarisation des techniques agricoles améliorées pour une production, transformation et commercialisation durable et efficiente</a:t>
            </a:r>
          </a:p>
          <a:p>
            <a:pPr algn="just">
              <a:spcBef>
                <a:spcPts val="0"/>
              </a:spcBef>
              <a:spcAft>
                <a:spcPts val="600"/>
              </a:spcAft>
              <a:defRPr/>
            </a:pPr>
            <a:endParaRPr lang="fr-FR" sz="1400" dirty="0">
              <a:solidFill>
                <a:srgbClr val="FF0000"/>
              </a:solidFill>
            </a:endParaRPr>
          </a:p>
        </p:txBody>
      </p:sp>
    </p:spTree>
    <p:extLst>
      <p:ext uri="{BB962C8B-B14F-4D97-AF65-F5344CB8AC3E}">
        <p14:creationId xmlns:p14="http://schemas.microsoft.com/office/powerpoint/2010/main" val="188346071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a:xfrm>
            <a:off x="1020763" y="1206500"/>
            <a:ext cx="8453437" cy="887413"/>
          </a:xfrm>
        </p:spPr>
        <p:txBody>
          <a:bodyPr/>
          <a:lstStyle/>
          <a:p>
            <a:pPr eaLnBrk="1" hangingPunct="1"/>
            <a:r>
              <a:rPr lang="fr-FR" altLang="de-DE" b="1" dirty="0"/>
              <a:t>Pôle prioritaire Agriculture et Sécurité alimentaire</a:t>
            </a:r>
            <a:br>
              <a:rPr lang="fr-FR" altLang="de-DE" b="1" dirty="0"/>
            </a:br>
            <a:br>
              <a:rPr lang="fr-FR" altLang="de-DE" b="1" dirty="0"/>
            </a:br>
            <a:endParaRPr lang="fr-FR" altLang="de-DE" b="1" dirty="0"/>
          </a:p>
        </p:txBody>
      </p:sp>
      <p:sp>
        <p:nvSpPr>
          <p:cNvPr id="3" name="Fußzeilenplatzhalter 2"/>
          <p:cNvSpPr>
            <a:spLocks noGrp="1"/>
          </p:cNvSpPr>
          <p:nvPr>
            <p:ph type="ftr" sz="quarter" idx="10"/>
          </p:nvPr>
        </p:nvSpPr>
        <p:spPr/>
        <p:txBody>
          <a:bodyPr/>
          <a:lstStyle/>
          <a:p>
            <a:pPr>
              <a:defRPr/>
            </a:pPr>
            <a:r>
              <a:rPr lang="de-DE"/>
              <a:t>La GIZ au Bénin</a:t>
            </a:r>
          </a:p>
        </p:txBody>
      </p:sp>
      <p:sp>
        <p:nvSpPr>
          <p:cNvPr id="9220" name="Datumsplatzhalter 3"/>
          <p:cNvSpPr>
            <a:spLocks noGrp="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endParaRPr lang="de-DE" altLang="de-DE" sz="1000" b="0" dirty="0">
              <a:solidFill>
                <a:srgbClr val="6E6452"/>
              </a:solidFill>
              <a:latin typeface="Arial Narrow" pitchFamily="34" charset="0"/>
            </a:endParaRPr>
          </a:p>
        </p:txBody>
      </p:sp>
      <p:pic>
        <p:nvPicPr>
          <p:cNvPr id="7" name="Grafik 12" descr="06_landwirtschaft.JPG"/>
          <p:cNvPicPr>
            <a:picLocks noChangeAspect="1"/>
          </p:cNvPicPr>
          <p:nvPr/>
        </p:nvPicPr>
        <p:blipFill>
          <a:blip r:embed="rId2" cstate="screen">
            <a:lum bright="40000"/>
            <a:extLst>
              <a:ext uri="{28A0092B-C50C-407E-A947-70E740481C1C}">
                <a14:useLocalDpi xmlns:a14="http://schemas.microsoft.com/office/drawing/2010/main"/>
              </a:ext>
            </a:extLst>
          </a:blip>
          <a:srcRect/>
          <a:stretch>
            <a:fillRect/>
          </a:stretch>
        </p:blipFill>
        <p:spPr bwMode="auto">
          <a:xfrm>
            <a:off x="746480" y="1203425"/>
            <a:ext cx="204221" cy="106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Inhaltsplatzhalter 4"/>
          <p:cNvSpPr>
            <a:spLocks noGrp="1"/>
          </p:cNvSpPr>
          <p:nvPr>
            <p:ph idx="1"/>
          </p:nvPr>
        </p:nvSpPr>
        <p:spPr>
          <a:xfrm>
            <a:off x="574675" y="2204830"/>
            <a:ext cx="7993110" cy="4248590"/>
          </a:xfrm>
        </p:spPr>
        <p:txBody>
          <a:bodyPr/>
          <a:lstStyle/>
          <a:p>
            <a:pPr marL="1440000" indent="-1440000">
              <a:spcBef>
                <a:spcPts val="0"/>
              </a:spcBef>
              <a:defRPr/>
            </a:pPr>
            <a:r>
              <a:rPr lang="fr-FR" sz="1600" b="1" dirty="0"/>
              <a:t>Projet:	</a:t>
            </a:r>
            <a:r>
              <a:rPr lang="fr-FR" sz="1400" b="1" dirty="0">
                <a:solidFill>
                  <a:schemeClr val="tx1"/>
                </a:solidFill>
              </a:rPr>
              <a:t>Adaptation de l’Agriculture au Changement Climatique (PACC)</a:t>
            </a:r>
          </a:p>
          <a:p>
            <a:pPr marL="1440000" indent="-1440000">
              <a:spcBef>
                <a:spcPts val="0"/>
              </a:spcBef>
              <a:defRPr/>
            </a:pPr>
            <a:r>
              <a:rPr lang="fr-FR" sz="1600" b="1" dirty="0"/>
              <a:t>Commettant</a:t>
            </a:r>
            <a:r>
              <a:rPr lang="fr-FR" sz="1600" dirty="0"/>
              <a:t>:	</a:t>
            </a:r>
            <a:r>
              <a:rPr lang="fr-FR" sz="1400" dirty="0">
                <a:solidFill>
                  <a:schemeClr val="tx1"/>
                </a:solidFill>
                <a:cs typeface="Arial" pitchFamily="34" charset="0"/>
              </a:rPr>
              <a:t>Ministère fédéral allemand de la Coopération économique et du Développement (BMZ)</a:t>
            </a:r>
          </a:p>
          <a:p>
            <a:pPr marL="1440000" indent="-1440000">
              <a:spcBef>
                <a:spcPct val="0"/>
              </a:spcBef>
              <a:spcAft>
                <a:spcPts val="600"/>
              </a:spcAft>
            </a:pPr>
            <a:r>
              <a:rPr lang="fr-FR" sz="1600" b="1" dirty="0"/>
              <a:t>Objectif</a:t>
            </a:r>
            <a:r>
              <a:rPr lang="fr-FR" sz="1600" dirty="0"/>
              <a:t>:	</a:t>
            </a:r>
            <a:r>
              <a:rPr lang="fr-FR" sz="1400" dirty="0">
                <a:solidFill>
                  <a:schemeClr val="tx1"/>
                </a:solidFill>
              </a:rPr>
              <a:t>L’adaptation de l’agriculture au changement climatique est améliorée dans les communes d’intervention à travers la gestion durable des ressources naturelles, notamment la gestion des eaux pluviales et des sols. </a:t>
            </a:r>
            <a:endParaRPr lang="de-DE" sz="1400" dirty="0">
              <a:solidFill>
                <a:schemeClr val="tx1"/>
              </a:solidFill>
            </a:endParaRPr>
          </a:p>
          <a:p>
            <a:pPr algn="just">
              <a:lnSpc>
                <a:spcPct val="150000"/>
              </a:lnSpc>
              <a:spcBef>
                <a:spcPts val="0"/>
              </a:spcBef>
              <a:spcAft>
                <a:spcPts val="0"/>
              </a:spcAft>
              <a:defRPr/>
            </a:pPr>
            <a:r>
              <a:rPr lang="fr-FR" sz="1600" b="1" dirty="0"/>
              <a:t>Approche</a:t>
            </a:r>
            <a:r>
              <a:rPr lang="fr-FR" sz="1600" dirty="0"/>
              <a:t>: </a:t>
            </a:r>
          </a:p>
          <a:p>
            <a:pPr marL="285750" indent="-285750">
              <a:spcAft>
                <a:spcPts val="0"/>
              </a:spcAft>
              <a:buSzPct val="115000"/>
              <a:buFont typeface="Arial" charset="0"/>
              <a:buChar char="•"/>
              <a:defRPr/>
            </a:pPr>
            <a:r>
              <a:rPr lang="fr-FR" sz="1400" dirty="0">
                <a:solidFill>
                  <a:schemeClr val="tx1"/>
                </a:solidFill>
                <a:cs typeface="Arial" pitchFamily="34" charset="0"/>
              </a:rPr>
              <a:t>Intégration des  mesures d’adaptation d’agriculture au changement climatique (ACC) et du genre dans la planification communal. Le PACC offre un service d’appui-conseil aux communes pour la planification d’investissements et au plaidoyer pour la mobilisation des financements de mesures d’ACC ;  </a:t>
            </a:r>
          </a:p>
          <a:p>
            <a:pPr marL="285750" indent="-285750">
              <a:spcBef>
                <a:spcPts val="0"/>
              </a:spcBef>
              <a:spcAft>
                <a:spcPts val="0"/>
              </a:spcAft>
              <a:buSzPct val="115000"/>
              <a:buFont typeface="Arial" charset="0"/>
              <a:buChar char="•"/>
              <a:defRPr/>
            </a:pPr>
            <a:r>
              <a:rPr lang="fr-FR" sz="1400" dirty="0">
                <a:solidFill>
                  <a:schemeClr val="tx1"/>
                </a:solidFill>
                <a:cs typeface="Arial" pitchFamily="34" charset="0"/>
              </a:rPr>
              <a:t>L’accompagnement des investissements dans les mesures d’ACC au niveau des bassins versants ;</a:t>
            </a:r>
          </a:p>
          <a:p>
            <a:pPr marL="285750" indent="-285750">
              <a:spcBef>
                <a:spcPts val="0"/>
              </a:spcBef>
              <a:spcAft>
                <a:spcPts val="0"/>
              </a:spcAft>
              <a:buSzPct val="115000"/>
              <a:buFont typeface="Arial" charset="0"/>
              <a:buChar char="•"/>
              <a:defRPr/>
            </a:pPr>
            <a:r>
              <a:rPr lang="fr-FR" sz="1400" dirty="0">
                <a:solidFill>
                  <a:schemeClr val="tx1"/>
                </a:solidFill>
                <a:cs typeface="Arial" pitchFamily="34" charset="0"/>
              </a:rPr>
              <a:t>Capitalisation des acquis par la mise en place d’un inventaire des bonnes pratiques d’ACC et é</a:t>
            </a:r>
            <a:r>
              <a:rPr lang="fr-FR" sz="1400" dirty="0">
                <a:solidFill>
                  <a:schemeClr val="tx1"/>
                </a:solidFill>
              </a:rPr>
              <a:t>laboration des procédures standardisées pour l’identification et la priorisation des besoins d’ACC sur la base d’approche bassin versant.</a:t>
            </a:r>
            <a:endParaRPr lang="fr-FR" sz="1400" dirty="0">
              <a:solidFill>
                <a:schemeClr val="tx1"/>
              </a:solidFill>
              <a:cs typeface="Arial" pitchFamily="34" charset="0"/>
            </a:endParaRPr>
          </a:p>
          <a:p>
            <a:pPr algn="just">
              <a:spcBef>
                <a:spcPts val="0"/>
              </a:spcBef>
              <a:spcAft>
                <a:spcPts val="600"/>
              </a:spcAft>
              <a:defRPr/>
            </a:pPr>
            <a:endParaRPr lang="fr-FR" sz="1600" dirty="0">
              <a:solidFill>
                <a:srgbClr val="FF0000"/>
              </a:solidFill>
            </a:endParaRPr>
          </a:p>
          <a:p>
            <a:pPr algn="just">
              <a:spcBef>
                <a:spcPts val="0"/>
              </a:spcBef>
              <a:spcAft>
                <a:spcPts val="600"/>
              </a:spcAft>
              <a:defRPr/>
            </a:pPr>
            <a:endParaRPr lang="fr-FR" sz="1400" dirty="0">
              <a:solidFill>
                <a:srgbClr val="FF0000"/>
              </a:solidFill>
            </a:endParaRPr>
          </a:p>
        </p:txBody>
      </p:sp>
    </p:spTree>
    <p:extLst>
      <p:ext uri="{BB962C8B-B14F-4D97-AF65-F5344CB8AC3E}">
        <p14:creationId xmlns:p14="http://schemas.microsoft.com/office/powerpoint/2010/main" val="100665500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a:xfrm>
            <a:off x="1043510" y="1464315"/>
            <a:ext cx="7561050" cy="452475"/>
          </a:xfrm>
        </p:spPr>
        <p:txBody>
          <a:bodyPr/>
          <a:lstStyle/>
          <a:p>
            <a:pPr eaLnBrk="1" hangingPunct="1"/>
            <a:r>
              <a:rPr lang="fr-FR" altLang="de-DE" b="1" dirty="0"/>
              <a:t>Initiative spéciale </a:t>
            </a:r>
            <a:r>
              <a:rPr lang="fr-FR" altLang="de-DE" b="1" i="1" dirty="0"/>
              <a:t>Un Seul Monde sans Faim (1/2)</a:t>
            </a:r>
          </a:p>
        </p:txBody>
      </p:sp>
      <p:sp>
        <p:nvSpPr>
          <p:cNvPr id="3" name="Fußzeilenplatzhalter 2"/>
          <p:cNvSpPr>
            <a:spLocks noGrp="1"/>
          </p:cNvSpPr>
          <p:nvPr>
            <p:ph type="ftr" sz="quarter" idx="10"/>
          </p:nvPr>
        </p:nvSpPr>
        <p:spPr/>
        <p:txBody>
          <a:bodyPr/>
          <a:lstStyle/>
          <a:p>
            <a:pPr>
              <a:defRPr/>
            </a:pPr>
            <a:r>
              <a:rPr lang="de-DE"/>
              <a:t>La GIZ au Bénin</a:t>
            </a:r>
            <a:endParaRPr lang="de-DE" dirty="0"/>
          </a:p>
        </p:txBody>
      </p:sp>
      <p:sp>
        <p:nvSpPr>
          <p:cNvPr id="18436" name="Datumsplatzhalter 3"/>
          <p:cNvSpPr>
            <a:spLocks noGrp="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endParaRPr lang="de-DE" altLang="de-DE" sz="1000" b="0" dirty="0">
              <a:solidFill>
                <a:srgbClr val="6E6452"/>
              </a:solidFill>
              <a:latin typeface="Arial Narrow" pitchFamily="34" charset="0"/>
            </a:endParaRPr>
          </a:p>
        </p:txBody>
      </p:sp>
      <p:sp>
        <p:nvSpPr>
          <p:cNvPr id="5" name="Inhaltsplatzhalter 4"/>
          <p:cNvSpPr>
            <a:spLocks noGrp="1"/>
          </p:cNvSpPr>
          <p:nvPr>
            <p:ph idx="1"/>
          </p:nvPr>
        </p:nvSpPr>
        <p:spPr>
          <a:xfrm>
            <a:off x="684213" y="2453050"/>
            <a:ext cx="8228012" cy="3784340"/>
          </a:xfrm>
        </p:spPr>
        <p:txBody>
          <a:bodyPr/>
          <a:lstStyle/>
          <a:p>
            <a:pPr marL="285750" indent="-285750">
              <a:spcAft>
                <a:spcPts val="0"/>
              </a:spcAft>
              <a:buFont typeface="Wingdings" pitchFamily="2" charset="2"/>
              <a:buChar char="§"/>
              <a:defRPr/>
            </a:pPr>
            <a:r>
              <a:rPr lang="fr-FR" b="1" dirty="0" err="1"/>
              <a:t>ProSAR</a:t>
            </a:r>
            <a:r>
              <a:rPr lang="fr-FR" b="1" dirty="0"/>
              <a:t>: Sécurité alimentaire et Renforcement de la résilience</a:t>
            </a:r>
          </a:p>
          <a:p>
            <a:pPr marL="273600" lvl="3" indent="0" eaLnBrk="1" hangingPunct="1">
              <a:spcBef>
                <a:spcPts val="0"/>
              </a:spcBef>
              <a:spcAft>
                <a:spcPts val="600"/>
              </a:spcAft>
              <a:buClr>
                <a:srgbClr val="C80F0F"/>
              </a:buClr>
              <a:buNone/>
              <a:defRPr/>
            </a:pPr>
            <a:r>
              <a:rPr lang="fr-FR" sz="1600" dirty="0"/>
              <a:t>Contribuer à l’amélioration de la situation alimentaire et nutritionnelle des personnes exposées à l’insécurité alimentaire, en particulier des femmes en âge de procréer et des jeunes enfants.</a:t>
            </a:r>
            <a:endParaRPr lang="de-DE" sz="1600" dirty="0"/>
          </a:p>
          <a:p>
            <a:pPr marL="285750" indent="-285750">
              <a:spcAft>
                <a:spcPts val="0"/>
              </a:spcAft>
              <a:buFont typeface="Wingdings" pitchFamily="2" charset="2"/>
              <a:buChar char="§"/>
              <a:defRPr/>
            </a:pPr>
            <a:r>
              <a:rPr lang="fr-FR" b="1" dirty="0" err="1"/>
              <a:t>ProSOL</a:t>
            </a:r>
            <a:r>
              <a:rPr lang="fr-FR" b="1" dirty="0"/>
              <a:t>: Protection et Réhabilitation des sols pour améliorer la sécurité alimentaire</a:t>
            </a:r>
          </a:p>
          <a:p>
            <a:pPr marL="273600" lvl="3" indent="0" eaLnBrk="1" hangingPunct="1">
              <a:spcBef>
                <a:spcPts val="0"/>
              </a:spcBef>
              <a:spcAft>
                <a:spcPts val="600"/>
              </a:spcAft>
              <a:buClr>
                <a:srgbClr val="C80F0F"/>
              </a:buClr>
              <a:buNone/>
              <a:defRPr/>
            </a:pPr>
            <a:r>
              <a:rPr lang="fr-FR" sz="1600" dirty="0"/>
              <a:t>Des approches durables et à large impact de promotion de la protection et de la réhabilitation des sols dégradés sont mises en œuvre dans les pays partenaires sélectionnés.</a:t>
            </a:r>
            <a:endParaRPr lang="fr-FR" b="1" dirty="0"/>
          </a:p>
          <a:p>
            <a:pPr marL="285750" indent="-285750">
              <a:spcAft>
                <a:spcPts val="0"/>
              </a:spcAft>
              <a:buFont typeface="Wingdings" pitchFamily="2" charset="2"/>
              <a:buChar char="§"/>
              <a:defRPr/>
            </a:pPr>
            <a:r>
              <a:rPr lang="fr-FR" b="1" dirty="0" err="1"/>
              <a:t>ProCIVA</a:t>
            </a:r>
            <a:r>
              <a:rPr lang="fr-FR" b="1" dirty="0"/>
              <a:t>: Centres d’innovations vertes pour le secteur agro-alimentaire</a:t>
            </a:r>
          </a:p>
          <a:p>
            <a:pPr marL="273600" lvl="2" indent="0">
              <a:spcBef>
                <a:spcPts val="0"/>
              </a:spcBef>
              <a:spcAft>
                <a:spcPts val="600"/>
              </a:spcAft>
              <a:buNone/>
              <a:defRPr/>
            </a:pPr>
            <a:r>
              <a:rPr lang="fr-FR" sz="1600" dirty="0"/>
              <a:t>Des innovations dans l’agriculture et l’agroalimentaire ont permis, dans des communes rurales sélectionnées du Bénin, d’améliorer les revenus, l’emploi et l’approvisionnement régional en produits alimentaires. </a:t>
            </a:r>
            <a:endParaRPr lang="de-DE" sz="1600" dirty="0"/>
          </a:p>
        </p:txBody>
      </p:sp>
    </p:spTree>
    <p:extLst>
      <p:ext uri="{BB962C8B-B14F-4D97-AF65-F5344CB8AC3E}">
        <p14:creationId xmlns:p14="http://schemas.microsoft.com/office/powerpoint/2010/main" val="345907838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a:xfrm>
            <a:off x="1043510" y="1464315"/>
            <a:ext cx="7561050" cy="452475"/>
          </a:xfrm>
        </p:spPr>
        <p:txBody>
          <a:bodyPr/>
          <a:lstStyle/>
          <a:p>
            <a:pPr eaLnBrk="1" hangingPunct="1"/>
            <a:r>
              <a:rPr lang="fr-FR" altLang="de-DE" b="1" dirty="0"/>
              <a:t>Initiative spéciale </a:t>
            </a:r>
            <a:r>
              <a:rPr lang="fr-FR" altLang="de-DE" b="1" i="1" dirty="0"/>
              <a:t>Un Seul Monde sans Faim (2/2)</a:t>
            </a:r>
          </a:p>
        </p:txBody>
      </p:sp>
      <p:sp>
        <p:nvSpPr>
          <p:cNvPr id="3" name="Fußzeilenplatzhalter 2"/>
          <p:cNvSpPr>
            <a:spLocks noGrp="1"/>
          </p:cNvSpPr>
          <p:nvPr>
            <p:ph type="ftr" sz="quarter" idx="10"/>
          </p:nvPr>
        </p:nvSpPr>
        <p:spPr/>
        <p:txBody>
          <a:bodyPr/>
          <a:lstStyle/>
          <a:p>
            <a:pPr>
              <a:defRPr/>
            </a:pPr>
            <a:r>
              <a:rPr lang="de-DE"/>
              <a:t>La GIZ au Bénin</a:t>
            </a:r>
            <a:endParaRPr lang="de-DE" dirty="0"/>
          </a:p>
        </p:txBody>
      </p:sp>
      <p:sp>
        <p:nvSpPr>
          <p:cNvPr id="18436" name="Datumsplatzhalter 3"/>
          <p:cNvSpPr>
            <a:spLocks noGrp="1"/>
          </p:cNvSpPr>
          <p:nvPr>
            <p:ph type="dt" sz="quarter" idx="11"/>
          </p:nvPr>
        </p:nvSpPr>
        <p:spPr>
          <a:xfrm>
            <a:off x="679450" y="6581775"/>
            <a:ext cx="1295400" cy="24622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p>
        </p:txBody>
      </p:sp>
      <p:sp>
        <p:nvSpPr>
          <p:cNvPr id="5" name="Inhaltsplatzhalter 4"/>
          <p:cNvSpPr>
            <a:spLocks noGrp="1"/>
          </p:cNvSpPr>
          <p:nvPr>
            <p:ph idx="1"/>
          </p:nvPr>
        </p:nvSpPr>
        <p:spPr>
          <a:xfrm>
            <a:off x="684213" y="2453050"/>
            <a:ext cx="8228012" cy="3784340"/>
          </a:xfrm>
        </p:spPr>
        <p:txBody>
          <a:bodyPr/>
          <a:lstStyle/>
          <a:p>
            <a:pPr marL="285750" indent="-285750">
              <a:spcAft>
                <a:spcPts val="0"/>
              </a:spcAft>
              <a:buFont typeface="Wingdings" pitchFamily="2" charset="2"/>
              <a:buChar char="§"/>
              <a:defRPr/>
            </a:pPr>
            <a:r>
              <a:rPr lang="fr-FR" b="1" dirty="0" err="1"/>
              <a:t>ProPFR</a:t>
            </a:r>
            <a:r>
              <a:rPr lang="fr-FR" b="1" dirty="0"/>
              <a:t>: Promotion de la Politique Foncière Responsable</a:t>
            </a:r>
          </a:p>
          <a:p>
            <a:pPr marL="273600" lvl="4" indent="0" eaLnBrk="1" hangingPunct="1">
              <a:spcBef>
                <a:spcPts val="0"/>
              </a:spcBef>
              <a:spcAft>
                <a:spcPts val="600"/>
              </a:spcAft>
              <a:buClr>
                <a:srgbClr val="C80F0F"/>
              </a:buClr>
              <a:buNone/>
              <a:defRPr/>
            </a:pPr>
            <a:r>
              <a:rPr lang="fr-FR" sz="1600" dirty="0"/>
              <a:t>L’accès à la terre, qui est une condition essentielle de la lutte contre la pauvreté et la faim dans l’espace rural, s’est amélioré pour la population rurale, notamment les femmes et les groupes marginalisés, dans le département du </a:t>
            </a:r>
            <a:r>
              <a:rPr lang="fr-FR" sz="1600" dirty="0" err="1"/>
              <a:t>Borgou</a:t>
            </a:r>
            <a:r>
              <a:rPr lang="fr-FR" sz="1600" dirty="0"/>
              <a:t>.</a:t>
            </a:r>
            <a:endParaRPr lang="fr-FR" b="1" dirty="0"/>
          </a:p>
          <a:p>
            <a:pPr marL="285750" indent="-285750">
              <a:spcAft>
                <a:spcPts val="0"/>
              </a:spcAft>
              <a:buFont typeface="Wingdings" pitchFamily="2" charset="2"/>
              <a:buChar char="§"/>
              <a:defRPr/>
            </a:pPr>
            <a:r>
              <a:rPr lang="fr-FR" b="1" dirty="0" err="1"/>
              <a:t>ProFinA</a:t>
            </a:r>
            <a:r>
              <a:rPr lang="fr-FR" b="1" dirty="0"/>
              <a:t>: Promotion du Financement Agricole</a:t>
            </a:r>
          </a:p>
          <a:p>
            <a:pPr marL="273600" lvl="3" indent="0" eaLnBrk="1" hangingPunct="1">
              <a:spcBef>
                <a:spcPts val="0"/>
              </a:spcBef>
              <a:spcAft>
                <a:spcPts val="600"/>
              </a:spcAft>
              <a:buClr>
                <a:srgbClr val="C80F0F"/>
              </a:buClr>
              <a:buNone/>
              <a:defRPr/>
            </a:pPr>
            <a:r>
              <a:rPr lang="fr-FR" sz="1600" dirty="0"/>
              <a:t>Des produits et services financiers adaptés offerts par des institutions financières seront utilisés par les acteurs du secteur agricole.</a:t>
            </a:r>
            <a:endParaRPr lang="fr-FR" b="1" dirty="0"/>
          </a:p>
        </p:txBody>
      </p:sp>
    </p:spTree>
    <p:extLst>
      <p:ext uri="{BB962C8B-B14F-4D97-AF65-F5344CB8AC3E}">
        <p14:creationId xmlns:p14="http://schemas.microsoft.com/office/powerpoint/2010/main" val="187761693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a:xfrm>
            <a:off x="1020763" y="1206500"/>
            <a:ext cx="8453437" cy="887413"/>
          </a:xfrm>
        </p:spPr>
        <p:txBody>
          <a:bodyPr/>
          <a:lstStyle/>
          <a:p>
            <a:pPr eaLnBrk="1" hangingPunct="1"/>
            <a:r>
              <a:rPr lang="fr-FR" altLang="de-DE" b="1" dirty="0"/>
              <a:t>Pôle prioritaire </a:t>
            </a:r>
            <a:r>
              <a:rPr lang="fr-FR" b="1" dirty="0">
                <a:latin typeface="Arial" pitchFamily="34" charset="0"/>
                <a:cs typeface="Arial" pitchFamily="34" charset="0"/>
              </a:rPr>
              <a:t>Démocratie, administration publique et société civile </a:t>
            </a:r>
            <a:r>
              <a:rPr lang="fr-FR" sz="2000" dirty="0">
                <a:latin typeface="Arial" pitchFamily="34" charset="0"/>
                <a:cs typeface="Arial" pitchFamily="34" charset="0"/>
              </a:rPr>
              <a:t>(Décentralisation et développement communal)</a:t>
            </a:r>
            <a:br>
              <a:rPr lang="fr-FR" b="1" dirty="0">
                <a:solidFill>
                  <a:srgbClr val="7F7F7F"/>
                </a:solidFill>
                <a:latin typeface="Arial" pitchFamily="34" charset="0"/>
                <a:cs typeface="Arial" pitchFamily="34" charset="0"/>
              </a:rPr>
            </a:br>
            <a:br>
              <a:rPr lang="fr-FR" altLang="de-DE" b="1" dirty="0"/>
            </a:br>
            <a:br>
              <a:rPr lang="fr-FR" altLang="de-DE" b="1" dirty="0"/>
            </a:br>
            <a:endParaRPr lang="fr-FR" altLang="de-DE" b="1" dirty="0"/>
          </a:p>
        </p:txBody>
      </p:sp>
      <p:sp>
        <p:nvSpPr>
          <p:cNvPr id="3" name="Fußzeilenplatzhalter 2"/>
          <p:cNvSpPr>
            <a:spLocks noGrp="1"/>
          </p:cNvSpPr>
          <p:nvPr>
            <p:ph type="ftr" sz="quarter" idx="10"/>
          </p:nvPr>
        </p:nvSpPr>
        <p:spPr/>
        <p:txBody>
          <a:bodyPr/>
          <a:lstStyle/>
          <a:p>
            <a:pPr>
              <a:defRPr/>
            </a:pPr>
            <a:r>
              <a:rPr lang="de-DE"/>
              <a:t>La GIZ au Bénin</a:t>
            </a:r>
          </a:p>
        </p:txBody>
      </p:sp>
      <p:sp>
        <p:nvSpPr>
          <p:cNvPr id="9220" name="Datumsplatzhalter 3"/>
          <p:cNvSpPr>
            <a:spLocks noGrp="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endParaRPr lang="de-DE" altLang="de-DE" sz="1000" b="0" dirty="0">
              <a:solidFill>
                <a:srgbClr val="6E6452"/>
              </a:solidFill>
              <a:latin typeface="Arial Narrow" pitchFamily="34" charset="0"/>
            </a:endParaRPr>
          </a:p>
        </p:txBody>
      </p:sp>
      <p:pic>
        <p:nvPicPr>
          <p:cNvPr id="9222" name="Grafik 13" descr="01_demokratie.JPG"/>
          <p:cNvPicPr>
            <a:picLocks noChangeAspect="1"/>
          </p:cNvPicPr>
          <p:nvPr/>
        </p:nvPicPr>
        <p:blipFill>
          <a:blip r:embed="rId2" cstate="screen">
            <a:lum bright="40000"/>
            <a:extLst>
              <a:ext uri="{28A0092B-C50C-407E-A947-70E740481C1C}">
                <a14:useLocalDpi xmlns:a14="http://schemas.microsoft.com/office/drawing/2010/main"/>
              </a:ext>
            </a:extLst>
          </a:blip>
          <a:srcRect/>
          <a:stretch>
            <a:fillRect/>
          </a:stretch>
        </p:blipFill>
        <p:spPr bwMode="auto">
          <a:xfrm>
            <a:off x="395420" y="1192023"/>
            <a:ext cx="539844" cy="8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Inhaltsplatzhalter 4"/>
          <p:cNvSpPr>
            <a:spLocks noGrp="1"/>
          </p:cNvSpPr>
          <p:nvPr>
            <p:ph idx="1"/>
          </p:nvPr>
        </p:nvSpPr>
        <p:spPr>
          <a:xfrm>
            <a:off x="574675" y="2204830"/>
            <a:ext cx="7993110" cy="4248590"/>
          </a:xfrm>
        </p:spPr>
        <p:txBody>
          <a:bodyPr/>
          <a:lstStyle/>
          <a:p>
            <a:pPr marL="1440000" indent="-1440000">
              <a:spcBef>
                <a:spcPts val="0"/>
              </a:spcBef>
              <a:defRPr/>
            </a:pPr>
            <a:r>
              <a:rPr lang="fr-FR" sz="1600" b="1" dirty="0"/>
              <a:t>Projet:	</a:t>
            </a:r>
            <a:r>
              <a:rPr lang="fr-FR" sz="1400" b="1" dirty="0">
                <a:solidFill>
                  <a:schemeClr val="tx1"/>
                </a:solidFill>
              </a:rPr>
              <a:t>Programme d’appui à la décentralisation et au développement communal</a:t>
            </a:r>
            <a:br>
              <a:rPr lang="fr-FR" sz="1400" b="1" dirty="0">
                <a:solidFill>
                  <a:schemeClr val="tx1"/>
                </a:solidFill>
              </a:rPr>
            </a:br>
            <a:r>
              <a:rPr lang="fr-FR" sz="1400" b="1" dirty="0">
                <a:solidFill>
                  <a:schemeClr val="tx1"/>
                </a:solidFill>
              </a:rPr>
              <a:t>(PDDC V)</a:t>
            </a:r>
          </a:p>
          <a:p>
            <a:pPr marL="1440000" indent="-1440000">
              <a:spcBef>
                <a:spcPts val="0"/>
              </a:spcBef>
              <a:defRPr/>
            </a:pPr>
            <a:r>
              <a:rPr lang="fr-FR" sz="1600" b="1" dirty="0"/>
              <a:t>Commettant</a:t>
            </a:r>
            <a:r>
              <a:rPr lang="fr-FR" sz="1600" dirty="0"/>
              <a:t>:	</a:t>
            </a:r>
            <a:r>
              <a:rPr lang="fr-FR" sz="1400" dirty="0">
                <a:solidFill>
                  <a:schemeClr val="tx1"/>
                </a:solidFill>
                <a:cs typeface="Arial" pitchFamily="34" charset="0"/>
              </a:rPr>
              <a:t>Ministère fédéral allemand de la Coopération économique et du Développement (BMZ)</a:t>
            </a:r>
          </a:p>
          <a:p>
            <a:pPr marL="1440000" indent="-1440000">
              <a:spcBef>
                <a:spcPct val="0"/>
              </a:spcBef>
              <a:spcAft>
                <a:spcPts val="600"/>
              </a:spcAft>
            </a:pPr>
            <a:r>
              <a:rPr lang="fr-FR" sz="1600" b="1" dirty="0"/>
              <a:t>Objectif</a:t>
            </a:r>
            <a:r>
              <a:rPr lang="fr-FR" sz="1600" dirty="0"/>
              <a:t>:	</a:t>
            </a:r>
            <a:r>
              <a:rPr lang="fr-FR" sz="1400" dirty="0">
                <a:solidFill>
                  <a:schemeClr val="tx1"/>
                </a:solidFill>
              </a:rPr>
              <a:t>Les communes bénéficiant d‘une assistance-conseil mettent à profit l‘amélioration de leurs compétences et leur efficience accrue en matière d‘autogestion pour proposer aux citoyennes et citoyens des services de base de bonne qualité en tenant compte des principes de la bonne gouvernance.</a:t>
            </a:r>
          </a:p>
          <a:p>
            <a:pPr algn="just">
              <a:lnSpc>
                <a:spcPct val="150000"/>
              </a:lnSpc>
              <a:spcBef>
                <a:spcPts val="0"/>
              </a:spcBef>
              <a:spcAft>
                <a:spcPts val="0"/>
              </a:spcAft>
              <a:defRPr/>
            </a:pPr>
            <a:r>
              <a:rPr lang="fr-FR" sz="1600" b="1" dirty="0"/>
              <a:t>Approche</a:t>
            </a:r>
            <a:r>
              <a:rPr lang="fr-FR" sz="1600" dirty="0"/>
              <a:t>: </a:t>
            </a:r>
          </a:p>
          <a:p>
            <a:pPr marL="285750" indent="-285750">
              <a:spcBef>
                <a:spcPts val="0"/>
              </a:spcBef>
              <a:buSzPct val="115000"/>
              <a:buFont typeface="Arial" charset="0"/>
              <a:buChar char="•"/>
              <a:defRPr/>
            </a:pPr>
            <a:r>
              <a:rPr lang="fr-FR" sz="1400" dirty="0">
                <a:solidFill>
                  <a:schemeClr val="tx1"/>
                </a:solidFill>
                <a:cs typeface="Arial" pitchFamily="34" charset="0"/>
              </a:rPr>
              <a:t>Appui à la valorisation des expériences communales pour la mise en œuvre de l’Agenda 2030 au Bénin: contribution à l’atteinte des ODD ciblés et au système de suivi des indicateurs;</a:t>
            </a:r>
          </a:p>
          <a:p>
            <a:pPr marL="285750" indent="-285750">
              <a:spcBef>
                <a:spcPts val="0"/>
              </a:spcBef>
              <a:buSzPct val="115000"/>
              <a:buFont typeface="Arial" charset="0"/>
              <a:buChar char="•"/>
              <a:defRPr/>
            </a:pPr>
            <a:r>
              <a:rPr lang="fr-FR" sz="1400" dirty="0">
                <a:solidFill>
                  <a:schemeClr val="tx1"/>
                </a:solidFill>
                <a:cs typeface="Arial" pitchFamily="34" charset="0"/>
              </a:rPr>
              <a:t>Renforcement des capacités financières et administratives des communes et du système de formation continue pour les administrations communales;</a:t>
            </a:r>
          </a:p>
          <a:p>
            <a:pPr marL="285750" indent="-285750">
              <a:spcBef>
                <a:spcPts val="600"/>
              </a:spcBef>
              <a:buSzPct val="115000"/>
              <a:buFont typeface="Arial" charset="0"/>
              <a:buChar char="•"/>
              <a:defRPr/>
            </a:pPr>
            <a:r>
              <a:rPr lang="fr-FR" sz="1400" dirty="0">
                <a:solidFill>
                  <a:schemeClr val="tx1"/>
                </a:solidFill>
                <a:cs typeface="Arial" pitchFamily="34" charset="0"/>
              </a:rPr>
              <a:t>Appui à la démocratie locale et à la participation citoyenne (</a:t>
            </a:r>
            <a:r>
              <a:rPr lang="fr-FR" sz="1400" dirty="0" err="1">
                <a:solidFill>
                  <a:schemeClr val="tx1"/>
                </a:solidFill>
                <a:cs typeface="Arial" pitchFamily="34" charset="0"/>
              </a:rPr>
              <a:t>co-financé</a:t>
            </a:r>
            <a:r>
              <a:rPr lang="fr-FR" sz="1400" dirty="0">
                <a:solidFill>
                  <a:schemeClr val="tx1"/>
                </a:solidFill>
                <a:cs typeface="Arial" pitchFamily="34" charset="0"/>
              </a:rPr>
              <a:t> par l’Union Européenne)</a:t>
            </a:r>
          </a:p>
          <a:p>
            <a:pPr algn="just">
              <a:spcBef>
                <a:spcPts val="0"/>
              </a:spcBef>
              <a:spcAft>
                <a:spcPts val="600"/>
              </a:spcAft>
              <a:defRPr/>
            </a:pPr>
            <a:endParaRPr lang="fr-FR" sz="1600" dirty="0">
              <a:solidFill>
                <a:srgbClr val="FF0000"/>
              </a:solidFill>
            </a:endParaRPr>
          </a:p>
          <a:p>
            <a:pPr algn="just">
              <a:spcBef>
                <a:spcPts val="0"/>
              </a:spcBef>
              <a:spcAft>
                <a:spcPts val="600"/>
              </a:spcAft>
              <a:defRPr/>
            </a:pPr>
            <a:endParaRPr lang="fr-FR" sz="1400" dirty="0">
              <a:solidFill>
                <a:srgbClr val="FF0000"/>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a:xfrm>
            <a:off x="1250950" y="1225550"/>
            <a:ext cx="7775575" cy="617538"/>
          </a:xfrm>
        </p:spPr>
        <p:txBody>
          <a:bodyPr/>
          <a:lstStyle/>
          <a:p>
            <a:pPr eaLnBrk="1" hangingPunct="1"/>
            <a:r>
              <a:rPr lang="fr-FR" altLang="de-DE" b="1" dirty="0"/>
              <a:t>Pôle prioritaire Eau potable et assainissement</a:t>
            </a:r>
          </a:p>
        </p:txBody>
      </p:sp>
      <p:sp>
        <p:nvSpPr>
          <p:cNvPr id="3" name="Fußzeilenplatzhalter 2"/>
          <p:cNvSpPr>
            <a:spLocks noGrp="1"/>
          </p:cNvSpPr>
          <p:nvPr>
            <p:ph type="ftr" sz="quarter" idx="10"/>
          </p:nvPr>
        </p:nvSpPr>
        <p:spPr/>
        <p:txBody>
          <a:bodyPr/>
          <a:lstStyle/>
          <a:p>
            <a:pPr>
              <a:defRPr/>
            </a:pPr>
            <a:r>
              <a:rPr lang="de-DE"/>
              <a:t>La GIZ au Bénin</a:t>
            </a:r>
            <a:endParaRPr lang="de-DE" dirty="0"/>
          </a:p>
        </p:txBody>
      </p:sp>
      <p:sp>
        <p:nvSpPr>
          <p:cNvPr id="11268" name="Datumsplatzhalter 3"/>
          <p:cNvSpPr>
            <a:spLocks noGrp="1"/>
          </p:cNvSpPr>
          <p:nvPr>
            <p:ph type="dt" sz="quarter" idx="11"/>
          </p:nvPr>
        </p:nvSpPr>
        <p:spPr>
          <a:xfrm>
            <a:off x="679450" y="6581775"/>
            <a:ext cx="1295400" cy="24622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defRPr>
            </a:lvl1pPr>
            <a:lvl2pPr marL="742950" indent="-285750" eaLnBrk="0" hangingPunct="0">
              <a:defRPr sz="2200" b="1">
                <a:solidFill>
                  <a:srgbClr val="999999"/>
                </a:solidFill>
                <a:latin typeface="Arial" charset="0"/>
              </a:defRPr>
            </a:lvl2pPr>
            <a:lvl3pPr marL="1143000" indent="-228600" eaLnBrk="0" hangingPunct="0">
              <a:defRPr sz="2200" b="1">
                <a:solidFill>
                  <a:srgbClr val="999999"/>
                </a:solidFill>
                <a:latin typeface="Arial" charset="0"/>
              </a:defRPr>
            </a:lvl3pPr>
            <a:lvl4pPr marL="1600200" indent="-228600" eaLnBrk="0" hangingPunct="0">
              <a:defRPr sz="2200" b="1">
                <a:solidFill>
                  <a:srgbClr val="999999"/>
                </a:solidFill>
                <a:latin typeface="Arial" charset="0"/>
              </a:defRPr>
            </a:lvl4pPr>
            <a:lvl5pPr marL="2057400" indent="-228600" eaLnBrk="0" hangingPunct="0">
              <a:defRPr sz="2200" b="1">
                <a:solidFill>
                  <a:srgbClr val="999999"/>
                </a:solidFill>
                <a:latin typeface="Arial" charset="0"/>
              </a:defRPr>
            </a:lvl5pPr>
            <a:lvl6pPr marL="2514600" indent="-228600" eaLnBrk="0" fontAlgn="base" hangingPunct="0">
              <a:spcBef>
                <a:spcPct val="0"/>
              </a:spcBef>
              <a:spcAft>
                <a:spcPct val="0"/>
              </a:spcAft>
              <a:defRPr sz="2200" b="1">
                <a:solidFill>
                  <a:srgbClr val="999999"/>
                </a:solidFill>
                <a:latin typeface="Arial" charset="0"/>
              </a:defRPr>
            </a:lvl6pPr>
            <a:lvl7pPr marL="2971800" indent="-228600" eaLnBrk="0" fontAlgn="base" hangingPunct="0">
              <a:spcBef>
                <a:spcPct val="0"/>
              </a:spcBef>
              <a:spcAft>
                <a:spcPct val="0"/>
              </a:spcAft>
              <a:defRPr sz="2200" b="1">
                <a:solidFill>
                  <a:srgbClr val="999999"/>
                </a:solidFill>
                <a:latin typeface="Arial" charset="0"/>
              </a:defRPr>
            </a:lvl7pPr>
            <a:lvl8pPr marL="3429000" indent="-228600" eaLnBrk="0" fontAlgn="base" hangingPunct="0">
              <a:spcBef>
                <a:spcPct val="0"/>
              </a:spcBef>
              <a:spcAft>
                <a:spcPct val="0"/>
              </a:spcAft>
              <a:defRPr sz="2200" b="1">
                <a:solidFill>
                  <a:srgbClr val="999999"/>
                </a:solidFill>
                <a:latin typeface="Arial" charset="0"/>
              </a:defRPr>
            </a:lvl8pPr>
            <a:lvl9pPr marL="3886200" indent="-228600" eaLnBrk="0" fontAlgn="base" hangingPunct="0">
              <a:spcBef>
                <a:spcPct val="0"/>
              </a:spcBef>
              <a:spcAft>
                <a:spcPct val="0"/>
              </a:spcAft>
              <a:defRPr sz="2200" b="1">
                <a:solidFill>
                  <a:srgbClr val="999999"/>
                </a:solidFill>
                <a:latin typeface="Arial" charset="0"/>
              </a:defRPr>
            </a:lvl9pPr>
          </a:lstStyle>
          <a:p>
            <a:r>
              <a:rPr lang="fr-FR" altLang="de-DE" sz="1000" b="0" dirty="0">
                <a:solidFill>
                  <a:srgbClr val="6E6452"/>
                </a:solidFill>
                <a:latin typeface="Arial Narrow" pitchFamily="34" charset="0"/>
              </a:rPr>
              <a:t>Février 2018</a:t>
            </a:r>
            <a:endParaRPr lang="de-DE" altLang="de-DE" sz="1000" b="0" dirty="0">
              <a:solidFill>
                <a:srgbClr val="6E6452"/>
              </a:solidFill>
              <a:latin typeface="Arial Narrow" pitchFamily="34" charset="0"/>
            </a:endParaRPr>
          </a:p>
        </p:txBody>
      </p:sp>
      <p:pic>
        <p:nvPicPr>
          <p:cNvPr id="11270" name="Grafik 16" descr="03_wasser2.JPG"/>
          <p:cNvPicPr>
            <a:picLocks noChangeAspect="1"/>
          </p:cNvPicPr>
          <p:nvPr/>
        </p:nvPicPr>
        <p:blipFill>
          <a:blip r:embed="rId2" cstate="screen">
            <a:lum bright="40000"/>
            <a:extLst>
              <a:ext uri="{28A0092B-C50C-407E-A947-70E740481C1C}">
                <a14:useLocalDpi xmlns:a14="http://schemas.microsoft.com/office/drawing/2010/main"/>
              </a:ext>
            </a:extLst>
          </a:blip>
          <a:srcRect/>
          <a:stretch>
            <a:fillRect/>
          </a:stretch>
        </p:blipFill>
        <p:spPr bwMode="auto">
          <a:xfrm>
            <a:off x="701822" y="1268700"/>
            <a:ext cx="395336" cy="430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Inhaltsplatzhalter 4"/>
          <p:cNvSpPr>
            <a:spLocks noGrp="1"/>
          </p:cNvSpPr>
          <p:nvPr>
            <p:ph idx="1"/>
          </p:nvPr>
        </p:nvSpPr>
        <p:spPr>
          <a:xfrm>
            <a:off x="395420" y="1878013"/>
            <a:ext cx="8353160" cy="4575175"/>
          </a:xfrm>
        </p:spPr>
        <p:txBody>
          <a:bodyPr/>
          <a:lstStyle/>
          <a:p>
            <a:pPr marL="1440000" indent="-1440000"/>
            <a:r>
              <a:rPr lang="fr-FR" altLang="de-DE" sz="1600" b="1" dirty="0"/>
              <a:t>Projet:	</a:t>
            </a:r>
            <a:r>
              <a:rPr lang="fr-FR" altLang="de-DE" sz="1400" b="1" dirty="0">
                <a:solidFill>
                  <a:schemeClr val="tx1"/>
                </a:solidFill>
              </a:rPr>
              <a:t>Appui au secteur de l’eau, de l’hygiène et de l’assainissement </a:t>
            </a:r>
            <a:br>
              <a:rPr lang="fr-FR" altLang="de-DE" sz="1400" b="1" dirty="0">
                <a:solidFill>
                  <a:schemeClr val="tx1"/>
                </a:solidFill>
              </a:rPr>
            </a:br>
            <a:r>
              <a:rPr lang="fr-FR" altLang="de-DE" sz="1400" b="1" dirty="0">
                <a:solidFill>
                  <a:schemeClr val="tx1"/>
                </a:solidFill>
              </a:rPr>
              <a:t>(</a:t>
            </a:r>
            <a:r>
              <a:rPr lang="fr-FR" altLang="de-DE" sz="1400" b="1" dirty="0" err="1">
                <a:solidFill>
                  <a:schemeClr val="tx1"/>
                </a:solidFill>
              </a:rPr>
              <a:t>ProSEHA</a:t>
            </a:r>
            <a:r>
              <a:rPr lang="fr-FR" altLang="de-DE" sz="1400" b="1" dirty="0">
                <a:solidFill>
                  <a:schemeClr val="tx1"/>
                </a:solidFill>
              </a:rPr>
              <a:t> II)</a:t>
            </a:r>
          </a:p>
          <a:p>
            <a:pPr marL="1440000" indent="-1440000"/>
            <a:r>
              <a:rPr lang="fr-FR" altLang="de-DE" sz="1600" b="1" dirty="0"/>
              <a:t>Commettant</a:t>
            </a:r>
            <a:r>
              <a:rPr lang="fr-FR" altLang="de-DE" sz="1600" dirty="0"/>
              <a:t>:	</a:t>
            </a:r>
            <a:r>
              <a:rPr lang="fr-FR" altLang="de-DE" sz="1400" dirty="0">
                <a:solidFill>
                  <a:schemeClr val="tx1"/>
                </a:solidFill>
                <a:cs typeface="Arial" charset="0"/>
              </a:rPr>
              <a:t>Ministère fédéral de la Coopération économique et du Développement (BMZ)</a:t>
            </a:r>
          </a:p>
          <a:p>
            <a:pPr marL="1440000" indent="-1440000"/>
            <a:r>
              <a:rPr lang="fr-FR" altLang="de-DE" sz="1600" b="1" dirty="0"/>
              <a:t>Objectif</a:t>
            </a:r>
            <a:r>
              <a:rPr lang="fr-FR" altLang="de-DE" sz="1600" dirty="0"/>
              <a:t>:	</a:t>
            </a:r>
            <a:r>
              <a:rPr lang="fr-FR" sz="1400" dirty="0">
                <a:solidFill>
                  <a:schemeClr val="tx1"/>
                </a:solidFill>
              </a:rPr>
              <a:t>L’accès équitable et durable de la population, en particulier des défavorisés, aux services d’approvisionnement en eau potable et d’assainissement est amélioré. </a:t>
            </a:r>
          </a:p>
          <a:p>
            <a:pPr marL="1440000" indent="-1440000"/>
            <a:endParaRPr lang="fr-FR" altLang="de-DE" sz="1400" dirty="0">
              <a:solidFill>
                <a:schemeClr val="tx1"/>
              </a:solidFill>
            </a:endParaRPr>
          </a:p>
          <a:p>
            <a:r>
              <a:rPr lang="fr-FR" altLang="de-DE" sz="1600" b="1" dirty="0"/>
              <a:t>Approche</a:t>
            </a:r>
            <a:r>
              <a:rPr lang="fr-FR" altLang="de-DE" sz="1600" dirty="0"/>
              <a:t>: </a:t>
            </a:r>
          </a:p>
          <a:p>
            <a:pPr lvl="1" algn="just">
              <a:spcBef>
                <a:spcPct val="0"/>
              </a:spcBef>
              <a:spcAft>
                <a:spcPct val="0"/>
              </a:spcAft>
              <a:buFont typeface="Arial" charset="0"/>
              <a:buChar char="•"/>
            </a:pPr>
            <a:r>
              <a:rPr lang="fr-FR" altLang="de-DE" sz="1400" dirty="0">
                <a:solidFill>
                  <a:schemeClr val="tx1"/>
                </a:solidFill>
              </a:rPr>
              <a:t>Renforcement du cadre politique, institutionnel et législatif pour une réforme du secteur de l’eau </a:t>
            </a:r>
          </a:p>
          <a:p>
            <a:pPr lvl="1" algn="just">
              <a:spcBef>
                <a:spcPct val="0"/>
              </a:spcBef>
              <a:spcAft>
                <a:spcPct val="0"/>
              </a:spcAft>
              <a:buFont typeface="Arial" charset="0"/>
              <a:buChar char="•"/>
            </a:pPr>
            <a:endParaRPr lang="fr-FR" altLang="de-DE" sz="1400" dirty="0">
              <a:solidFill>
                <a:schemeClr val="tx1"/>
              </a:solidFill>
            </a:endParaRPr>
          </a:p>
          <a:p>
            <a:pPr lvl="1" algn="just">
              <a:spcBef>
                <a:spcPct val="0"/>
              </a:spcBef>
              <a:spcAft>
                <a:spcPct val="0"/>
              </a:spcAft>
              <a:buFont typeface="Arial" charset="0"/>
              <a:buChar char="•"/>
            </a:pPr>
            <a:r>
              <a:rPr lang="fr-FR" altLang="de-DE" sz="1400" dirty="0">
                <a:solidFill>
                  <a:schemeClr val="tx1"/>
                </a:solidFill>
              </a:rPr>
              <a:t>Etablissement des bases essentielles d’une Gestion intégrée des ressources en eau pour les bassins de la Pendjari, de la Mékrou et du Mono.</a:t>
            </a:r>
          </a:p>
          <a:p>
            <a:pPr lvl="1" algn="just">
              <a:spcBef>
                <a:spcPct val="0"/>
              </a:spcBef>
              <a:spcAft>
                <a:spcPct val="0"/>
              </a:spcAft>
              <a:buFont typeface="Arial" charset="0"/>
              <a:buChar char="•"/>
            </a:pPr>
            <a:endParaRPr lang="fr-FR" altLang="de-DE" sz="1400" dirty="0">
              <a:solidFill>
                <a:schemeClr val="tx1"/>
              </a:solidFill>
            </a:endParaRPr>
          </a:p>
          <a:p>
            <a:pPr lvl="1" algn="just">
              <a:spcBef>
                <a:spcPct val="0"/>
              </a:spcBef>
              <a:spcAft>
                <a:spcPct val="0"/>
              </a:spcAft>
              <a:buFont typeface="Arial" charset="0"/>
              <a:buChar char="•"/>
            </a:pPr>
            <a:r>
              <a:rPr lang="fr-FR" altLang="de-DE" sz="1400" dirty="0">
                <a:solidFill>
                  <a:schemeClr val="tx1"/>
                </a:solidFill>
              </a:rPr>
              <a:t>Renforcement de la gestion professionnelle de l’alimentation en eau potable par les communes.</a:t>
            </a:r>
          </a:p>
          <a:p>
            <a:pPr lvl="1" algn="just">
              <a:spcBef>
                <a:spcPct val="0"/>
              </a:spcBef>
              <a:spcAft>
                <a:spcPct val="0"/>
              </a:spcAft>
              <a:buFont typeface="Arial" charset="0"/>
              <a:buChar char="•"/>
            </a:pPr>
            <a:endParaRPr lang="fr-FR" altLang="de-DE" sz="1400" dirty="0">
              <a:solidFill>
                <a:schemeClr val="tx1"/>
              </a:solidFill>
            </a:endParaRPr>
          </a:p>
          <a:p>
            <a:pPr lvl="1" algn="just">
              <a:spcBef>
                <a:spcPct val="0"/>
              </a:spcBef>
              <a:spcAft>
                <a:spcPct val="0"/>
              </a:spcAft>
              <a:buFont typeface="Arial" charset="0"/>
              <a:buChar char="•"/>
            </a:pPr>
            <a:r>
              <a:rPr lang="fr-FR" altLang="de-DE" sz="1400" dirty="0">
                <a:solidFill>
                  <a:schemeClr val="tx1"/>
                </a:solidFill>
              </a:rPr>
              <a:t>Suivi amélioré de la qualité de l’eau potable, des conditions d'Hygiène et des services d’assainissement fournis à la population  </a:t>
            </a:r>
          </a:p>
          <a:p>
            <a:pPr>
              <a:spcBef>
                <a:spcPct val="0"/>
              </a:spcBef>
              <a:spcAft>
                <a:spcPct val="0"/>
              </a:spcAft>
            </a:pPr>
            <a:endParaRPr lang="fr-FR" altLang="de-DE" sz="1400" dirty="0"/>
          </a:p>
        </p:txBody>
      </p:sp>
    </p:spTree>
  </p:cSld>
  <p:clrMapOvr>
    <a:masterClrMapping/>
  </p:clrMapOvr>
  <p:transition/>
</p:sld>
</file>

<file path=ppt/theme/theme1.xml><?xml version="1.0" encoding="utf-8"?>
<a:theme xmlns:a="http://schemas.openxmlformats.org/drawingml/2006/main" name="GIZ_Banner_Kopfzeile-Ausland (3)">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GIZ_Banner_Kopfzeile-Ausland (3)</Template>
  <TotalTime>0</TotalTime>
  <Words>1057</Words>
  <Application>Microsoft Macintosh PowerPoint</Application>
  <PresentationFormat>Bildschirmpräsentation (4:3)</PresentationFormat>
  <Paragraphs>199</Paragraphs>
  <Slides>15</Slides>
  <Notes>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Arial Narrow</vt:lpstr>
      <vt:lpstr>Open Sans</vt:lpstr>
      <vt:lpstr>Wingdings</vt:lpstr>
      <vt:lpstr>GIZ_Banner_Kopfzeile-Ausland (3)</vt:lpstr>
      <vt:lpstr>PowerPoint-Präsentation</vt:lpstr>
      <vt:lpstr>Les pôles prioritaires </vt:lpstr>
      <vt:lpstr>Pôle prioritaire agriculture</vt:lpstr>
      <vt:lpstr>Pôle prioritaire Agriculture et Sécurité alimentaire  </vt:lpstr>
      <vt:lpstr>Pôle prioritaire Agriculture et Sécurité alimentaire  </vt:lpstr>
      <vt:lpstr>Initiative spéciale Un Seul Monde sans Faim (1/2)</vt:lpstr>
      <vt:lpstr>Initiative spéciale Un Seul Monde sans Faim (2/2)</vt:lpstr>
      <vt:lpstr>Pôle prioritaire Démocratie, administration publique et société civile (Décentralisation et développement communal)   </vt:lpstr>
      <vt:lpstr>Pôle prioritaire Eau potable et assainissement</vt:lpstr>
      <vt:lpstr>Autres champs d‘activités</vt:lpstr>
      <vt:lpstr>Réduction de la pauvreté</vt:lpstr>
      <vt:lpstr>Développement social</vt:lpstr>
      <vt:lpstr>Projets régionaux et globaux</vt:lpstr>
      <vt:lpstr>Projets régionaux et globaux</vt:lpstr>
      <vt:lpstr>Finances et Personnel 2017  (31 décembre 2017) </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GIZ - Erfolgreich in Benin 2017</dc:title>
  <dc:creator>Patrick Oettli</dc:creator>
  <cp:keywords>Portfolio;Benin</cp:keywords>
  <cp:lastModifiedBy>Fimpel, John Ulrich GIZ</cp:lastModifiedBy>
  <cp:revision>266</cp:revision>
  <cp:lastPrinted>2012-07-19T10:16:59Z</cp:lastPrinted>
  <dcterms:created xsi:type="dcterms:W3CDTF">2013-09-05T11:54:56Z</dcterms:created>
  <dcterms:modified xsi:type="dcterms:W3CDTF">2019-05-06T07:44:42Z</dcterms:modified>
</cp:coreProperties>
</file>